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41730617"/>
        <c:axId val="20099753"/>
      </c:barChart>
      <c:catAx>
        <c:axId val="41730617"/>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20099753"/>
        <c:crosses val="autoZero"/>
        <c:auto val="1"/>
        <c:lblAlgn val="ctr"/>
        <c:lblOffset val="100"/>
        <c:noMultiLvlLbl val="0"/>
      </c:catAx>
      <c:valAx>
        <c:axId val="20099753"/>
        <c:scaling>
          <c:orientation val="minMax"/>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41730617"/>
        <c:crosses val="autoZero"/>
        <c:crossBetween val="between"/>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17D2C7C-DC8F-40C1-B95E-59118041DE2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27" name="PlaceHolder 2"/>
          <p:cNvSpPr>
            <a:spLocks noGrp="1"/>
          </p:cNvSpPr>
          <p:nvPr>
            <p:ph/>
          </p:nvPr>
        </p:nvSpPr>
        <p:spPr>
          <a:xfrm>
            <a:off x="502920" y="18000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28" name="PlaceHolder 3"/>
          <p:cNvSpPr>
            <a:spLocks noGrp="1"/>
          </p:cNvSpPr>
          <p:nvPr>
            <p:ph/>
          </p:nvPr>
        </p:nvSpPr>
        <p:spPr>
          <a:xfrm>
            <a:off x="502920" y="40896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E910C2D-CF80-4175-9E1C-76CE9AD66CD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30"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1"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2" name="PlaceHolder 4"/>
          <p:cNvSpPr>
            <a:spLocks noGrp="1"/>
          </p:cNvSpPr>
          <p:nvPr>
            <p:ph/>
          </p:nvPr>
        </p:nvSpPr>
        <p:spPr>
          <a:xfrm>
            <a:off x="50292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3" name="PlaceHolder 5"/>
          <p:cNvSpPr>
            <a:spLocks noGrp="1"/>
          </p:cNvSpPr>
          <p:nvPr>
            <p:ph/>
          </p:nvPr>
        </p:nvSpPr>
        <p:spPr>
          <a:xfrm>
            <a:off x="515124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4E069E1-EAD7-49C3-9880-7098C5BF557C}"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35" name="PlaceHolder 2"/>
          <p:cNvSpPr>
            <a:spLocks noGrp="1"/>
          </p:cNvSpPr>
          <p:nvPr>
            <p:ph/>
          </p:nvPr>
        </p:nvSpPr>
        <p:spPr>
          <a:xfrm>
            <a:off x="50292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6" name="PlaceHolder 3"/>
          <p:cNvSpPr>
            <a:spLocks noGrp="1"/>
          </p:cNvSpPr>
          <p:nvPr>
            <p:ph/>
          </p:nvPr>
        </p:nvSpPr>
        <p:spPr>
          <a:xfrm>
            <a:off x="357012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7" name="PlaceHolder 4"/>
          <p:cNvSpPr>
            <a:spLocks noGrp="1"/>
          </p:cNvSpPr>
          <p:nvPr>
            <p:ph/>
          </p:nvPr>
        </p:nvSpPr>
        <p:spPr>
          <a:xfrm>
            <a:off x="663696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8" name="PlaceHolder 5"/>
          <p:cNvSpPr>
            <a:spLocks noGrp="1"/>
          </p:cNvSpPr>
          <p:nvPr>
            <p:ph/>
          </p:nvPr>
        </p:nvSpPr>
        <p:spPr>
          <a:xfrm>
            <a:off x="50292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39" name="PlaceHolder 6"/>
          <p:cNvSpPr>
            <a:spLocks noGrp="1"/>
          </p:cNvSpPr>
          <p:nvPr>
            <p:ph/>
          </p:nvPr>
        </p:nvSpPr>
        <p:spPr>
          <a:xfrm>
            <a:off x="357012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40" name="PlaceHolder 7"/>
          <p:cNvSpPr>
            <a:spLocks noGrp="1"/>
          </p:cNvSpPr>
          <p:nvPr>
            <p:ph/>
          </p:nvPr>
        </p:nvSpPr>
        <p:spPr>
          <a:xfrm>
            <a:off x="663696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E290984-27E8-4DC8-B936-5523BD5B26A9}"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C913DF4-B395-4B68-ABEC-4C1BAFD8889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48" name="PlaceHolder 2"/>
          <p:cNvSpPr>
            <a:spLocks noGrp="1"/>
          </p:cNvSpPr>
          <p:nvPr>
            <p:ph type="subTitle"/>
          </p:nvPr>
        </p:nvSpPr>
        <p:spPr>
          <a:xfrm>
            <a:off x="502920" y="1800000"/>
            <a:ext cx="9070920" cy="4383000"/>
          </a:xfrm>
          <a:prstGeom prst="rect">
            <a:avLst/>
          </a:prstGeom>
          <a:noFill/>
          <a:ln w="0">
            <a:noFill/>
          </a:ln>
        </p:spPr>
        <p:txBody>
          <a:bodyPr lIns="0" rIns="0" tIns="0" bIns="0" anchor="ctr">
            <a:noAutofit/>
          </a:bodyPr>
          <a:p>
            <a:pPr marL="343080" indent="0" algn="ctr">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828E654-6CD4-4DDD-8598-BB38C0D5A5A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50" name="PlaceHolder 2"/>
          <p:cNvSpPr>
            <a:spLocks noGrp="1"/>
          </p:cNvSpPr>
          <p:nvPr>
            <p:ph/>
          </p:nvPr>
        </p:nvSpPr>
        <p:spPr>
          <a:xfrm>
            <a:off x="502920" y="1800000"/>
            <a:ext cx="907092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B84ED73-F5BC-4D3E-A116-DD886DC0CE0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52" name="PlaceHolder 2"/>
          <p:cNvSpPr>
            <a:spLocks noGrp="1"/>
          </p:cNvSpPr>
          <p:nvPr>
            <p:ph/>
          </p:nvPr>
        </p:nvSpPr>
        <p:spPr>
          <a:xfrm>
            <a:off x="50292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3" name="PlaceHolder 3"/>
          <p:cNvSpPr>
            <a:spLocks noGrp="1"/>
          </p:cNvSpPr>
          <p:nvPr>
            <p:ph/>
          </p:nvPr>
        </p:nvSpPr>
        <p:spPr>
          <a:xfrm>
            <a:off x="515124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CE8C7AD-481D-4CE8-BF87-1D22FA321E1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6B5E971-DC82-4619-AA59-51D76164D99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3280" y="576000"/>
            <a:ext cx="7197840" cy="3333960"/>
          </a:xfrm>
          <a:prstGeom prst="rect">
            <a:avLst/>
          </a:prstGeom>
          <a:noFill/>
          <a:ln w="0">
            <a:noFill/>
          </a:ln>
        </p:spPr>
        <p:txBody>
          <a:bodyPr lIns="0" rIns="0" tIns="0" bIns="0" anchor="ctr">
            <a:noAutofit/>
          </a:bodyPr>
          <a:p>
            <a:pPr marL="343080" indent="-343080" algn="ct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698C2E5-CED1-4E0E-968D-27CD22497A8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57"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8" name="PlaceHolder 3"/>
          <p:cNvSpPr>
            <a:spLocks noGrp="1"/>
          </p:cNvSpPr>
          <p:nvPr>
            <p:ph/>
          </p:nvPr>
        </p:nvSpPr>
        <p:spPr>
          <a:xfrm>
            <a:off x="515124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9" name="PlaceHolder 4"/>
          <p:cNvSpPr>
            <a:spLocks noGrp="1"/>
          </p:cNvSpPr>
          <p:nvPr>
            <p:ph/>
          </p:nvPr>
        </p:nvSpPr>
        <p:spPr>
          <a:xfrm>
            <a:off x="50292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89207BA-25C8-4026-AF4E-6E9C8C15E8A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6" name="PlaceHolder 2"/>
          <p:cNvSpPr>
            <a:spLocks noGrp="1"/>
          </p:cNvSpPr>
          <p:nvPr>
            <p:ph type="subTitle"/>
          </p:nvPr>
        </p:nvSpPr>
        <p:spPr>
          <a:xfrm>
            <a:off x="502920" y="1800000"/>
            <a:ext cx="9070920" cy="4383000"/>
          </a:xfrm>
          <a:prstGeom prst="rect">
            <a:avLst/>
          </a:prstGeom>
          <a:noFill/>
          <a:ln w="0">
            <a:noFill/>
          </a:ln>
        </p:spPr>
        <p:txBody>
          <a:bodyPr lIns="0" rIns="0" tIns="0" bIns="0" anchor="ctr">
            <a:noAutofit/>
          </a:bodyPr>
          <a:p>
            <a:pPr marL="343080" indent="0" algn="ctr">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47A56A6-D2CB-4BC1-BF72-D18867EB45A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61" name="PlaceHolder 2"/>
          <p:cNvSpPr>
            <a:spLocks noGrp="1"/>
          </p:cNvSpPr>
          <p:nvPr>
            <p:ph/>
          </p:nvPr>
        </p:nvSpPr>
        <p:spPr>
          <a:xfrm>
            <a:off x="50292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2"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3" name="PlaceHolder 4"/>
          <p:cNvSpPr>
            <a:spLocks noGrp="1"/>
          </p:cNvSpPr>
          <p:nvPr>
            <p:ph/>
          </p:nvPr>
        </p:nvSpPr>
        <p:spPr>
          <a:xfrm>
            <a:off x="515124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58FE2A0-9A02-4C53-BF72-9596D6B01BD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65"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6"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7" name="PlaceHolder 4"/>
          <p:cNvSpPr>
            <a:spLocks noGrp="1"/>
          </p:cNvSpPr>
          <p:nvPr>
            <p:ph/>
          </p:nvPr>
        </p:nvSpPr>
        <p:spPr>
          <a:xfrm>
            <a:off x="502920" y="40896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51D21E5-58DC-4A82-A3A4-0FBA37DA182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69" name="PlaceHolder 2"/>
          <p:cNvSpPr>
            <a:spLocks noGrp="1"/>
          </p:cNvSpPr>
          <p:nvPr>
            <p:ph/>
          </p:nvPr>
        </p:nvSpPr>
        <p:spPr>
          <a:xfrm>
            <a:off x="502920" y="18000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0" name="PlaceHolder 3"/>
          <p:cNvSpPr>
            <a:spLocks noGrp="1"/>
          </p:cNvSpPr>
          <p:nvPr>
            <p:ph/>
          </p:nvPr>
        </p:nvSpPr>
        <p:spPr>
          <a:xfrm>
            <a:off x="502920" y="40896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78814E0-4583-4445-B8BA-111DA5FC7B9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72"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3"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4" name="PlaceHolder 4"/>
          <p:cNvSpPr>
            <a:spLocks noGrp="1"/>
          </p:cNvSpPr>
          <p:nvPr>
            <p:ph/>
          </p:nvPr>
        </p:nvSpPr>
        <p:spPr>
          <a:xfrm>
            <a:off x="50292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5" name="PlaceHolder 5"/>
          <p:cNvSpPr>
            <a:spLocks noGrp="1"/>
          </p:cNvSpPr>
          <p:nvPr>
            <p:ph/>
          </p:nvPr>
        </p:nvSpPr>
        <p:spPr>
          <a:xfrm>
            <a:off x="515124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DD7A97D-418D-47F6-8F89-B169B255033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77" name="PlaceHolder 2"/>
          <p:cNvSpPr>
            <a:spLocks noGrp="1"/>
          </p:cNvSpPr>
          <p:nvPr>
            <p:ph/>
          </p:nvPr>
        </p:nvSpPr>
        <p:spPr>
          <a:xfrm>
            <a:off x="50292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8" name="PlaceHolder 3"/>
          <p:cNvSpPr>
            <a:spLocks noGrp="1"/>
          </p:cNvSpPr>
          <p:nvPr>
            <p:ph/>
          </p:nvPr>
        </p:nvSpPr>
        <p:spPr>
          <a:xfrm>
            <a:off x="357012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79" name="PlaceHolder 4"/>
          <p:cNvSpPr>
            <a:spLocks noGrp="1"/>
          </p:cNvSpPr>
          <p:nvPr>
            <p:ph/>
          </p:nvPr>
        </p:nvSpPr>
        <p:spPr>
          <a:xfrm>
            <a:off x="6636960" y="18000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80" name="PlaceHolder 5"/>
          <p:cNvSpPr>
            <a:spLocks noGrp="1"/>
          </p:cNvSpPr>
          <p:nvPr>
            <p:ph/>
          </p:nvPr>
        </p:nvSpPr>
        <p:spPr>
          <a:xfrm>
            <a:off x="50292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81" name="PlaceHolder 6"/>
          <p:cNvSpPr>
            <a:spLocks noGrp="1"/>
          </p:cNvSpPr>
          <p:nvPr>
            <p:ph/>
          </p:nvPr>
        </p:nvSpPr>
        <p:spPr>
          <a:xfrm>
            <a:off x="357012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82" name="PlaceHolder 7"/>
          <p:cNvSpPr>
            <a:spLocks noGrp="1"/>
          </p:cNvSpPr>
          <p:nvPr>
            <p:ph/>
          </p:nvPr>
        </p:nvSpPr>
        <p:spPr>
          <a:xfrm>
            <a:off x="6636960" y="4089600"/>
            <a:ext cx="292068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1C0C0C5-DAFF-4630-99F2-224F29CD1B3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8" name="PlaceHolder 2"/>
          <p:cNvSpPr>
            <a:spLocks noGrp="1"/>
          </p:cNvSpPr>
          <p:nvPr>
            <p:ph/>
          </p:nvPr>
        </p:nvSpPr>
        <p:spPr>
          <a:xfrm>
            <a:off x="502920" y="1800000"/>
            <a:ext cx="907092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4CF21A-8A48-4049-B977-457FF921E05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10" name="PlaceHolder 2"/>
          <p:cNvSpPr>
            <a:spLocks noGrp="1"/>
          </p:cNvSpPr>
          <p:nvPr>
            <p:ph/>
          </p:nvPr>
        </p:nvSpPr>
        <p:spPr>
          <a:xfrm>
            <a:off x="50292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11" name="PlaceHolder 3"/>
          <p:cNvSpPr>
            <a:spLocks noGrp="1"/>
          </p:cNvSpPr>
          <p:nvPr>
            <p:ph/>
          </p:nvPr>
        </p:nvSpPr>
        <p:spPr>
          <a:xfrm>
            <a:off x="515124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0A201FB-B0B2-442F-B3C1-8C49DE1A319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8233E99-FF60-4B9C-BF04-166FEAC6C5F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576000"/>
            <a:ext cx="7197840" cy="3333960"/>
          </a:xfrm>
          <a:prstGeom prst="rect">
            <a:avLst/>
          </a:prstGeom>
          <a:noFill/>
          <a:ln w="0">
            <a:noFill/>
          </a:ln>
        </p:spPr>
        <p:txBody>
          <a:bodyPr lIns="0" rIns="0" tIns="0" bIns="0" anchor="ctr">
            <a:noAutofit/>
          </a:bodyPr>
          <a:p>
            <a:pPr marL="343080" indent="-343080" algn="ct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8A589F8-C519-44FB-B25A-856F169CB68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15"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16" name="PlaceHolder 3"/>
          <p:cNvSpPr>
            <a:spLocks noGrp="1"/>
          </p:cNvSpPr>
          <p:nvPr>
            <p:ph/>
          </p:nvPr>
        </p:nvSpPr>
        <p:spPr>
          <a:xfrm>
            <a:off x="515124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17" name="PlaceHolder 4"/>
          <p:cNvSpPr>
            <a:spLocks noGrp="1"/>
          </p:cNvSpPr>
          <p:nvPr>
            <p:ph/>
          </p:nvPr>
        </p:nvSpPr>
        <p:spPr>
          <a:xfrm>
            <a:off x="50292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4687D8B-1AF3-4E5F-B6CE-C0C7ED3746C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19" name="PlaceHolder 2"/>
          <p:cNvSpPr>
            <a:spLocks noGrp="1"/>
          </p:cNvSpPr>
          <p:nvPr>
            <p:ph/>
          </p:nvPr>
        </p:nvSpPr>
        <p:spPr>
          <a:xfrm>
            <a:off x="502920" y="1800000"/>
            <a:ext cx="4426560" cy="438300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20"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21" name="PlaceHolder 4"/>
          <p:cNvSpPr>
            <a:spLocks noGrp="1"/>
          </p:cNvSpPr>
          <p:nvPr>
            <p:ph/>
          </p:nvPr>
        </p:nvSpPr>
        <p:spPr>
          <a:xfrm>
            <a:off x="5151240" y="40896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C59664D-AA77-4D19-86A7-B670064DAA4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3600" spc="-1" strike="noStrike">
              <a:solidFill>
                <a:srgbClr val="000000"/>
              </a:solidFill>
              <a:latin typeface="Arial"/>
            </a:endParaRPr>
          </a:p>
        </p:txBody>
      </p:sp>
      <p:sp>
        <p:nvSpPr>
          <p:cNvPr id="23" name="PlaceHolder 2"/>
          <p:cNvSpPr>
            <a:spLocks noGrp="1"/>
          </p:cNvSpPr>
          <p:nvPr>
            <p:ph/>
          </p:nvPr>
        </p:nvSpPr>
        <p:spPr>
          <a:xfrm>
            <a:off x="50292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24" name="PlaceHolder 3"/>
          <p:cNvSpPr>
            <a:spLocks noGrp="1"/>
          </p:cNvSpPr>
          <p:nvPr>
            <p:ph/>
          </p:nvPr>
        </p:nvSpPr>
        <p:spPr>
          <a:xfrm>
            <a:off x="5151240" y="1800000"/>
            <a:ext cx="442656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25" name="PlaceHolder 4"/>
          <p:cNvSpPr>
            <a:spLocks noGrp="1"/>
          </p:cNvSpPr>
          <p:nvPr>
            <p:ph/>
          </p:nvPr>
        </p:nvSpPr>
        <p:spPr>
          <a:xfrm>
            <a:off x="502920" y="4089600"/>
            <a:ext cx="9070920" cy="2090520"/>
          </a:xfrm>
          <a:prstGeom prst="rect">
            <a:avLst/>
          </a:prstGeom>
          <a:noFill/>
          <a:ln w="0">
            <a:noFill/>
          </a:ln>
        </p:spPr>
        <p:txBody>
          <a:bodyPr lIns="0" rIns="0" tIns="19800" bIns="0" anchor="t">
            <a:normAutofit/>
          </a:bodyPr>
          <a:p>
            <a:pPr marL="343080" indent="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26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287E7C5-BCAD-4E01-ADC6-755DD107789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1320"/>
            <a:ext cx="9069480" cy="1260360"/>
          </a:xfrm>
          <a:prstGeom prst="rect">
            <a:avLst/>
          </a:prstGeom>
          <a:noFill/>
          <a:ln w="0">
            <a:noFill/>
          </a:ln>
        </p:spPr>
        <p:txBody>
          <a:bodyPr lIns="0" rIns="0" tIns="0" bIns="0" anchor="ctr">
            <a:noAutofit/>
          </a:bodyPr>
          <a:p>
            <a:pPr indent="0" algn="ctr">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2920" y="1768320"/>
            <a:ext cx="9069480" cy="4383360"/>
          </a:xfrm>
          <a:prstGeom prst="rect">
            <a:avLst/>
          </a:prstGeom>
          <a:noFill/>
          <a:ln w="0">
            <a:noFill/>
          </a:ln>
        </p:spPr>
        <p:txBody>
          <a:bodyPr lIns="0" rIns="0" tIns="24120" bIns="0" anchor="t">
            <a:normAutofit/>
          </a:bodyPr>
          <a:p>
            <a:pPr marL="343080" indent="0">
              <a:lnSpc>
                <a:spcPct val="94000"/>
              </a:lnSpc>
              <a:spcAft>
                <a:spcPts val="14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 name="PlaceHolder 3"/>
          <p:cNvSpPr>
            <a:spLocks noGrp="1"/>
          </p:cNvSpPr>
          <p:nvPr>
            <p:ph type="dt" idx="1"/>
          </p:nvPr>
        </p:nvSpPr>
        <p:spPr>
          <a:xfrm>
            <a:off x="502920" y="6886440"/>
            <a:ext cx="2346120" cy="519120"/>
          </a:xfrm>
          <a:prstGeom prst="rect">
            <a:avLst/>
          </a:prstGeom>
          <a:noFill/>
          <a:ln w="0">
            <a:noFill/>
          </a:ln>
        </p:spPr>
        <p:txBody>
          <a:bodyPr lIns="0" rIns="0" tIns="0" bIns="0" anchor="t">
            <a:noAutofit/>
          </a:bodyPr>
          <a:lstStyle>
            <a:lvl1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pc="-1" strike="noStrike">
                <a:solidFill>
                  <a:srgbClr val="000000"/>
                </a:solidFill>
                <a:latin typeface="Times New Roman"/>
                <a:ea typeface="DejaVu Sans"/>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8080" y="6886440"/>
            <a:ext cx="3193920" cy="519120"/>
          </a:xfrm>
          <a:prstGeom prst="rect">
            <a:avLst/>
          </a:prstGeom>
          <a:noFill/>
          <a:ln w="0">
            <a:noFill/>
          </a:ln>
        </p:spPr>
        <p:txBody>
          <a:bodyPr lIns="0" rIns="0" tIns="0" bIns="0" anchor="t">
            <a:noAutofit/>
          </a:bodyPr>
          <a:lstStyle>
            <a:lvl1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720" y="6886440"/>
            <a:ext cx="2346480" cy="519120"/>
          </a:xfrm>
          <a:prstGeom prst="rect">
            <a:avLst/>
          </a:prstGeom>
          <a:noFill/>
          <a:ln w="0">
            <a:noFill/>
          </a:ln>
        </p:spPr>
        <p:txBody>
          <a:bodyPr lIns="0" rIns="0" tIns="0" bIns="0" anchor="t">
            <a:noAutofit/>
          </a:bodyPr>
          <a:lstStyle>
            <a:lvl1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183E4385-CA71-4543-97B7-17F6EE9BC67A}"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 descr=""/>
          <p:cNvPicPr/>
          <p:nvPr/>
        </p:nvPicPr>
        <p:blipFill>
          <a:blip r:embed="rId2"/>
          <a:stretch/>
        </p:blipFill>
        <p:spPr>
          <a:xfrm>
            <a:off x="0" y="0"/>
            <a:ext cx="10078920" cy="7559640"/>
          </a:xfrm>
          <a:prstGeom prst="rect">
            <a:avLst/>
          </a:prstGeom>
          <a:ln w="0">
            <a:noFill/>
          </a:ln>
        </p:spPr>
      </p:pic>
      <p:sp>
        <p:nvSpPr>
          <p:cNvPr id="42"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3" name="PlaceHolder 2"/>
          <p:cNvSpPr>
            <a:spLocks noGrp="1"/>
          </p:cNvSpPr>
          <p:nvPr>
            <p:ph type="body"/>
          </p:nvPr>
        </p:nvSpPr>
        <p:spPr>
          <a:xfrm>
            <a:off x="502920" y="1800000"/>
            <a:ext cx="9070920" cy="4383000"/>
          </a:xfrm>
          <a:prstGeom prst="rect">
            <a:avLst/>
          </a:prstGeom>
          <a:noFill/>
          <a:ln w="0">
            <a:noFill/>
          </a:ln>
        </p:spPr>
        <p:txBody>
          <a:bodyPr lIns="0" rIns="0" tIns="19800" bIns="0" anchor="t">
            <a:normAutofit/>
          </a:bodyPr>
          <a:p>
            <a:pPr marL="343080" indent="0">
              <a:lnSpc>
                <a:spcPct val="94000"/>
              </a:lnSpc>
              <a:spcAft>
                <a:spcPts val="14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Click to edit the outline text format</a:t>
            </a:r>
            <a:endParaRPr b="0" lang="en-US" sz="2600" spc="-1" strike="noStrike">
              <a:solidFill>
                <a:srgbClr val="000000"/>
              </a:solidFill>
              <a:latin typeface="Arial"/>
            </a:endParaRPr>
          </a:p>
          <a:p>
            <a:pPr lvl="1"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Second Outline Level</a:t>
            </a:r>
            <a:endParaRPr b="0" lang="en-US" sz="2600" spc="-1" strike="noStrike">
              <a:solidFill>
                <a:srgbClr val="000000"/>
              </a:solidFill>
              <a:latin typeface="Arial"/>
            </a:endParaRPr>
          </a:p>
          <a:p>
            <a:pPr lvl="2"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Third Outline Level</a:t>
            </a:r>
            <a:endParaRPr b="0" lang="en-US" sz="2600" spc="-1" strike="noStrike">
              <a:solidFill>
                <a:srgbClr val="000000"/>
              </a:solidFill>
              <a:latin typeface="Arial"/>
            </a:endParaRPr>
          </a:p>
          <a:p>
            <a:pPr lvl="3"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Fourth Outline Level</a:t>
            </a:r>
            <a:endParaRPr b="0" lang="en-US" sz="2600" spc="-1" strike="noStrike">
              <a:solidFill>
                <a:srgbClr val="000000"/>
              </a:solidFill>
              <a:latin typeface="Arial"/>
            </a:endParaRPr>
          </a:p>
          <a:p>
            <a:pPr lvl="4"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Fifth Outline Level</a:t>
            </a:r>
            <a:endParaRPr b="0" lang="en-US" sz="2600" spc="-1" strike="noStrike">
              <a:solidFill>
                <a:srgbClr val="000000"/>
              </a:solidFill>
              <a:latin typeface="Arial"/>
            </a:endParaRPr>
          </a:p>
          <a:p>
            <a:pPr lvl="5"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Sixth Outline Level</a:t>
            </a:r>
            <a:endParaRPr b="0" lang="en-US" sz="2600" spc="-1" strike="noStrike">
              <a:solidFill>
                <a:srgbClr val="000000"/>
              </a:solidFill>
              <a:latin typeface="Arial"/>
            </a:endParaRPr>
          </a:p>
          <a:p>
            <a:pPr lvl="6"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600" spc="-1" strike="noStrike">
                <a:solidFill>
                  <a:srgbClr val="000000"/>
                </a:solidFill>
                <a:latin typeface="Arial"/>
              </a:rPr>
              <a:t>Seventh Outline Level</a:t>
            </a:r>
            <a:endParaRPr b="0" lang="en-US" sz="2600" spc="-1" strike="noStrike">
              <a:solidFill>
                <a:srgbClr val="000000"/>
              </a:solidFill>
              <a:latin typeface="Arial"/>
            </a:endParaRPr>
          </a:p>
        </p:txBody>
      </p:sp>
      <p:sp>
        <p:nvSpPr>
          <p:cNvPr id="44" name="PlaceHolder 3"/>
          <p:cNvSpPr>
            <a:spLocks noGrp="1"/>
          </p:cNvSpPr>
          <p:nvPr>
            <p:ph type="dt" idx="4"/>
          </p:nvPr>
        </p:nvSpPr>
        <p:spPr>
          <a:xfrm>
            <a:off x="502920" y="6886440"/>
            <a:ext cx="2346120" cy="519120"/>
          </a:xfrm>
          <a:prstGeom prst="rect">
            <a:avLst/>
          </a:prstGeom>
          <a:noFill/>
          <a:ln w="0">
            <a:noFill/>
          </a:ln>
        </p:spPr>
        <p:txBody>
          <a:bodyPr lIns="0" rIns="0" tIns="0" bIns="0" anchor="t">
            <a:noAutofit/>
          </a:bodyPr>
          <a:lstStyle>
            <a:lvl1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pc="-1" strike="noStrike">
                <a:solidFill>
                  <a:srgbClr val="000000"/>
                </a:solidFill>
                <a:latin typeface="Times New Roman"/>
                <a:ea typeface="DejaVu Sans"/>
              </a:rPr>
              <a:t>&lt;date/time&gt;</a:t>
            </a:r>
            <a:endParaRPr b="0" lang="en-US" sz="1400" spc="-1" strike="noStrike">
              <a:solidFill>
                <a:srgbClr val="000000"/>
              </a:solidFill>
              <a:latin typeface="Times New Roman"/>
            </a:endParaRPr>
          </a:p>
        </p:txBody>
      </p:sp>
      <p:sp>
        <p:nvSpPr>
          <p:cNvPr id="45" name="PlaceHolder 4"/>
          <p:cNvSpPr>
            <a:spLocks noGrp="1"/>
          </p:cNvSpPr>
          <p:nvPr>
            <p:ph type="ftr" idx="5"/>
          </p:nvPr>
        </p:nvSpPr>
        <p:spPr>
          <a:xfrm>
            <a:off x="3448080" y="6886440"/>
            <a:ext cx="3193920" cy="519120"/>
          </a:xfrm>
          <a:prstGeom prst="rect">
            <a:avLst/>
          </a:prstGeom>
          <a:noFill/>
          <a:ln w="0">
            <a:noFill/>
          </a:ln>
        </p:spPr>
        <p:txBody>
          <a:bodyPr lIns="0" rIns="0" tIns="0" bIns="0" anchor="t">
            <a:noAutofit/>
          </a:bodyPr>
          <a:lstStyle>
            <a:lvl1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46" name="PlaceHolder 5"/>
          <p:cNvSpPr>
            <a:spLocks noGrp="1"/>
          </p:cNvSpPr>
          <p:nvPr>
            <p:ph type="sldNum" idx="6"/>
          </p:nvPr>
        </p:nvSpPr>
        <p:spPr>
          <a:xfrm>
            <a:off x="7226280" y="6886440"/>
            <a:ext cx="2346480" cy="519120"/>
          </a:xfrm>
          <a:prstGeom prst="rect">
            <a:avLst/>
          </a:prstGeom>
          <a:noFill/>
          <a:ln w="0">
            <a:noFill/>
          </a:ln>
        </p:spPr>
        <p:txBody>
          <a:bodyPr lIns="0" rIns="0" tIns="0" bIns="0" anchor="t">
            <a:noAutofit/>
          </a:bodyPr>
          <a:lstStyle>
            <a:lvl1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pc="-1" strike="noStrike">
                <a:solidFill>
                  <a:srgbClr val="000000"/>
                </a:solidFill>
                <a:latin typeface="Times New Roman"/>
                <a:ea typeface="DejaVu Sans"/>
              </a:defRPr>
            </a:lvl1pPr>
          </a:lstStyle>
          <a:p>
            <a: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66CDEA2A-8E6C-4AFE-A7A6-1D2515769DF4}"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pc="-1" strike="noStrike">
                <a:solidFill>
                  <a:srgbClr val="000000"/>
                </a:solidFill>
                <a:latin typeface="Arial"/>
              </a:rPr>
              <a:t>Lorem ipsum</a:t>
            </a:r>
            <a:endParaRPr b="0" lang="en-US" sz="3600" spc="-1" strike="noStrike">
              <a:solidFill>
                <a:srgbClr val="000000"/>
              </a:solidFill>
              <a:latin typeface="Arial"/>
            </a:endParaRPr>
          </a:p>
        </p:txBody>
      </p:sp>
      <p:sp>
        <p:nvSpPr>
          <p:cNvPr id="84" name="PlaceHolder 2"/>
          <p:cNvSpPr>
            <a:spLocks noGrp="1"/>
          </p:cNvSpPr>
          <p:nvPr>
            <p:ph type="subTitle"/>
          </p:nvPr>
        </p:nvSpPr>
        <p:spPr>
          <a:xfrm>
            <a:off x="502920" y="1800000"/>
            <a:ext cx="9072360" cy="4384440"/>
          </a:xfrm>
          <a:prstGeom prst="rect">
            <a:avLst/>
          </a:prstGeom>
          <a:noFill/>
          <a:ln w="0">
            <a:noFill/>
          </a:ln>
        </p:spPr>
        <p:txBody>
          <a:bodyPr lIns="0" rIns="0" tIns="1152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500" spc="-1" strike="noStrike">
                <a:solidFill>
                  <a:srgbClr val="000000"/>
                </a:solidFill>
                <a:latin typeface="Arial"/>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b="0" lang="en-US" sz="1500" spc="-1" strike="noStrike">
              <a:solidFill>
                <a:srgbClr val="000000"/>
              </a:solidFill>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500" spc="-1" strike="noStrike">
              <a:solidFill>
                <a:srgbClr val="000000"/>
              </a:solidFill>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500" spc="-1" strike="noStrike">
                <a:solidFill>
                  <a:srgbClr val="000000"/>
                </a:solidFill>
                <a:latin typeface="Arial"/>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endParaRPr b="0" lang="en-US" sz="1500" spc="-1" strike="noStrike">
              <a:solidFill>
                <a:srgbClr val="000000"/>
              </a:solidFill>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500" spc="-1" strike="noStrike">
              <a:solidFill>
                <a:srgbClr val="000000"/>
              </a:solidFill>
              <a:latin typeface="Arial"/>
            </a:endParaRPr>
          </a:p>
        </p:txBody>
      </p:sp>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1">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7" dur="indefinite" fill="hold">
                      <p:stCondLst>
                        <p:cond delay="indefinite"/>
                      </p:stCondLst>
                      <p:childTnLst>
                        <p:par>
                          <p:cTn id="8" dur="indefinite" fill="hold">
                            <p:stCondLst>
                              <p:cond delay="0"/>
                            </p:stCondLst>
                            <p:childTnLst>
                              <p:par>
                                <p:cTn id="9" dur="indefinite" nodeType="clickEffect" fill="hold" presetClass="entr" presetID="1">
                                  <p:stCondLst>
                                    <p:cond delay="0"/>
                                  </p:stCondLst>
                                  <p:childTnLst>
                                    <p:set>
                                      <p:cBhvr>
                                        <p:cTn id="10"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11" dur="indefinite" fill="hold">
                      <p:stCondLst>
                        <p:cond delay="indefinite"/>
                      </p:stCondLst>
                      <p:childTnLst>
                        <p:par>
                          <p:cTn id="12" dur="indefinite" fill="hold">
                            <p:stCondLst>
                              <p:cond delay="0"/>
                            </p:stCondLst>
                            <p:childTnLst>
                              <p:par>
                                <p:cTn id="13" dur="indefinite" nodeType="clickEffect" fill="hold" presetClass="entr" presetID="1">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pc="-1" strike="noStrike">
                <a:solidFill>
                  <a:srgbClr val="000000"/>
                </a:solidFill>
                <a:latin typeface="Arial"/>
              </a:rPr>
              <a:t>Chart</a:t>
            </a:r>
            <a:endParaRPr b="0" lang="en-US" sz="3600" spc="-1" strike="noStrike">
              <a:solidFill>
                <a:srgbClr val="000000"/>
              </a:solidFill>
              <a:latin typeface="Arial"/>
            </a:endParaRPr>
          </a:p>
        </p:txBody>
      </p:sp>
      <p:graphicFrame>
        <p:nvGraphicFramePr>
          <p:cNvPr id="86" name=""/>
          <p:cNvGraphicFramePr/>
          <p:nvPr/>
        </p:nvGraphicFramePr>
        <p:xfrm>
          <a:off x="1693800" y="2487600"/>
          <a:ext cx="6865920" cy="35989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5" dur="indefinite" restart="never" nodeType="tmRoot">
          <p:childTnLst>
            <p:seq>
              <p:cTn id="16" dur="indefinite" nodeType="mainSeq">
                <p:childTnLst>
                  <p:par>
                    <p:cTn id="17" dur="indefinite" fill="hold">
                      <p:stCondLst>
                        <p:cond delay="indefinite"/>
                      </p:stCondLst>
                      <p:childTnLst>
                        <p:par>
                          <p:cTn id="18" dur="indefinite" fill="hold">
                            <p:stCondLst>
                              <p:cond delay="0"/>
                            </p:stCondLst>
                            <p:childTnLst>
                              <p:par>
                                <p:cTn id="19" dur="indefinite" nodeType="clickEffect" fill="hold" presetClass="entr" presetID="1">
                                  <p:stCondLst>
                                    <p:cond delay="0"/>
                                  </p:stCondLst>
                                  <p:childTnLst>
                                    <p:set>
                                      <p:cBhvr>
                                        <p:cTn id="20"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21" dur="indefinite" fill="hold">
                      <p:stCondLst>
                        <p:cond delay="indefinite"/>
                      </p:stCondLst>
                      <p:childTnLst>
                        <p:par>
                          <p:cTn id="22" dur="indefinite" fill="hold">
                            <p:stCondLst>
                              <p:cond delay="0"/>
                            </p:stCondLst>
                            <p:childTnLst>
                              <p:par>
                                <p:cTn id="23" dur="indefinite" nodeType="clickEffect" fill="hold" presetClass="entr" presetID="1">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pc="-1" strike="noStrike">
                <a:solidFill>
                  <a:srgbClr val="000000"/>
                </a:solidFill>
                <a:latin typeface="Arial"/>
              </a:rPr>
              <a:t>Table</a:t>
            </a:r>
            <a:endParaRPr b="0" lang="en-US" sz="3600" spc="-1" strike="noStrike">
              <a:solidFill>
                <a:srgbClr val="000000"/>
              </a:solidFill>
              <a:latin typeface="Arial"/>
            </a:endParaRPr>
          </a:p>
        </p:txBody>
      </p:sp>
      <p:graphicFrame>
        <p:nvGraphicFramePr>
          <p:cNvPr id="88" name=""/>
          <p:cNvGraphicFramePr/>
          <p:nvPr/>
        </p:nvGraphicFramePr>
        <p:xfrm>
          <a:off x="503280" y="1800360"/>
          <a:ext cx="9073800" cy="3398400"/>
        </p:xfrm>
        <a:graphic>
          <a:graphicData uri="http://schemas.openxmlformats.org/drawingml/2006/table">
            <a:tbl>
              <a:tblPr/>
              <a:tblGrid>
                <a:gridCol w="1814400"/>
                <a:gridCol w="1815480"/>
                <a:gridCol w="1814400"/>
                <a:gridCol w="1814760"/>
                <a:gridCol w="1814760"/>
              </a:tblGrid>
              <a:tr h="62028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rPr>
                        <a:t>Column 1</a:t>
                      </a: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DejaVu Sans"/>
                        </a:rPr>
                        <a:t>Column 2</a:t>
                      </a: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DejaVu Sans"/>
                        </a:rPr>
                        <a:t>Column 3</a:t>
                      </a: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DejaVu Sans"/>
                        </a:rPr>
                        <a:t>Column 4</a:t>
                      </a: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DejaVu Sans"/>
                        </a:rPr>
                        <a:t>Column 5</a:t>
                      </a:r>
                      <a:endParaRPr b="0" lang="en-US" sz="1800" spc="-1" strike="noStrike">
                        <a:solidFill>
                          <a:srgbClr val="000000"/>
                        </a:solidFill>
                        <a:latin typeface="Arial"/>
                      </a:endParaRPr>
                    </a:p>
                    <a:p>
                      <a:pPr>
                        <a:lnSpc>
                          <a:spcPct val="93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bl>
          </a:graphicData>
        </a:graphic>
      </p:graphicFrame>
    </p:spTree>
  </p:cSld>
  <p:timing>
    <p:tnLst>
      <p:par>
        <p:cTn id="25" dur="indefinite" restart="never" nodeType="tmRoot">
          <p:childTnLst>
            <p:seq>
              <p:cTn id="26" dur="indefinite" nodeType="mainSeq">
                <p:childTnLst>
                  <p:par>
                    <p:cTn id="27" dur="indefinite" fill="hold">
                      <p:stCondLst>
                        <p:cond delay="indefinite"/>
                      </p:stCondLst>
                      <p:childTnLst>
                        <p:par>
                          <p:cTn id="28" dur="indefinite" fill="hold">
                            <p:stCondLst>
                              <p:cond delay="0"/>
                            </p:stCondLst>
                            <p:childTnLst>
                              <p:par>
                                <p:cTn id="29" dur="indefinite" nodeType="clickEffect" fill="hold" presetClass="entr" presetID="1">
                                  <p:stCondLst>
                                    <p:cond delay="0"/>
                                  </p:stCondLst>
                                  <p:childTnLst>
                                    <p:set>
                                      <p:cBhvr>
                                        <p:cTn id="30"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31" dur="indefinite" fill="hold">
                      <p:stCondLst>
                        <p:cond delay="indefinite"/>
                      </p:stCondLst>
                      <p:childTnLst>
                        <p:par>
                          <p:cTn id="32" dur="indefinite" fill="hold">
                            <p:stCondLst>
                              <p:cond delay="0"/>
                            </p:stCondLst>
                            <p:childTnLst>
                              <p:par>
                                <p:cTn id="33" dur="indefinite" nodeType="clickEffect" fill="hold" presetClass="entr" presetID="1">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LibreOffice/7.5.5.2$MacOSX_X86_64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2017-08-11T00:58:16Z</dcterms:created>
  <dc:creator/>
  <dc:description/>
  <dc:language>en-US</dc:language>
  <cp:lastModifiedBy/>
  <cp:revision>0</cp:revision>
  <dc:subject/>
  <dc:title/>
</cp:coreProperties>
</file>