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48" y="1411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526772-DCC0-45D8-B4E2-737E30B2F834}" type="datetimeFigureOut">
              <a:rPr lang="ru-RU" smtClean="0"/>
              <a:t>14.06.2023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FA1E80-8535-4273-835D-2716BB6C1C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6814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E2DCC-04F7-45D8-872B-F165F2F361DD}" type="datetime1">
              <a:rPr lang="ru-RU" smtClean="0"/>
              <a:t>14.06.2023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Рязань 2023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AF7D5-9938-48A5-AE25-C5227D7796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80180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A1532-12A0-4BCD-A6F4-048B7D1FA91D}" type="datetime1">
              <a:rPr lang="ru-RU" smtClean="0"/>
              <a:t>14.06.2023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Рязань 2023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AF7D5-9938-48A5-AE25-C5227D7796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219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9BC0B-8CC9-4F23-AD90-1813406921B1}" type="datetime1">
              <a:rPr lang="ru-RU" smtClean="0"/>
              <a:t>14.06.2023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Рязань 2023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AF7D5-9938-48A5-AE25-C5227D7796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6799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96684"/>
            <a:ext cx="10515600" cy="4831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848226"/>
            <a:ext cx="10515600" cy="53287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64A28-6EB6-4900-8EF2-833B45241E01}" type="datetime1">
              <a:rPr lang="ru-RU" smtClean="0"/>
              <a:t>14.06.2023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Рязань 2023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AF7D5-9938-48A5-AE25-C5227D7796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8991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F4A23-FC27-44DA-B805-26226C1A6C65}" type="datetime1">
              <a:rPr lang="ru-RU" smtClean="0"/>
              <a:t>14.06.2023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Рязань 2023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AF7D5-9938-48A5-AE25-C5227D7796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7792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DD112-DC49-4948-B1B1-AFC54D721BE8}" type="datetime1">
              <a:rPr lang="ru-RU" smtClean="0"/>
              <a:t>14.06.2023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Рязань 2023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AF7D5-9938-48A5-AE25-C5227D7796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728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B3237-45C8-4FAE-9421-33A8A6A11757}" type="datetime1">
              <a:rPr lang="ru-RU" smtClean="0"/>
              <a:t>14.06.2023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Рязань 2023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AF7D5-9938-48A5-AE25-C5227D7796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2094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6FD3-58AE-402F-8212-AF7A82FEEFF7}" type="datetime1">
              <a:rPr lang="ru-RU" smtClean="0"/>
              <a:t>14.06.2023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Рязань 2023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AF7D5-9938-48A5-AE25-C5227D7796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5764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47E5-C494-4EC5-8269-FC26817964C2}" type="datetime1">
              <a:rPr lang="ru-RU" smtClean="0"/>
              <a:t>14.06.2023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Рязань 2023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AF7D5-9938-48A5-AE25-C5227D7796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1527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89802-AD90-4604-B091-A638692F8CDB}" type="datetime1">
              <a:rPr lang="ru-RU" smtClean="0"/>
              <a:t>14.06.2023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Рязань 2023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AF7D5-9938-48A5-AE25-C5227D7796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7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5A7BA-5551-40CE-A4A5-7A02EC8AE296}" type="datetime1">
              <a:rPr lang="ru-RU" smtClean="0"/>
              <a:t>14.06.2023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Рязань 2023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AF7D5-9938-48A5-AE25-C5227D7796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6292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26646F-875A-4600-AD12-4B4062D70927}" type="datetime1">
              <a:rPr lang="ru-RU" smtClean="0"/>
              <a:t>14.06.2023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Рязань 2023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CAF7D5-9938-48A5-AE25-C5227D7796E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6080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635479" y="2449902"/>
            <a:ext cx="10921042" cy="107721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программного обеспечения для автоматизации создания распознавателя регулярного языка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91883" y="258793"/>
            <a:ext cx="980823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НАУКИ И ВЫСШЕГО ОБРАЗОВАНИЯ </a:t>
            </a:r>
          </a:p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РОССИЙСКОЙ ФЕДЕРАЦИИ</a:t>
            </a:r>
          </a:p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бюджетное образовательное учреждение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высшего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образования </a:t>
            </a:r>
          </a:p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«Рязанский государственный радиотехнический университет имени В.Ф. Уткина»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883159" y="4497215"/>
            <a:ext cx="66733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Студент: Гладышев Б. А., группа 943</a:t>
            </a:r>
          </a:p>
          <a:p>
            <a:pPr algn="r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Научный руководитель: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Никичкин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Б. В., доцент, к.т.н.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19757" y="6175196"/>
            <a:ext cx="1352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Рязань 2023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4445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Цель работы,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Цель – разработать инструмент для автоматизации создания </a:t>
            </a:r>
            <a:r>
              <a:rPr lang="ru-RU" dirty="0"/>
              <a:t>распознавателей регулярного </a:t>
            </a:r>
            <a:r>
              <a:rPr lang="ru-RU" dirty="0" smtClean="0"/>
              <a:t>языка</a:t>
            </a:r>
          </a:p>
          <a:p>
            <a:pPr marL="0" indent="0">
              <a:buNone/>
            </a:pPr>
            <a:r>
              <a:rPr lang="ru-RU" dirty="0" smtClean="0"/>
              <a:t>Задачи:</a:t>
            </a:r>
          </a:p>
          <a:p>
            <a:r>
              <a:rPr lang="ru-RU" dirty="0" smtClean="0"/>
              <a:t>обзор существующих инструментов, анализ возможности их внедрения в учебный процесс;</a:t>
            </a:r>
          </a:p>
          <a:p>
            <a:r>
              <a:rPr lang="ru-RU" dirty="0" smtClean="0"/>
              <a:t>определение </a:t>
            </a:r>
            <a:r>
              <a:rPr lang="ru-RU" dirty="0"/>
              <a:t>требований к </a:t>
            </a:r>
            <a:r>
              <a:rPr lang="ru-RU" dirty="0" smtClean="0"/>
              <a:t>программной системе;</a:t>
            </a:r>
            <a:endParaRPr lang="ru-RU" dirty="0"/>
          </a:p>
          <a:p>
            <a:r>
              <a:rPr lang="ru-RU" dirty="0" smtClean="0"/>
              <a:t>разработка </a:t>
            </a:r>
            <a:r>
              <a:rPr lang="ru-RU" dirty="0"/>
              <a:t>алгоритмов </a:t>
            </a:r>
            <a:r>
              <a:rPr lang="ru-RU" dirty="0" smtClean="0"/>
              <a:t>генерации выходного кода;</a:t>
            </a:r>
            <a:endParaRPr lang="ru-RU" dirty="0"/>
          </a:p>
          <a:p>
            <a:r>
              <a:rPr lang="ru-RU" dirty="0" smtClean="0"/>
              <a:t>продумывание </a:t>
            </a:r>
            <a:r>
              <a:rPr lang="ru-RU" dirty="0"/>
              <a:t>возможностей по обеспечению </a:t>
            </a:r>
            <a:r>
              <a:rPr lang="ru-RU" dirty="0" smtClean="0"/>
              <a:t>расширяемости </a:t>
            </a:r>
            <a:r>
              <a:rPr lang="ru-RU" dirty="0"/>
              <a:t>системы;</a:t>
            </a:r>
          </a:p>
          <a:p>
            <a:r>
              <a:rPr lang="ru-RU" dirty="0" smtClean="0"/>
              <a:t>написание </a:t>
            </a:r>
            <a:r>
              <a:rPr lang="ru-RU" dirty="0"/>
              <a:t>детальной программной документации.</a:t>
            </a:r>
          </a:p>
          <a:p>
            <a:endParaRPr lang="ru-RU" dirty="0"/>
          </a:p>
        </p:txBody>
      </p:sp>
      <p:sp>
        <p:nvSpPr>
          <p:cNvPr id="12" name="Номер слайда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AF7D5-9938-48A5-AE25-C5227D7796EA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433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Актуальность разработки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Lex/Flex/</a:t>
            </a:r>
            <a:r>
              <a:rPr lang="en-US" dirty="0" err="1" smtClean="0"/>
              <a:t>Jflex</a:t>
            </a:r>
            <a:r>
              <a:rPr lang="en-US" dirty="0" smtClean="0"/>
              <a:t>/…</a:t>
            </a:r>
          </a:p>
          <a:p>
            <a:r>
              <a:rPr lang="en-US" dirty="0" smtClean="0"/>
              <a:t>ANTLR</a:t>
            </a:r>
          </a:p>
          <a:p>
            <a:r>
              <a:rPr lang="en-US" dirty="0" err="1" smtClean="0"/>
              <a:t>Ragel</a:t>
            </a:r>
            <a:endParaRPr lang="en-US" dirty="0" smtClean="0"/>
          </a:p>
          <a:p>
            <a:r>
              <a:rPr lang="en-US" dirty="0" smtClean="0"/>
              <a:t>re2c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AF7D5-9938-48A5-AE25-C5227D7796EA}" type="slidenum">
              <a:rPr lang="ru-RU" smtClean="0"/>
              <a:t>3</a:t>
            </a:fld>
            <a:endParaRPr lang="ru-RU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3176544"/>
              </p:ext>
            </p:extLst>
          </p:nvPr>
        </p:nvGraphicFramePr>
        <p:xfrm>
          <a:off x="2032000" y="719666"/>
          <a:ext cx="81280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78153619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3233311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53542086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72502313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0269097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Lex/Flex/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JFlex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ANTLR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Ragel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Re2c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4216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Назначение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7158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98002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8310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Использованные средства и технологии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AF7D5-9938-48A5-AE25-C5227D7796EA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9011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Понятия конечного автомата и регулярного языка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AF7D5-9938-48A5-AE25-C5227D7796EA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6473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Разработка 1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AF7D5-9938-48A5-AE25-C5227D7796EA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7793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Интерфейс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AF7D5-9938-48A5-AE25-C5227D7796EA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0031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Тестирование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AF7D5-9938-48A5-AE25-C5227D7796EA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5835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AF7D5-9938-48A5-AE25-C5227D7796EA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2438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/Times New Roman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143</Words>
  <Application>Microsoft Office PowerPoint</Application>
  <PresentationFormat>Широкоэкранный</PresentationFormat>
  <Paragraphs>40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Times New Roman</vt:lpstr>
      <vt:lpstr>Тема Office</vt:lpstr>
      <vt:lpstr>Презентация PowerPoint</vt:lpstr>
      <vt:lpstr>Цель работы, задачи</vt:lpstr>
      <vt:lpstr>Актуальность разработки</vt:lpstr>
      <vt:lpstr>Использованные средства и технологии</vt:lpstr>
      <vt:lpstr>Понятия конечного автомата и регулярного языка</vt:lpstr>
      <vt:lpstr>Разработка 1</vt:lpstr>
      <vt:lpstr>Интерфейс</vt:lpstr>
      <vt:lpstr>Тестирование</vt:lpstr>
      <vt:lpstr>Заключение</vt:lpstr>
    </vt:vector>
  </TitlesOfParts>
  <Company>_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Борис</dc:creator>
  <cp:lastModifiedBy>Борис</cp:lastModifiedBy>
  <cp:revision>21</cp:revision>
  <dcterms:created xsi:type="dcterms:W3CDTF">2023-06-13T00:21:08Z</dcterms:created>
  <dcterms:modified xsi:type="dcterms:W3CDTF">2023-06-14T01:12:30Z</dcterms:modified>
</cp:coreProperties>
</file>