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4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6772-DCC0-45D8-B4E2-737E30B2F834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1E80-8535-4273-835D-2716BB6C1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1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DCC-04F7-45D8-872B-F165F2F361D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1532-12A0-4BCD-A6F4-048B7D1FA91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BC0B-8CC9-4F23-AD90-1813406921B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48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53287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A28-6EB6-4900-8EF2-833B45241E0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4A23-FC27-44DA-B805-26226C1A6C6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112-DC49-4948-B1B1-AFC54D721BE8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3237-45C8-4FAE-9421-33A8A6A11757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6FD3-58AE-402F-8212-AF7A82FEEFF7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7E5-C494-4EC5-8269-FC26817964C2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9802-AD90-4604-B091-A638692F8CDB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7BA-5551-40CE-A4A5-7A02EC8AE29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646F-875A-4600-AD12-4B4062D7092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F7D5-9938-48A5-AE25-C5227D779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5479" y="2449902"/>
            <a:ext cx="1092104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автоматизации создания распознавателя регулярного языка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883" y="258793"/>
            <a:ext cx="980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«Рязанский государственный радиотехнический университет имени В.Ф. Уткина»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3159" y="4497215"/>
            <a:ext cx="667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Гладышев Б. А., группа 943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Никичкин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Б. В., доцент, к.т.н.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9757" y="6175196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Рязань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работы,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– разработать инструмент для автоматизации создания </a:t>
            </a:r>
            <a:r>
              <a:rPr lang="ru-RU" dirty="0"/>
              <a:t>распознавателей регулярного </a:t>
            </a:r>
            <a:r>
              <a:rPr lang="ru-RU" dirty="0" smtClean="0"/>
              <a:t>языка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обзор существующих инструментов, анализ возможности их внедрения в учебный процесс;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требований к </a:t>
            </a:r>
            <a:r>
              <a:rPr lang="ru-RU" dirty="0" smtClean="0"/>
              <a:t>программной системе;</a:t>
            </a:r>
            <a:endParaRPr lang="ru-RU" dirty="0"/>
          </a:p>
          <a:p>
            <a:r>
              <a:rPr lang="ru-RU" dirty="0" smtClean="0"/>
              <a:t>разработка </a:t>
            </a:r>
            <a:r>
              <a:rPr lang="ru-RU" dirty="0"/>
              <a:t>алгоритмов </a:t>
            </a:r>
            <a:r>
              <a:rPr lang="ru-RU" dirty="0" smtClean="0"/>
              <a:t>генерации выходного кода;</a:t>
            </a:r>
            <a:endParaRPr lang="ru-RU" dirty="0"/>
          </a:p>
          <a:p>
            <a:r>
              <a:rPr lang="ru-RU" dirty="0" smtClean="0"/>
              <a:t>продумывание </a:t>
            </a:r>
            <a:r>
              <a:rPr lang="ru-RU" dirty="0"/>
              <a:t>возможностей по обеспечению </a:t>
            </a:r>
            <a:r>
              <a:rPr lang="ru-RU" dirty="0" smtClean="0"/>
              <a:t>расширяемости </a:t>
            </a:r>
            <a:r>
              <a:rPr lang="ru-RU" dirty="0"/>
              <a:t>системы;</a:t>
            </a:r>
          </a:p>
          <a:p>
            <a:r>
              <a:rPr lang="ru-RU" dirty="0" smtClean="0"/>
              <a:t>написание </a:t>
            </a:r>
            <a:r>
              <a:rPr lang="ru-RU" dirty="0"/>
              <a:t>детальной программной документации.</a:t>
            </a:r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41737"/>
              </p:ext>
            </p:extLst>
          </p:nvPr>
        </p:nvGraphicFramePr>
        <p:xfrm>
          <a:off x="838200" y="8477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85767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83211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9549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4857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539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Lex/Flex/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Jflex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/…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Ragel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re2c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Генератор лексических анализаторов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Построение</a:t>
                      </a:r>
                      <a:r>
                        <a:rPr lang="ru-RU" baseline="0" dirty="0" smtClean="0"/>
                        <a:t> лексических и синтаксических анализаторов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Визуализация (граф переходов конечного</a:t>
                      </a:r>
                      <a:r>
                        <a:rPr lang="ru-RU" baseline="0" dirty="0" smtClean="0"/>
                        <a:t> автомата, дерево переходов - в </a:t>
                      </a:r>
                      <a:r>
                        <a:rPr lang="en-US" baseline="0" dirty="0" smtClean="0"/>
                        <a:t>ANTLR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189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средства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Понятия конечного автомата и регулярного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архитектуры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7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166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Цель работы, задачи</vt:lpstr>
      <vt:lpstr>Актуальность разработки</vt:lpstr>
      <vt:lpstr>Использованные средства и технологии</vt:lpstr>
      <vt:lpstr>Понятия конечного автомата и регулярного языка</vt:lpstr>
      <vt:lpstr>Проектирование архитектуры программной системы</vt:lpstr>
      <vt:lpstr>Разработка алгоритмов</vt:lpstr>
      <vt:lpstr>Интерфейс</vt:lpstr>
      <vt:lpstr>Тестирование</vt:lpstr>
      <vt:lpstr>Заключение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Борис</cp:lastModifiedBy>
  <cp:revision>26</cp:revision>
  <dcterms:created xsi:type="dcterms:W3CDTF">2023-06-13T00:21:08Z</dcterms:created>
  <dcterms:modified xsi:type="dcterms:W3CDTF">2023-06-14T07:40:23Z</dcterms:modified>
</cp:coreProperties>
</file>