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526772-DCC0-45D8-B4E2-737E30B2F834}" type="datetimeFigureOut">
              <a:rPr lang="ru-RU" smtClean="0"/>
              <a:t>13.06.2023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FA1E80-8535-4273-835D-2716BB6C1C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6814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5B2ED-1486-4C7B-BDD3-A521C2C88CBE}" type="datetimeFigureOut">
              <a:rPr lang="ru-RU" smtClean="0"/>
              <a:t>13.06.2023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AF7D5-9938-48A5-AE25-C5227D7796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8018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5B2ED-1486-4C7B-BDD3-A521C2C88CBE}" type="datetimeFigureOut">
              <a:rPr lang="ru-RU" smtClean="0"/>
              <a:t>13.06.2023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AF7D5-9938-48A5-AE25-C5227D7796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219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5B2ED-1486-4C7B-BDD3-A521C2C88CBE}" type="datetimeFigureOut">
              <a:rPr lang="ru-RU" smtClean="0"/>
              <a:t>13.06.2023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AF7D5-9938-48A5-AE25-C5227D7796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6799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5B2ED-1486-4C7B-BDD3-A521C2C88CBE}" type="datetimeFigureOut">
              <a:rPr lang="ru-RU" smtClean="0"/>
              <a:t>13.06.2023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AF7D5-9938-48A5-AE25-C5227D7796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899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5B2ED-1486-4C7B-BDD3-A521C2C88CBE}" type="datetimeFigureOut">
              <a:rPr lang="ru-RU" smtClean="0"/>
              <a:t>13.06.2023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AF7D5-9938-48A5-AE25-C5227D7796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7792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5B2ED-1486-4C7B-BDD3-A521C2C88CBE}" type="datetimeFigureOut">
              <a:rPr lang="ru-RU" smtClean="0"/>
              <a:t>13.06.2023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AF7D5-9938-48A5-AE25-C5227D7796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728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5B2ED-1486-4C7B-BDD3-A521C2C88CBE}" type="datetimeFigureOut">
              <a:rPr lang="ru-RU" smtClean="0"/>
              <a:t>13.06.2023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AF7D5-9938-48A5-AE25-C5227D7796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2094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5B2ED-1486-4C7B-BDD3-A521C2C88CBE}" type="datetimeFigureOut">
              <a:rPr lang="ru-RU" smtClean="0"/>
              <a:t>13.06.2023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AF7D5-9938-48A5-AE25-C5227D7796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5764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5B2ED-1486-4C7B-BDD3-A521C2C88CBE}" type="datetimeFigureOut">
              <a:rPr lang="ru-RU" smtClean="0"/>
              <a:t>13.06.2023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AF7D5-9938-48A5-AE25-C5227D7796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1527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5B2ED-1486-4C7B-BDD3-A521C2C88CBE}" type="datetimeFigureOut">
              <a:rPr lang="ru-RU" smtClean="0"/>
              <a:t>13.06.2023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AF7D5-9938-48A5-AE25-C5227D7796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7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5B2ED-1486-4C7B-BDD3-A521C2C88CBE}" type="datetimeFigureOut">
              <a:rPr lang="ru-RU" smtClean="0"/>
              <a:t>13.06.2023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AF7D5-9938-48A5-AE25-C5227D7796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6292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5B2ED-1486-4C7B-BDD3-A521C2C88CBE}" type="datetimeFigureOut">
              <a:rPr lang="ru-RU" smtClean="0"/>
              <a:t>13.06.2023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AF7D5-9938-48A5-AE25-C5227D7796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6080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Нижний колонтитул 15"/>
          <p:cNvSpPr>
            <a:spLocks noGrp="1"/>
          </p:cNvSpPr>
          <p:nvPr>
            <p:ph type="ftr" sz="quarter" idx="11"/>
          </p:nvPr>
        </p:nvSpPr>
        <p:spPr>
          <a:xfrm>
            <a:off x="4038600" y="6175196"/>
            <a:ext cx="4114800" cy="365125"/>
          </a:xfrm>
        </p:spPr>
        <p:txBody>
          <a:bodyPr/>
          <a:lstStyle/>
          <a:p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Рязань 2023</a:t>
            </a:r>
            <a:endParaRPr lang="ru-RU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35479" y="2449902"/>
            <a:ext cx="10921042" cy="10772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программного обеспечения для автоматизации создания распознавателя регулярного языка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91883" y="258793"/>
            <a:ext cx="98082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НАУКИ И ВЫСШЕГО ОБРАЗОВАНИЯ </a:t>
            </a:r>
          </a:p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РОССИЙСКОЙ ФЕДЕРАЦИИ</a:t>
            </a:r>
          </a:p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высшего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образования </a:t>
            </a:r>
          </a:p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«Рязанский государственный радиотехнический университет имени В.Ф. Уткина»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883159" y="4497215"/>
            <a:ext cx="66733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Студент: Гладышев Б. А., группа 943</a:t>
            </a:r>
          </a:p>
          <a:p>
            <a:pPr algn="r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руководитель: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Никичкин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Б. В., доцент, к.т.н.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444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56</Words>
  <Application>Microsoft Office PowerPoint</Application>
  <PresentationFormat>Широкоэкранный</PresentationFormat>
  <Paragraphs>8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</vt:vector>
  </TitlesOfParts>
  <Company>_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Борис</dc:creator>
  <cp:lastModifiedBy>Борис</cp:lastModifiedBy>
  <cp:revision>3</cp:revision>
  <dcterms:created xsi:type="dcterms:W3CDTF">2023-06-13T00:21:08Z</dcterms:created>
  <dcterms:modified xsi:type="dcterms:W3CDTF">2023-06-13T00:38:06Z</dcterms:modified>
</cp:coreProperties>
</file>