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836" y="48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9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AF71-579E-42D7-83E3-186BBC04B17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BD10-C96D-4D99-AED6-35777F08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D4BD20F-772E-47FC-8902-4F263D28E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137" y="2617267"/>
            <a:ext cx="2871893" cy="209939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B71D22B-FA16-41D3-BAF8-840AFA2E6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4226" y="2647507"/>
            <a:ext cx="1953290" cy="20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Khanal</dc:creator>
  <cp:lastModifiedBy>Suman Khanal</cp:lastModifiedBy>
  <cp:revision>24</cp:revision>
  <dcterms:created xsi:type="dcterms:W3CDTF">2020-05-06T14:18:21Z</dcterms:created>
  <dcterms:modified xsi:type="dcterms:W3CDTF">2020-05-14T18:20:35Z</dcterms:modified>
</cp:coreProperties>
</file>