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1836" y="48"/>
      </p:cViewPr>
      <p:guideLst>
        <p:guide orient="horz" pos="230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0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2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6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4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3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2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9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9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9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2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0AF71-579E-42D7-83E3-186BBC04B17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9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7F7D6C-96C4-451D-8F43-900A25DC1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43"/>
          <a:stretch/>
        </p:blipFill>
        <p:spPr>
          <a:xfrm>
            <a:off x="1828800" y="2678935"/>
            <a:ext cx="4057712" cy="2477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9B7326-69B9-43C5-80AB-9CEF4BAD9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67" y="2392326"/>
            <a:ext cx="1824176" cy="13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 Khanal</dc:creator>
  <cp:lastModifiedBy>Suman Khanal</cp:lastModifiedBy>
  <cp:revision>6</cp:revision>
  <dcterms:created xsi:type="dcterms:W3CDTF">2020-05-06T14:18:21Z</dcterms:created>
  <dcterms:modified xsi:type="dcterms:W3CDTF">2020-05-06T15:39:35Z</dcterms:modified>
</cp:coreProperties>
</file>