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836" y="48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F7D6C-96C4-451D-8F43-900A25DC1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43"/>
          <a:stretch/>
        </p:blipFill>
        <p:spPr>
          <a:xfrm>
            <a:off x="1828800" y="2678935"/>
            <a:ext cx="4057712" cy="247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7326-69B9-43C5-80AB-9CEF4BAD9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16" y="2331917"/>
            <a:ext cx="1777717" cy="14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Khanal</dc:creator>
  <cp:lastModifiedBy>Suman Khanal</cp:lastModifiedBy>
  <cp:revision>4</cp:revision>
  <dcterms:created xsi:type="dcterms:W3CDTF">2020-05-06T14:18:21Z</dcterms:created>
  <dcterms:modified xsi:type="dcterms:W3CDTF">2020-05-06T14:40:26Z</dcterms:modified>
</cp:coreProperties>
</file>