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1516" y="-580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0C2DA-B872-46D3-A1D1-3AE9DFD19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26"/>
          <a:stretch/>
        </p:blipFill>
        <p:spPr>
          <a:xfrm>
            <a:off x="1635127" y="2500458"/>
            <a:ext cx="4258880" cy="2569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7326-69B9-43C5-80AB-9CEF4BAD9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08" y="2403181"/>
            <a:ext cx="1713328" cy="1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Khanal</dc:creator>
  <cp:lastModifiedBy>Suman Khanal</cp:lastModifiedBy>
  <cp:revision>12</cp:revision>
  <dcterms:created xsi:type="dcterms:W3CDTF">2020-05-06T14:18:21Z</dcterms:created>
  <dcterms:modified xsi:type="dcterms:W3CDTF">2020-05-06T17:02:36Z</dcterms:modified>
</cp:coreProperties>
</file>