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presentation.xml" ContentType="application/vnd.openxmlformats-officedocument.presentationml.presentation.main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notesMasters/notesMaster2.xml" ContentType="application/vnd.openxmlformats-officedocument.presentationml.notesMaster+xml"/>
  <Override PartName="/ppt/theme/theme5.xml" ContentType="application/vnd.openxmlformats-officedocument.theme+xml"/>
  <Override PartName="/ppt/slideLayouts/slideLayout4.xml" ContentType="application/vnd.openxmlformats-officedocument.presentationml.slideLayout+xml"/>
  <Override PartName="/ppt/theme/theme6.xml" ContentType="application/vnd.openxmlformats-officedocument.them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4"/>
  </p:sldMasterIdLst>
  <p:notesMasterIdLst>
    <p:notesMasterId r:id="rId16"/>
  </p:notesMasterIdLst>
  <p:sldIdLst>
    <p:sldId id="25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theme" Target="theme/theme3.xml" /><Relationship Id="rId3" Type="http://schemas.openxmlformats.org/officeDocument/2006/relationships/presProps" Target="presProps.xml" /><Relationship Id="rId7" Type="http://schemas.openxmlformats.org/officeDocument/2006/relationships/slideMaster" Target="slideMasters/slideMaster2.xml" /><Relationship Id="rId12" Type="http://schemas.openxmlformats.org/officeDocument/2006/relationships/notesMaster" Target="notesMasters/notesMaster1.xml" /><Relationship Id="rId17" Type="http://schemas.openxmlformats.org/officeDocument/2006/relationships/theme" Target="theme/theme5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2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11" Type="http://schemas.openxmlformats.org/officeDocument/2006/relationships/slide" Target="slides/slide3.xml" /><Relationship Id="rId5" Type="http://schemas.openxmlformats.org/officeDocument/2006/relationships/theme" Target="theme/theme1.xml" /><Relationship Id="rId15" Type="http://schemas.openxmlformats.org/officeDocument/2006/relationships/slide" Target="slides/slide4.xml" /><Relationship Id="rId10" Type="http://schemas.openxmlformats.org/officeDocument/2006/relationships/slideMaster" Target="slideMasters/slideMaster3.xml" /><Relationship Id="rId4" Type="http://schemas.openxmlformats.org/officeDocument/2006/relationships/viewProps" Target="viewProps.xml" /><Relationship Id="rId9" Type="http://schemas.openxmlformats.org/officeDocument/2006/relationships/theme" Target="theme/theme2.xml" /><Relationship Id="rId14" Type="http://schemas.openxmlformats.org/officeDocument/2006/relationships/slideMaster" Target="slideMasters/slideMaster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_rels/notes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2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2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3.xml" 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 /><Relationship Id="rId1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E16B1-2B32-BEE2-C261-AA7DE34808A4}"/>
              </a:ext>
            </a:extLst>
          </p:cNvPr>
          <p:cNvSpPr txBox="1"/>
          <p:nvPr/>
        </p:nvSpPr>
        <p:spPr>
          <a:xfrm>
            <a:off x="1399869" y="1745293"/>
            <a:ext cx="695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Tall tower screenshot.
Game over screen.
High score example.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EB12A-F28D-6AC2-D8F0-9E1C0725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54" y="2219854"/>
            <a:ext cx="2153487" cy="3766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B2573-1049-F93C-CE40-588FDFB70FB8}"/>
              </a:ext>
            </a:extLst>
          </p:cNvPr>
          <p:cNvSpPr txBox="1"/>
          <p:nvPr/>
        </p:nvSpPr>
        <p:spPr>
          <a:xfrm>
            <a:off x="676275" y="2228671"/>
            <a:ext cx="654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Create a lightweight browser game. When the player clicks, the moving block should drop on top of the tower. Perfect alignment gives a bonus. The game should run smoothly on both mobile and desktop browsers, with no installation required.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647747" y="4471072"/>
            <a:ext cx="305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b="1" dirty="0"/>
              <a:t>Vivekananda</a:t>
            </a:r>
            <a:r>
              <a:rPr lang="en-IN" dirty="0"/>
              <a:t> arts and science college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>
            <a:off x="5031042" y="33622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BOOPATHI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4041-CAE7-77ED-9807-D28D1FB60F0F}"/>
              </a:ext>
            </a:extLst>
          </p:cNvPr>
          <p:cNvSpPr txBox="1"/>
          <p:nvPr/>
        </p:nvSpPr>
        <p:spPr>
          <a:xfrm>
            <a:off x="5741067" y="3691198"/>
            <a:ext cx="39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asanm213anm21324ubca004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>
            <a:off x="4983226" y="40729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BCA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647747" y="4471072"/>
            <a:ext cx="305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b="1" dirty="0"/>
              <a:t>Vivekananda</a:t>
            </a:r>
            <a:r>
              <a:rPr lang="en-IN" dirty="0"/>
              <a:t> arts and science college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 rot="10800000" flipV="1">
            <a:off x="4791805" y="3361009"/>
            <a:ext cx="404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Praveen Kumar N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4041-CAE7-77ED-9807-D28D1FB60F0F}"/>
              </a:ext>
            </a:extLst>
          </p:cNvPr>
          <p:cNvSpPr txBox="1"/>
          <p:nvPr/>
        </p:nvSpPr>
        <p:spPr>
          <a:xfrm>
            <a:off x="5741067" y="3691198"/>
            <a:ext cx="39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asanm213anm21324ucsc0013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 rot="10800000" flipV="1">
            <a:off x="5178534" y="4046259"/>
            <a:ext cx="25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/>
              <a:t>Bsc</a:t>
            </a:r>
            <a:r>
              <a:rPr lang="en-IN" b="1" dirty="0"/>
              <a:t> computer science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Digital Portfolio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Ajaai Kumaar</cp:lastModifiedBy>
  <cp:revision>26</cp:revision>
  <dcterms:created xsi:type="dcterms:W3CDTF">2024-03-29T15:07:22Z</dcterms:created>
  <dcterms:modified xsi:type="dcterms:W3CDTF">2025-08-30T06:13:11Z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