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DF8C-9625-4393-BB1D-E440CF664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83910-5434-4529-A563-2D77710E8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A737F-6ACE-4D4A-B661-9F7AE474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D3A4-1514-4098-9FEC-56F6010315CB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B5B0-55F4-4CFE-BE01-0DEEA77A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B495-F538-4E83-BDC8-318EA767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43CF-A81E-432D-A54C-37D2E33C5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49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EA31-1D15-485E-B010-77925FDB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75BED-E004-4785-8FDA-E99C896EC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42F7-1AB6-4B82-B9BF-036F31A3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D3A4-1514-4098-9FEC-56F6010315CB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D635A-E52A-4095-AA3E-25CD53D2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FCB30-23BB-4E48-95F8-BAC8C941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43CF-A81E-432D-A54C-37D2E33C5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95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5943D-013F-4705-BB66-BF5AB7875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18617-9129-45DA-B05A-34CD1A574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0551-D4C4-4D06-AF1A-92B34D90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D3A4-1514-4098-9FEC-56F6010315CB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41BD-674C-4C8D-90EB-5768325C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6B8F9-4238-4326-841C-A26284AA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43CF-A81E-432D-A54C-37D2E33C5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68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7CE4-6024-412A-B1B4-CEAD9E08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EB0F-F765-4071-9CDF-8815D6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35FAE-386A-43AB-B7AE-C662BCA4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D3A4-1514-4098-9FEC-56F6010315CB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CB88-7205-494E-A9DB-0CAB62FB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3091-EA9F-4354-A04C-521C3C55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43CF-A81E-432D-A54C-37D2E33C5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5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C3DF-249D-426B-96AB-18176BCA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4194E-274D-448F-9073-E95B2329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E6A7-4E62-4C7A-8A53-5BDD210D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D3A4-1514-4098-9FEC-56F6010315CB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8D3A6-9918-4B07-8FE7-F5F68E52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A887-4A10-49A4-BACE-53B218E2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43CF-A81E-432D-A54C-37D2E33C5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22C4-EF3F-4A76-B9F6-D6C0D287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279C-D06E-4FE0-B4EF-29A4562A4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7BF53-9E78-4AE7-AA1E-240B6BC86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FBB87-8380-4B5B-8CA7-B2E63264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D3A4-1514-4098-9FEC-56F6010315CB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07BC8-4DA0-4993-B4E7-DFDCFE0D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119BB-F8D0-49B0-9056-A0153FF6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43CF-A81E-432D-A54C-37D2E33C5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11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9086-15E6-4CC5-A515-10B32CAF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EA9B1-E1C9-498C-941E-DB2050692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E0D41-0917-4FAA-8A82-53CAAC4F6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7C5B1-D94D-4E6D-AC72-21B4F94D1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2BA6B-CE2D-412C-8AAB-28F736F4E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61090-7CF0-4EFB-B154-AA64025C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D3A4-1514-4098-9FEC-56F6010315CB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F683A-CDC7-443F-87D2-40DF62D0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1AF7A-8C38-44DC-823D-4B7EB49B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43CF-A81E-432D-A54C-37D2E33C5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9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D2BE-455C-46B6-89C0-D6D3B76E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32D47-9CAB-4F16-9540-061DB394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D3A4-1514-4098-9FEC-56F6010315CB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58C51-ABB8-46FE-8748-3AFD1982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4D751-69E8-4076-BE93-89058773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43CF-A81E-432D-A54C-37D2E33C5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08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2C2E9-0A3E-4A49-B660-516C1D39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D3A4-1514-4098-9FEC-56F6010315CB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67B2F-3191-439A-B6BE-CBD1A466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5501-38A4-44AA-92A2-48A5CE21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43CF-A81E-432D-A54C-37D2E33C5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5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3C0A-ABE5-4EBF-A6E6-24EAD793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8E17-37C4-4B12-885C-7FA1AD00E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EFEE3-D90C-4445-8C3E-F0620B19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FDC75-1D17-49E7-B5C6-B1FF0FD4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D3A4-1514-4098-9FEC-56F6010315CB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684A2-06E1-4DDB-838B-C029F0FF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3526B-494F-4AB7-B221-1C61F4FD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43CF-A81E-432D-A54C-37D2E33C5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6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A08A-6E2C-453D-8C31-3594283E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2A581-CDF9-4CD8-BA72-3F59178F5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FA2DC-7B7C-418B-8FEC-00D1FB748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55C41-19EB-4124-AEE2-E0A54AFE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D3A4-1514-4098-9FEC-56F6010315CB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B9173-4392-4F94-A19B-092F64AD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C062C-BBC2-4AC3-89C0-053FF82A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43CF-A81E-432D-A54C-37D2E33C5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77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57907-F53C-484A-8FC4-F54B4D7A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489B2-5FF2-4A93-8A4C-C135B8F6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CAAA3-3A44-448D-9D45-9BB9CFB31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D3A4-1514-4098-9FEC-56F6010315CB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DB7C4-7082-4DFF-A8A1-5636D66B9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9905-0834-4002-8311-E2AD2BE1A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D43CF-A81E-432D-A54C-37D2E33C5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0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62B249-3BBD-487B-9EB5-6AB348076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960" y="442278"/>
            <a:ext cx="9144000" cy="58388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Where to Open an Italian Restaurant in Toronto?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7615C-485E-486C-8096-D27D57F0E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 t="19259" r="34583" b="10074"/>
          <a:stretch/>
        </p:blipFill>
        <p:spPr>
          <a:xfrm>
            <a:off x="5486400" y="1381760"/>
            <a:ext cx="5781040" cy="484632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FE0DF14-A30E-4F86-AD90-7E9308BEF05D}"/>
              </a:ext>
            </a:extLst>
          </p:cNvPr>
          <p:cNvSpPr txBox="1">
            <a:spLocks/>
          </p:cNvSpPr>
          <p:nvPr/>
        </p:nvSpPr>
        <p:spPr>
          <a:xfrm>
            <a:off x="238125" y="1549718"/>
            <a:ext cx="5004435" cy="48660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There are 197 areas in Toronto.</a:t>
            </a:r>
          </a:p>
          <a:p>
            <a:endParaRPr lang="en-GB" dirty="0"/>
          </a:p>
          <a:p>
            <a:r>
              <a:rPr lang="en-GB" dirty="0"/>
              <a:t>The graph shows that in the busy areas in terms of high no of businesses and restaurants there are only 3 areas without an Italian Restaurant.</a:t>
            </a:r>
          </a:p>
          <a:p>
            <a:r>
              <a:rPr lang="en-GB" dirty="0"/>
              <a:t>They are First Canadian Place, Richmond &amp; Adelaide and Commerce Court.</a:t>
            </a:r>
          </a:p>
          <a:p>
            <a:endParaRPr lang="en-GB" dirty="0"/>
          </a:p>
          <a:p>
            <a:r>
              <a:rPr lang="en-GB" dirty="0"/>
              <a:t>Due to Richmond &amp; Adelaide being close to a National Monument we have decided this is where we shall open our restaurant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213E9-8305-4D2C-B19A-87C320F0B4DA}"/>
              </a:ext>
            </a:extLst>
          </p:cNvPr>
          <p:cNvSpPr/>
          <p:nvPr/>
        </p:nvSpPr>
        <p:spPr>
          <a:xfrm>
            <a:off x="8282920" y="4177029"/>
            <a:ext cx="280045" cy="194754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DCD34-D387-4351-87C8-3899B7E5ED36}"/>
              </a:ext>
            </a:extLst>
          </p:cNvPr>
          <p:cNvSpPr/>
          <p:nvPr/>
        </p:nvSpPr>
        <p:spPr>
          <a:xfrm>
            <a:off x="10204430" y="4177029"/>
            <a:ext cx="280045" cy="194754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FCD173-9560-4D1B-90BB-D91C2755102B}"/>
              </a:ext>
            </a:extLst>
          </p:cNvPr>
          <p:cNvSpPr/>
          <p:nvPr/>
        </p:nvSpPr>
        <p:spPr>
          <a:xfrm>
            <a:off x="8787745" y="4167504"/>
            <a:ext cx="280045" cy="194754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50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Partridge, Michael</dc:creator>
  <cp:lastModifiedBy>Partridge, Michael</cp:lastModifiedBy>
  <cp:revision>3</cp:revision>
  <dcterms:created xsi:type="dcterms:W3CDTF">2021-05-26T18:55:59Z</dcterms:created>
  <dcterms:modified xsi:type="dcterms:W3CDTF">2021-05-26T19:20:49Z</dcterms:modified>
</cp:coreProperties>
</file>