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1" d="100"/>
          <a:sy n="51" d="100"/>
        </p:scale>
        <p:origin x="208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9E3-A9CD-462B-AF63-B3BFE1082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930E4-4D69-405C-8EF4-5E06995B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798ED-5BB4-4506-AC34-C3437C1C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6D55A-4A78-4C3F-9AE0-27D5331D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0A38-9E16-4FF9-A539-C33CC170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D0163-054B-4426-9C41-8ADB3E04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99100-2618-4FEF-BC76-1F36B566F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489C-40E4-4811-8A9B-2790F44C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1CCF1-3F56-4F85-9CFE-ADF72B9B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12C92-E845-44AF-AA44-94890610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CD00D1-4928-4965-B97D-3ECBBE36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26C23-5D18-48A8-A2DA-2FBF7A347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57AF5-F49D-4F96-89F3-868092C2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7C8BF-4394-4627-958A-29F8AC55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96D84-D52D-4C9E-A6A3-D353C1E3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2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F5609-2205-4897-B36E-1545E60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9F5A7-1765-47F9-AAE3-386D928C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A3818-42B8-47E4-8EE3-3C38AA0F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AC79-3373-4CEC-9823-3F3BD352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0EA12-381D-4D62-BAF1-BED58D99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4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58FBB-9A3F-4D78-9FEB-D25721D8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9C204-EA3B-404F-B4A5-B5358ECA9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8B1CF-F3CA-4C90-80D9-5F6E99BE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178D3-76F2-462D-B0AE-404DBFFA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0BA0A-7F71-4211-8CC4-7A28038D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D23F2-FB53-44CE-8E87-530C5AAA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65F8E-E476-4F5C-9B4A-F9A029200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EEFCB-EC9B-41AE-A0D9-B4EEFE53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84394-94FE-45B2-9A46-CF3B10F0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5488F-F61B-46ED-BC45-B99C3A66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CB328-0BA2-478C-9E82-5540B845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2515-33D8-48C0-92DD-CDA8B46A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975BD-7FC2-4CB2-AA98-8E857E69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7728B-1119-487C-9A06-5A49BB77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277125-C251-495F-8363-534891050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57530-F015-47E2-8B0B-9B330A1E1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FD4E99-06B2-418C-956B-7DCA53E9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C09BD-BC9C-4B22-881D-7C95AFB8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F37580-705E-44FD-AB38-FF09BD55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14C52-9B77-4ECB-BC39-B2B64FE5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80C92E-80D2-4D91-93AB-FB6DE0C4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7B5F4-7A85-4BF4-9A47-F29DF3EF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06EFBF-1E52-4B2F-9645-4CDB0BBD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A2579C-6514-4522-A44C-B1FCA64A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B0ED47-74C0-4836-A38C-21430159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D98299-4526-4CE0-B36D-D4C05665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BA859-8594-48A1-A2F6-14B44A73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923AA-FCE4-49D0-8274-48643923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97992-E5DD-412D-87B4-BC132F9C9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F7344-7534-47B3-8873-C5B39D4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BDD5-B670-4352-84D5-C8832F95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34435-55E3-4A6D-9417-83675122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8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1D059-E464-43CA-A123-8DFAFE7F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0E52D8-5DC5-4A0E-A91A-2A373B7EB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9C684-C64A-4B35-8F8A-649FE5F3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EA7F1-DACF-47AF-9F65-84DDCE7C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D6293-5F19-4ABA-ACEA-51388D04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17103-CE06-471C-84E9-31CF3117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9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B0E95C-D82A-4005-AC8B-2BB412B2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FC239-EB91-4FF8-AB54-09191E3A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AAD24-4CC0-4BCB-9E4A-D95FDE7F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2286-987C-4015-B64C-8359DF70E1B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5C32-8B69-47D2-9C7E-03E91C227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AB1B1-5316-407F-AE4B-4D767F95F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F4A2-53D5-4C5F-B0B4-FCE33E11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2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49E58F-40C5-4101-9188-0DA545922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72604"/>
              </p:ext>
            </p:extLst>
          </p:nvPr>
        </p:nvGraphicFramePr>
        <p:xfrm>
          <a:off x="3054285" y="1282045"/>
          <a:ext cx="5427744" cy="386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248">
                  <a:extLst>
                    <a:ext uri="{9D8B030D-6E8A-4147-A177-3AD203B41FA5}">
                      <a16:colId xmlns:a16="http://schemas.microsoft.com/office/drawing/2014/main" val="4276663478"/>
                    </a:ext>
                  </a:extLst>
                </a:gridCol>
                <a:gridCol w="1809248">
                  <a:extLst>
                    <a:ext uri="{9D8B030D-6E8A-4147-A177-3AD203B41FA5}">
                      <a16:colId xmlns:a16="http://schemas.microsoft.com/office/drawing/2014/main" val="2967736387"/>
                    </a:ext>
                  </a:extLst>
                </a:gridCol>
                <a:gridCol w="1809248">
                  <a:extLst>
                    <a:ext uri="{9D8B030D-6E8A-4147-A177-3AD203B41FA5}">
                      <a16:colId xmlns:a16="http://schemas.microsoft.com/office/drawing/2014/main" val="3584921211"/>
                    </a:ext>
                  </a:extLst>
                </a:gridCol>
              </a:tblGrid>
              <a:tr h="1823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</a:t>
                      </a:r>
                      <a:endParaRPr lang="ko-KR" altLang="en-US" sz="1000" b="1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구분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734138824"/>
                  </a:ext>
                </a:extLst>
              </a:tr>
              <a:tr h="18233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PatientId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연속형 변수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중복되는 환자 존재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545496810"/>
                  </a:ext>
                </a:extLst>
              </a:tr>
              <a:tr h="18233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AppointmentID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연속형 변수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예약 </a:t>
                      </a:r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494292106"/>
                  </a:ext>
                </a:extLst>
              </a:tr>
              <a:tr h="48414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Gender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71840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 38687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성별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222196380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ScheduledDay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string </a:t>
                      </a:r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 </a:t>
                      </a:r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형식으로 바꿔줌 예약한 날짜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476487143"/>
                  </a:ext>
                </a:extLst>
              </a:tr>
              <a:tr h="60490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AppointmentDay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string </a:t>
                      </a:r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datetime </a:t>
                      </a:r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형식으로 바꿔줌</a:t>
                      </a:r>
                      <a:r>
                        <a:rPr lang="ko-KR" altLang="en-US" sz="100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시간이 들어있지 않다</a:t>
                      </a:r>
                      <a:r>
                        <a:rPr lang="en-US" altLang="ko-KR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ko-KR" altLang="en-US" sz="100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예약된 날짜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2533428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연속형 변수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범주형으로 나누는거 생각해보기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077020169"/>
                  </a:ext>
                </a:extLst>
              </a:tr>
              <a:tr h="33324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Neighbourhood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81</a:t>
                      </a:r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카테고리칼 변수로 구성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481438337"/>
                  </a:ext>
                </a:extLst>
              </a:tr>
              <a:tr h="48414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Scholarship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0 99666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1 10861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무엇을 의미할까</a:t>
                      </a:r>
                      <a:r>
                        <a:rPr lang="en-US" altLang="ko-KR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?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102091826"/>
                  </a:ext>
                </a:extLst>
              </a:tr>
              <a:tr h="484143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Hipertension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0 88726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1 21801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고혈압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46137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9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3446C0-1668-4834-9822-6390108C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72557"/>
              </p:ext>
            </p:extLst>
          </p:nvPr>
        </p:nvGraphicFramePr>
        <p:xfrm>
          <a:off x="3382128" y="1461154"/>
          <a:ext cx="5427744" cy="4212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248">
                  <a:extLst>
                    <a:ext uri="{9D8B030D-6E8A-4147-A177-3AD203B41FA5}">
                      <a16:colId xmlns:a16="http://schemas.microsoft.com/office/drawing/2014/main" val="110134112"/>
                    </a:ext>
                  </a:extLst>
                </a:gridCol>
                <a:gridCol w="1809248">
                  <a:extLst>
                    <a:ext uri="{9D8B030D-6E8A-4147-A177-3AD203B41FA5}">
                      <a16:colId xmlns:a16="http://schemas.microsoft.com/office/drawing/2014/main" val="44705735"/>
                    </a:ext>
                  </a:extLst>
                </a:gridCol>
                <a:gridCol w="1809248">
                  <a:extLst>
                    <a:ext uri="{9D8B030D-6E8A-4147-A177-3AD203B41FA5}">
                      <a16:colId xmlns:a16="http://schemas.microsoft.com/office/drawing/2014/main" val="1614870200"/>
                    </a:ext>
                  </a:extLst>
                </a:gridCol>
              </a:tblGrid>
              <a:tr h="33271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</a:t>
                      </a:r>
                      <a:endParaRPr lang="ko-KR" altLang="en-US" sz="1000" b="1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구분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3290689"/>
                  </a:ext>
                </a:extLst>
              </a:tr>
              <a:tr h="512228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Diabetes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0 102584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1 7943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당뇨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173274496"/>
                  </a:ext>
                </a:extLst>
              </a:tr>
              <a:tr h="512228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Alcoholism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0 107167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1 3360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알콜 의존증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4973895"/>
                  </a:ext>
                </a:extLst>
              </a:tr>
              <a:tr h="99119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Handcap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endParaRPr lang="en-US" altLang="ko-KR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0 108286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1 2042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2 183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3 13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장애여부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632275841"/>
                  </a:ext>
                </a:extLst>
              </a:tr>
              <a:tr h="51222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SMS_received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0 75045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1 35482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진료예약문자를 받았는지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640610545"/>
                  </a:ext>
                </a:extLst>
              </a:tr>
              <a:tr h="51222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No-show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A7A7A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 88208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Yes 22319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약속시간에 왔는지 </a:t>
                      </a:r>
                      <a:r>
                        <a:rPr lang="ko-KR" altLang="en-US" sz="1000" dirty="0" err="1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안왔는지</a:t>
                      </a:r>
                      <a:endParaRPr lang="ko-KR" altLang="en-US" sz="1000" dirty="0"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99869697"/>
                  </a:ext>
                </a:extLst>
              </a:tr>
              <a:tr h="83153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sum_disease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변수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만들어 줌</a:t>
                      </a:r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0 85312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1 17582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2 7377 </a:t>
                      </a:r>
                    </a:p>
                    <a:p>
                      <a:pPr algn="l"/>
                      <a:r>
                        <a:rPr lang="en-US" altLang="ko-KR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3 256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걸린 질병의 수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6470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1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151</Words>
  <Application>Microsoft Office PowerPoint</Application>
  <PresentationFormat>와이드스크린</PresentationFormat>
  <Paragraphs>74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2018-12-17T08:07:06Z</dcterms:created>
  <dcterms:modified xsi:type="dcterms:W3CDTF">2018-12-18T05:32:14Z</dcterms:modified>
</cp:coreProperties>
</file>