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BAB7A-3313-4FD2-B755-3C7EA9946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4A68B-CC6E-45FA-B6FB-F03B2C5B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20C8E-93C6-45CC-B728-0D80F25F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B95B5-300C-46B6-83F0-56B1357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AF8D6-8674-4480-A124-0A6AE5BF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0E377-E697-46EA-8903-193D834D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B1510-5F16-47D8-AA0B-C5362DEA9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0488B-9883-4D58-A8D7-610A44C3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39690-E863-4DC6-881C-FECE73CC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B28F0-CCE1-4663-91C4-297EFDE3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2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C086D1-1325-467B-8BA7-DA4314B5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10931-5F19-4969-B2CC-4B081DDCC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AECC1-32DE-4F43-85FB-E19EB834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02698-0F01-4A89-B290-50738B2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559DF-663C-4ECD-BC9F-A41BC3CD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0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316F-C4F4-48ED-B2FC-C5475B9C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CF8FF-B528-4FF7-B38F-7CD0F8B3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761FB-1176-4213-A0E1-498F7E15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ECDBE-7E1A-4888-B974-87F17581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18EB9-105E-424F-B01D-B00A8B4B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6C07-D590-4146-9494-C11E8ECA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8FC9A-0F71-41D7-8281-062CD5ED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0B280-955B-42EE-AC72-AE54375C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E0117-AB4D-4471-B92D-1C91A4C4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9136D-ACDC-47C4-83B2-0C702257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1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1265-58ED-4E4C-AE00-1EAC46A7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E66FE-0EAA-4A21-A3E8-584A6F597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1A656-0753-49DF-AA95-9E7D1B23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0D55E-7229-432E-BD61-C6323DC9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8158A-BA17-4602-A016-DBBD14A9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08809-BD88-4D76-B7A9-3F1ADAF4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B3D4B-305C-4A10-97A1-53FF8C0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A6420-6CDC-4D37-ADE7-E57AB88A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35239-617E-4466-9D8C-C49F0CC61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926607-98A4-456D-8B50-60424B169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49604B-D13F-423C-BAB5-C115956F2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D73EDF-B3BC-448A-85CF-DB246F4D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C89E3E-BFD2-4169-924D-60E1DBFF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DCBE20-CF85-48FE-8D5C-26FE9245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30C3E-BE78-4CF0-8CAD-82948497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5F1FE-3675-4F83-AD16-5F971C91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4670F-57F6-4F13-AC17-A66EE9D7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7344F-1363-4DFA-B950-B75F7733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1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2A0734-B373-471A-BDDD-9C5DB574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DD93D-1CD5-405A-BEA8-5CE2231F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78042-8D0F-48AB-9702-2FE9AF2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1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9957-3B5E-41F3-82E1-1F2CEADC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B5040-CF2D-449C-9D8F-9D74C711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F91D3-82FE-463B-A4DD-ED028065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3A40D-192E-4DA8-9F94-13DFB621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E95B7-2A6A-4B5F-A2EF-DF170E6F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BF960-B5F9-439C-A0C1-0AE5E70F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5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0A258-00AB-4B37-875B-684BB790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3FD01-F104-4B37-AB60-6E7801CF4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01A0A-CD12-41D2-8F96-74ECD09B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9D40E-116A-404D-B962-D73DA871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01001-D1CF-4990-AA19-025C84CA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E9AC0-3BB3-4943-B818-A3F8C6C3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6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E87D84-3961-4F54-9DA1-B1130E61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30C42-ACC8-4A6B-8763-964EED48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81D1C-2B5A-4FA0-8B93-DBB792C8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8B79-A153-4478-801E-29AE179BA453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D3B91-6ED9-4C5E-95D2-C9558DE7D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CA0C5-EDA9-485A-9E4F-066CED4C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05AB1-79EB-4276-A075-61490A95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7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B0598B-721A-4765-860B-020EF3A8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1076"/>
              </p:ext>
            </p:extLst>
          </p:nvPr>
        </p:nvGraphicFramePr>
        <p:xfrm>
          <a:off x="1617221" y="1185202"/>
          <a:ext cx="9223605" cy="4487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535">
                  <a:extLst>
                    <a:ext uri="{9D8B030D-6E8A-4147-A177-3AD203B41FA5}">
                      <a16:colId xmlns:a16="http://schemas.microsoft.com/office/drawing/2014/main" val="742686362"/>
                    </a:ext>
                  </a:extLst>
                </a:gridCol>
                <a:gridCol w="3074535">
                  <a:extLst>
                    <a:ext uri="{9D8B030D-6E8A-4147-A177-3AD203B41FA5}">
                      <a16:colId xmlns:a16="http://schemas.microsoft.com/office/drawing/2014/main" val="3732496951"/>
                    </a:ext>
                  </a:extLst>
                </a:gridCol>
                <a:gridCol w="3074535">
                  <a:extLst>
                    <a:ext uri="{9D8B030D-6E8A-4147-A177-3AD203B41FA5}">
                      <a16:colId xmlns:a16="http://schemas.microsoft.com/office/drawing/2014/main" val="2825645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Feature name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categorical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Description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231030"/>
                  </a:ext>
                </a:extLst>
              </a:tr>
              <a:tr h="408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날짜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52219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Season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760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59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1107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겨울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74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Holiday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0, 1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휴일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1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Workingday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0, 1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일하는 날인지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7421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Weather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맑거나 구름이 조금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31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안개 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구름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848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가벼운 눈과 비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천둥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856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심한 눈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안개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천둥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75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39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59B9E6-4D95-475D-AAD0-1E8BDE91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2163536"/>
            <a:ext cx="3506746" cy="30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0F5B0A9-C02A-4A1B-A195-F92C58EEF96D}"/>
              </a:ext>
            </a:extLst>
          </p:cNvPr>
          <p:cNvGrpSpPr/>
          <p:nvPr/>
        </p:nvGrpSpPr>
        <p:grpSpPr>
          <a:xfrm>
            <a:off x="3520281" y="2260600"/>
            <a:ext cx="5151437" cy="2457450"/>
            <a:chOff x="1309687" y="838200"/>
            <a:chExt cx="9652000" cy="5181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E49BC29-E174-4EDF-92D9-8481AFCF6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912" y="838200"/>
              <a:ext cx="9629775" cy="3276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6A7319-08C0-4937-BE86-9A73F984F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9687" y="4267200"/>
              <a:ext cx="9572625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08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4BB4461-9A58-44EE-8739-7089887AD7E2}"/>
              </a:ext>
            </a:extLst>
          </p:cNvPr>
          <p:cNvGrpSpPr/>
          <p:nvPr/>
        </p:nvGrpSpPr>
        <p:grpSpPr>
          <a:xfrm>
            <a:off x="2984500" y="2184400"/>
            <a:ext cx="5451475" cy="2298700"/>
            <a:chOff x="1507056" y="1790700"/>
            <a:chExt cx="8268769" cy="31559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BDFA53F-D938-45FA-853C-004A48948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056" y="1790700"/>
              <a:ext cx="4878095" cy="31559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C864930-055E-4D2B-B87B-5C7F2708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2575" y="2613025"/>
              <a:ext cx="3143250" cy="135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823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DDA36-3790-47D5-8F73-4577C7DA877C}"/>
              </a:ext>
            </a:extLst>
          </p:cNvPr>
          <p:cNvGrpSpPr/>
          <p:nvPr/>
        </p:nvGrpSpPr>
        <p:grpSpPr>
          <a:xfrm>
            <a:off x="4260849" y="2444750"/>
            <a:ext cx="3938587" cy="2062162"/>
            <a:chOff x="1411287" y="249237"/>
            <a:chExt cx="9563100" cy="4943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62B4668-BF0C-4C06-87A2-FF04B83D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0812" y="249237"/>
              <a:ext cx="9553575" cy="34385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5A8BC3-1E87-41E4-BBB5-0E909696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287" y="3497262"/>
              <a:ext cx="9563100" cy="169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15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7F22B6C-A6F6-46BC-B636-EFFFCF9493EE}"/>
              </a:ext>
            </a:extLst>
          </p:cNvPr>
          <p:cNvGrpSpPr/>
          <p:nvPr/>
        </p:nvGrpSpPr>
        <p:grpSpPr>
          <a:xfrm>
            <a:off x="3079750" y="2063750"/>
            <a:ext cx="5975350" cy="2635250"/>
            <a:chOff x="1066800" y="1685424"/>
            <a:chExt cx="9192852" cy="32548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704371-9CF7-4CA7-9580-13F477DBA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685424"/>
              <a:ext cx="4747978" cy="32548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8745F9-8F66-4F4F-A21E-3EAEBD0FC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4778" y="1685424"/>
              <a:ext cx="4444874" cy="325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38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D18DD4-E0C7-4899-9F7A-FF7F4DD2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40" y="2571702"/>
            <a:ext cx="4868120" cy="17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B5D52C-26A2-4D04-9899-0134522D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2727959"/>
            <a:ext cx="6096000" cy="9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2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28E5BC-FC6D-46F4-B99B-5EE71E01D07F}"/>
              </a:ext>
            </a:extLst>
          </p:cNvPr>
          <p:cNvGrpSpPr/>
          <p:nvPr/>
        </p:nvGrpSpPr>
        <p:grpSpPr>
          <a:xfrm>
            <a:off x="3816626" y="2464905"/>
            <a:ext cx="3703036" cy="2643808"/>
            <a:chOff x="2300199" y="1226772"/>
            <a:chExt cx="7451508" cy="45861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F5259C-4094-41FD-A0D5-2396324E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0199" y="1226772"/>
              <a:ext cx="7451508" cy="458619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D2751D-11FE-49B7-BE8D-20B9847A9286}"/>
                </a:ext>
              </a:extLst>
            </p:cNvPr>
            <p:cNvSpPr/>
            <p:nvPr/>
          </p:nvSpPr>
          <p:spPr>
            <a:xfrm>
              <a:off x="3921339" y="4069733"/>
              <a:ext cx="1406807" cy="2123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993275E-AA24-4FC0-981B-99A3C22DA8EE}"/>
                </a:ext>
              </a:extLst>
            </p:cNvPr>
            <p:cNvSpPr/>
            <p:nvPr/>
          </p:nvSpPr>
          <p:spPr>
            <a:xfrm>
              <a:off x="4026768" y="3429000"/>
              <a:ext cx="823528" cy="42170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47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0C83CC-0B3B-4F4E-B974-F646B195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28051"/>
              </p:ext>
            </p:extLst>
          </p:nvPr>
        </p:nvGraphicFramePr>
        <p:xfrm>
          <a:off x="2314804" y="2001711"/>
          <a:ext cx="8127999" cy="300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426863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2496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5645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Feature name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categorical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Description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231030"/>
                  </a:ext>
                </a:extLst>
              </a:tr>
              <a:tr h="408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Temp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5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Atemp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체감기온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76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Humidity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습도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5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Windspeed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바람의 세기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11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Casual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등록되지 않은 회원 수</a:t>
                      </a:r>
                      <a:endParaRPr lang="en-US" altLang="ko-KR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74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Registered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등록된 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1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Count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자전거 </a:t>
                      </a:r>
                      <a:r>
                        <a:rPr lang="ko-KR" altLang="en-US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렌탈</a:t>
                      </a:r>
                      <a:r>
                        <a:rPr lang="ko-KR" alt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7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9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D3A322-8309-4404-88E5-9A27E8BD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69" y="1943100"/>
            <a:ext cx="2124075" cy="2971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471339-70B5-48B7-B119-6A9C2767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44" y="1971675"/>
            <a:ext cx="21717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3422EB-33C7-4AA3-B306-745EFBCC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93" y="360171"/>
            <a:ext cx="9803434" cy="63444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F4A5D7-68A1-4780-B3EF-46B933818B92}"/>
              </a:ext>
            </a:extLst>
          </p:cNvPr>
          <p:cNvSpPr/>
          <p:nvPr/>
        </p:nvSpPr>
        <p:spPr>
          <a:xfrm>
            <a:off x="7101840" y="4241800"/>
            <a:ext cx="236220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75DDA-EF7F-4C41-8439-C40CCE15D9EF}"/>
              </a:ext>
            </a:extLst>
          </p:cNvPr>
          <p:cNvSpPr txBox="1"/>
          <p:nvPr/>
        </p:nvSpPr>
        <p:spPr>
          <a:xfrm>
            <a:off x="6309928" y="3767874"/>
            <a:ext cx="430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atemp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12.12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인 비정상적인 구간 발견</a:t>
            </a:r>
          </a:p>
        </p:txBody>
      </p:sp>
    </p:spTree>
    <p:extLst>
      <p:ext uri="{BB962C8B-B14F-4D97-AF65-F5344CB8AC3E}">
        <p14:creationId xmlns:p14="http://schemas.microsoft.com/office/powerpoint/2010/main" val="240209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78B6C9-B2C4-46B3-9A05-B32ADD8E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4" y="2179275"/>
            <a:ext cx="4268572" cy="27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F4AEBE-1B59-4515-963D-D4A84827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35" y="627378"/>
            <a:ext cx="8763000" cy="5705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734AD8-1AE0-4B5E-93D3-28CE838E26DC}"/>
              </a:ext>
            </a:extLst>
          </p:cNvPr>
          <p:cNvSpPr/>
          <p:nvPr/>
        </p:nvSpPr>
        <p:spPr>
          <a:xfrm>
            <a:off x="2919265" y="846246"/>
            <a:ext cx="425962" cy="4782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809ECD-6013-4106-BD70-F38D11422909}"/>
              </a:ext>
            </a:extLst>
          </p:cNvPr>
          <p:cNvCxnSpPr/>
          <p:nvPr/>
        </p:nvCxnSpPr>
        <p:spPr>
          <a:xfrm>
            <a:off x="3407702" y="1317645"/>
            <a:ext cx="2129814" cy="346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23FC1F-209E-4217-9F3A-D7F07804BB6B}"/>
              </a:ext>
            </a:extLst>
          </p:cNvPr>
          <p:cNvSpPr txBox="1"/>
          <p:nvPr/>
        </p:nvSpPr>
        <p:spPr>
          <a:xfrm>
            <a:off x="5599991" y="1431235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초과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미만인 풍속 </a:t>
            </a: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비어있음</a:t>
            </a:r>
            <a:endParaRPr lang="en-US" altLang="ko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풍속이 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인 데이터가 많았음</a:t>
            </a:r>
          </a:p>
        </p:txBody>
      </p:sp>
    </p:spTree>
    <p:extLst>
      <p:ext uri="{BB962C8B-B14F-4D97-AF65-F5344CB8AC3E}">
        <p14:creationId xmlns:p14="http://schemas.microsoft.com/office/powerpoint/2010/main" val="204491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9675C3-9798-49FE-834D-81A63117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05" y="1965415"/>
            <a:ext cx="4831780" cy="31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97CAC6-B707-4150-BA86-F26311AF6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9543"/>
              </p:ext>
            </p:extLst>
          </p:nvPr>
        </p:nvGraphicFramePr>
        <p:xfrm>
          <a:off x="3353423" y="1107204"/>
          <a:ext cx="5212539" cy="5190356"/>
        </p:xfrm>
        <a:graphic>
          <a:graphicData uri="http://schemas.openxmlformats.org/drawingml/2006/table">
            <a:tbl>
              <a:tblPr/>
              <a:tblGrid>
                <a:gridCol w="1737513">
                  <a:extLst>
                    <a:ext uri="{9D8B030D-6E8A-4147-A177-3AD203B41FA5}">
                      <a16:colId xmlns:a16="http://schemas.microsoft.com/office/drawing/2014/main" val="3464203841"/>
                    </a:ext>
                  </a:extLst>
                </a:gridCol>
                <a:gridCol w="1737513">
                  <a:extLst>
                    <a:ext uri="{9D8B030D-6E8A-4147-A177-3AD203B41FA5}">
                      <a16:colId xmlns:a16="http://schemas.microsoft.com/office/drawing/2014/main" val="1295084281"/>
                    </a:ext>
                  </a:extLst>
                </a:gridCol>
                <a:gridCol w="1737513">
                  <a:extLst>
                    <a:ext uri="{9D8B030D-6E8A-4147-A177-3AD203B41FA5}">
                      <a16:colId xmlns:a16="http://schemas.microsoft.com/office/drawing/2014/main" val="3245900638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시간</a:t>
                      </a:r>
                      <a:endParaRPr lang="en-US" altLang="ko-KR" sz="1000" b="1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원래 </a:t>
                      </a:r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월 </a:t>
                      </a:r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일의 습도 데이터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날씨가 </a:t>
                      </a:r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 데이터의 시간별 평균 습도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8387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82.821429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231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82.473684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7278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84.156250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67043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존재하지 않음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86.733333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04053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존재하지 않음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86.083333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997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84.121212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84977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83.642857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5369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84.697674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6570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83.378378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9654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81.875000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2892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80.718750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086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80.538462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9476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78.448276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6312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76.296296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45605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76.529412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7166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77.095238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9297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79.125000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366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77.183673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195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75.723404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6181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82.416667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5310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82.447368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0532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80.562500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8818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85.181818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9318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82.372093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26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92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8E03E6-567D-4A17-9D11-8641D6634FCA}"/>
              </a:ext>
            </a:extLst>
          </p:cNvPr>
          <p:cNvSpPr/>
          <p:nvPr/>
        </p:nvSpPr>
        <p:spPr>
          <a:xfrm>
            <a:off x="996950" y="-701764"/>
            <a:ext cx="1087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'np.log1p(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~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season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workingday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scale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atemp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scale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humidity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weekday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weather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hour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C(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year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+ 0'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22412A7-F7CE-4960-9881-1A9FA80D6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20277"/>
              </p:ext>
            </p:extLst>
          </p:nvPr>
        </p:nvGraphicFramePr>
        <p:xfrm>
          <a:off x="3492500" y="1043516"/>
          <a:ext cx="5092700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46350">
                  <a:extLst>
                    <a:ext uri="{9D8B030D-6E8A-4147-A177-3AD203B41FA5}">
                      <a16:colId xmlns:a16="http://schemas.microsoft.com/office/drawing/2014/main" val="1908071712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306165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 설명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2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종속변수 </a:t>
                      </a:r>
                      <a:r>
                        <a:rPr lang="en-US" altLang="ko-KR" dirty="0"/>
                        <a:t>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np.log1p(count)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7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X1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C(season)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X2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</a:t>
                      </a:r>
                      <a:r>
                        <a:rPr lang="en-US" altLang="ko-KR" dirty="0" err="1"/>
                        <a:t>workingday</a:t>
                      </a:r>
                      <a:r>
                        <a:rPr lang="en-US" altLang="ko-KR" dirty="0"/>
                        <a:t>)</a:t>
                      </a:r>
                      <a:endParaRPr lang="en-US" altLang="ko-KR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4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X3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scale(</a:t>
                      </a:r>
                      <a:r>
                        <a:rPr lang="en-US" altLang="ko-KR" dirty="0" err="1"/>
                        <a:t>atemp</a:t>
                      </a:r>
                      <a:r>
                        <a:rPr lang="en-US" altLang="ko-KR" dirty="0"/>
                        <a:t>)</a:t>
                      </a:r>
                      <a:endParaRPr lang="en-US" altLang="ko-KR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7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X4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scale(humidity)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6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X5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C(weekday)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6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X6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C(weather)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6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X7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C(hour)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43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X8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C(month)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1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독립변수 </a:t>
                      </a:r>
                      <a:r>
                        <a:rPr lang="en-US" altLang="ko-KR" dirty="0"/>
                        <a:t>X9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C(year)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3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상수항</a:t>
                      </a:r>
                      <a:r>
                        <a:rPr lang="ko-KR" altLang="en-US" dirty="0"/>
                        <a:t> 제거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+ 0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0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1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317</Words>
  <Application>Microsoft Office PowerPoint</Application>
  <PresentationFormat>와이드스크린</PresentationFormat>
  <Paragraphs>157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2018-12-15T05:50:30Z</dcterms:created>
  <dcterms:modified xsi:type="dcterms:W3CDTF">2018-12-16T06:23:53Z</dcterms:modified>
</cp:coreProperties>
</file>