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0"/>
  </p:notesMasterIdLst>
  <p:sldIdLst>
    <p:sldId id="256" r:id="rId5"/>
    <p:sldId id="262" r:id="rId6"/>
    <p:sldId id="257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57"/>
            <p14:sldId id="264"/>
            <p14:sldId id="265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57241F-F6E8-363A-DB94-3A0952C1FD59}" v="26" dt="2021-03-21T18:58:01.535"/>
    <p1510:client id="{BB48C69A-1F70-74CE-B618-CFC334B535F8}" v="95" dt="2021-03-17T20:24:29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7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5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3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1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94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0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5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1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83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6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6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69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25">
            <a:extLst>
              <a:ext uri="{FF2B5EF4-FFF2-40B4-BE49-F238E27FC236}">
                <a16:creationId xmlns:a16="http://schemas.microsoft.com/office/drawing/2014/main" id="{A495F8E3-5243-4F02-AC53-F05721B35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Group 27">
            <a:extLst>
              <a:ext uri="{FF2B5EF4-FFF2-40B4-BE49-F238E27FC236}">
                <a16:creationId xmlns:a16="http://schemas.microsoft.com/office/drawing/2014/main" id="{45280F9F-2129-4B35-86B4-8A4267DFA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079E950F-26FD-49A5-8CFB-664703BE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A957C5C2-2E01-464B-97B4-1981AF052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53B7BE02-9D75-4EBB-879B-D7B75937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0D9536D6-02B7-4110-BF2B-17B08DDFE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ADA6B83F-32F5-4D8C-AA2F-53A4FA12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AE2FF24D-C357-4073-8093-410279D42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7A7D5D9E-853D-4831-B45D-ED773133B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5D185781-4FC4-4AF1-B231-942FDE963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CC270413-B0D3-4A07-BD1B-E9254A989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2C47358D-4669-406F-AC20-6D169951B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5">
              <a:extLst>
                <a:ext uri="{FF2B5EF4-FFF2-40B4-BE49-F238E27FC236}">
                  <a16:creationId xmlns:a16="http://schemas.microsoft.com/office/drawing/2014/main" id="{328C9057-3C8A-45CB-A084-4AD4535CD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D204A0F9-30D5-4D9E-9019-95DEDCFFE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F9CC2C27-C82D-467C-836F-F166E7059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F680CD9A-5DEE-446A-A951-936A1B2D1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90F745C0-6118-47A3-85AB-A412FE581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3CEC5B1E-7348-4ACE-B1DD-E53926E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F96B7951-47C0-4555-9A22-86491610F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ACD5C04A-A4EA-432A-A9B5-F84F41D74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B33C957B-D207-438D-9823-4FF59328F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F79D782-A9ED-4AEE-B67D-DDD6F1CB5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6C9F140-6D17-42C4-96E2-F124090D4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EE0A3AEC-72D0-4759-A596-564927A0C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A027B02-EC1B-499B-B4F5-7221EC8D8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5648" y="2075688"/>
            <a:ext cx="8677656" cy="1746504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INVOCATION OF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5648" y="3881568"/>
            <a:ext cx="8677656" cy="12315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 JavaScript</a:t>
            </a:r>
          </a:p>
          <a:p>
            <a:r>
              <a:rPr lang="en-US" dirty="0">
                <a:solidFill>
                  <a:srgbClr val="FFFFFF"/>
                </a:solidFill>
                <a:cs typeface="Calibri"/>
              </a:rPr>
              <a:t>BY : Neetika Paliwal(ASET), </a:t>
            </a:r>
            <a:r>
              <a:rPr lang="en-US" dirty="0" err="1">
                <a:solidFill>
                  <a:srgbClr val="FFFFFF"/>
                </a:solidFill>
                <a:cs typeface="Calibri"/>
              </a:rPr>
              <a:t>Taazaa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360" y="841248"/>
            <a:ext cx="6227064" cy="1234440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FUNCTION INVOKATION PATTERN</a:t>
            </a: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360" y="2249424"/>
            <a:ext cx="6227064" cy="3803904"/>
          </a:xfrm>
        </p:spPr>
        <p:txBody>
          <a:bodyPr>
            <a:normAutofit/>
          </a:bodyPr>
          <a:lstStyle/>
          <a:p>
            <a:r>
              <a:rPr lang="en-US" sz="2200"/>
              <a:t>When you call a function as a function then it is called function invocation method. This is globally created object. In this the return statement has a value and can comeback and print that.</a:t>
            </a:r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360" y="841248"/>
            <a:ext cx="6227064" cy="1234440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CONSTRUCTOR INVOCATION PATTERN</a:t>
            </a:r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360" y="2249424"/>
            <a:ext cx="6227064" cy="3803904"/>
          </a:xfrm>
        </p:spPr>
        <p:txBody>
          <a:bodyPr>
            <a:normAutofit/>
          </a:bodyPr>
          <a:lstStyle/>
          <a:p>
            <a:r>
              <a:rPr lang="en-US" sz="2200"/>
              <a:t>When we call a function using new constructor then it returns the new function and in this the this is newly created object and ignores the value of return.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6BEF4656-0683-4420-BED2-A1C88CED7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7">
            <a:extLst>
              <a:ext uri="{FF2B5EF4-FFF2-40B4-BE49-F238E27FC236}">
                <a16:creationId xmlns:a16="http://schemas.microsoft.com/office/drawing/2014/main" id="{C40C6DFE-A65D-4403-B6BC-B3955D18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61570451-0F79-49FA-9006-DDA34158A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73ED4693-3203-430A-B494-E5572D882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92C81946-966A-4F98-B6D5-39416D856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CFF22F7A-2A49-4D98-8016-E3ADF34E9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5E47559A-3055-4BF1-A481-FF0888273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7FC3188E-62A8-41B8-A8E7-734397100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AACB5179-11E1-483B-9F71-605DFF0DF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08077595-049F-4D02-BE55-694962FBD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0BD6263D-1C03-40DF-9628-88542C63B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7D5A3CBA-EC92-49C5-BA5D-14C628D5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680A3DC5-4E47-4F87-9328-A7B07168B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B207045-4F4A-4CF9-BD4B-F82BE21BE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D1A09BB2-6A65-49E5-B6DA-86330A7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AA0550FC-A296-4ED3-8025-0857A9AD1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94BB60CD-EF3A-436F-93A3-45DE0D1D8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AB302E06-FB93-40A4-9442-A22CAACB9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37294D15-9328-422C-A53D-A3FE7C394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C225D3FA-9D52-4638-8B28-75FA605A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9EE46D05-61E5-4A82-BDF8-2CB05405C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3CC2F79D-17F2-44CB-93AF-FF6E1E18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75C66F41-CC84-445A-A14E-69FB88ABC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5" name="Rectangle 50">
            <a:extLst>
              <a:ext uri="{FF2B5EF4-FFF2-40B4-BE49-F238E27FC236}">
                <a16:creationId xmlns:a16="http://schemas.microsoft.com/office/drawing/2014/main" id="{C4CCB850-8E75-43A0-AE24-BEE25764B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578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960120"/>
            <a:ext cx="3867912" cy="4169664"/>
          </a:xfrm>
        </p:spPr>
        <p:txBody>
          <a:bodyPr>
            <a:normAutofit/>
          </a:bodyPr>
          <a:lstStyle/>
          <a:p>
            <a:pPr algn="r"/>
            <a:r>
              <a:rPr lang="en-US"/>
              <a:t>METHOD INVOCATION PATTERN</a:t>
            </a:r>
          </a:p>
        </p:txBody>
      </p:sp>
      <p:cxnSp>
        <p:nvCxnSpPr>
          <p:cNvPr id="27" name="Straight Connector 52">
            <a:extLst>
              <a:ext uri="{FF2B5EF4-FFF2-40B4-BE49-F238E27FC236}">
                <a16:creationId xmlns:a16="http://schemas.microsoft.com/office/drawing/2014/main" id="{3E2D009B-70F6-4703-A06F-6829E40A1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3480" y="960120"/>
            <a:ext cx="5513832" cy="4169664"/>
          </a:xfrm>
        </p:spPr>
        <p:txBody>
          <a:bodyPr anchor="ctr">
            <a:normAutofit/>
          </a:bodyPr>
          <a:lstStyle/>
          <a:p>
            <a:r>
              <a:rPr lang="en-US" sz="2400"/>
              <a:t>This is the object just before ’ . ’ and  function should be inside an object then it is called method and the whole process is called method invocation pattern.</a:t>
            </a:r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BEF4656-0683-4420-BED2-A1C88CED7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40C6DFE-A65D-4403-B6BC-B3955D18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1570451-0F79-49FA-9006-DDA34158A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73ED4693-3203-430A-B494-E5572D882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92C81946-966A-4F98-B6D5-39416D856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CFF22F7A-2A49-4D98-8016-E3ADF34E9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5E47559A-3055-4BF1-A481-FF0888273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7FC3188E-62A8-41B8-A8E7-734397100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AACB5179-11E1-483B-9F71-605DFF0DF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08077595-049F-4D02-BE55-694962FBD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0BD6263D-1C03-40DF-9628-88542C63B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7D5A3CBA-EC92-49C5-BA5D-14C628D5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680A3DC5-4E47-4F87-9328-A7B07168B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8B207045-4F4A-4CF9-BD4B-F82BE21BE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D1A09BB2-6A65-49E5-B6DA-86330A7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8">
              <a:extLst>
                <a:ext uri="{FF2B5EF4-FFF2-40B4-BE49-F238E27FC236}">
                  <a16:creationId xmlns:a16="http://schemas.microsoft.com/office/drawing/2014/main" id="{AA0550FC-A296-4ED3-8025-0857A9AD1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9">
              <a:extLst>
                <a:ext uri="{FF2B5EF4-FFF2-40B4-BE49-F238E27FC236}">
                  <a16:creationId xmlns:a16="http://schemas.microsoft.com/office/drawing/2014/main" id="{94BB60CD-EF3A-436F-93A3-45DE0D1D8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0">
              <a:extLst>
                <a:ext uri="{FF2B5EF4-FFF2-40B4-BE49-F238E27FC236}">
                  <a16:creationId xmlns:a16="http://schemas.microsoft.com/office/drawing/2014/main" id="{AB302E06-FB93-40A4-9442-A22CAACB9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1">
              <a:extLst>
                <a:ext uri="{FF2B5EF4-FFF2-40B4-BE49-F238E27FC236}">
                  <a16:creationId xmlns:a16="http://schemas.microsoft.com/office/drawing/2014/main" id="{37294D15-9328-422C-A53D-A3FE7C394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C225D3FA-9D52-4638-8B28-75FA605A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3">
              <a:extLst>
                <a:ext uri="{FF2B5EF4-FFF2-40B4-BE49-F238E27FC236}">
                  <a16:creationId xmlns:a16="http://schemas.microsoft.com/office/drawing/2014/main" id="{9EE46D05-61E5-4A82-BDF8-2CB05405C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4">
              <a:extLst>
                <a:ext uri="{FF2B5EF4-FFF2-40B4-BE49-F238E27FC236}">
                  <a16:creationId xmlns:a16="http://schemas.microsoft.com/office/drawing/2014/main" id="{3CC2F79D-17F2-44CB-93AF-FF6E1E18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5">
              <a:extLst>
                <a:ext uri="{FF2B5EF4-FFF2-40B4-BE49-F238E27FC236}">
                  <a16:creationId xmlns:a16="http://schemas.microsoft.com/office/drawing/2014/main" id="{75C66F41-CC84-445A-A14E-69FB88ABC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4CCB850-8E75-43A0-AE24-BEE25764B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578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960120"/>
            <a:ext cx="3867912" cy="4169664"/>
          </a:xfrm>
        </p:spPr>
        <p:txBody>
          <a:bodyPr>
            <a:normAutofit/>
          </a:bodyPr>
          <a:lstStyle/>
          <a:p>
            <a:pPr algn="r"/>
            <a:r>
              <a:rPr lang="en-US"/>
              <a:t>INDIRECT INVOCATION PATTERN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E2D009B-70F6-4703-A06F-6829E40A1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3480" y="960120"/>
            <a:ext cx="5513832" cy="4169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When we execute the function indirectly using function’s method as well. In this there are three types of methods to execute the Js function .</a:t>
            </a:r>
            <a:endParaRPr lang="en-US" sz="2400">
              <a:cs typeface="Calibri"/>
            </a:endParaRPr>
          </a:p>
          <a:p>
            <a:r>
              <a:rPr lang="en-US" sz="2400"/>
              <a:t>Call() function</a:t>
            </a:r>
            <a:endParaRPr lang="en-US" sz="2400">
              <a:cs typeface="Calibri"/>
            </a:endParaRPr>
          </a:p>
          <a:p>
            <a:r>
              <a:rPr lang="en-US" sz="2400"/>
              <a:t>Apply() function</a:t>
            </a:r>
            <a:endParaRPr lang="en-US" sz="2400">
              <a:cs typeface="Calibri"/>
            </a:endParaRPr>
          </a:p>
          <a:p>
            <a:r>
              <a:rPr lang="en-US" sz="2400"/>
              <a:t>Bind()function</a:t>
            </a:r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Value of This is manually entered </a:t>
            </a:r>
          </a:p>
        </p:txBody>
      </p:sp>
    </p:spTree>
    <p:extLst>
      <p:ext uri="{BB962C8B-B14F-4D97-AF65-F5344CB8AC3E}">
        <p14:creationId xmlns:p14="http://schemas.microsoft.com/office/powerpoint/2010/main" val="2420439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24</TotalTime>
  <Words>151</Words>
  <Application>Microsoft Office PowerPoint</Application>
  <PresentationFormat>Widescreen</PresentationFormat>
  <Paragraphs>14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INVOCATION OF FUNCTIONS</vt:lpstr>
      <vt:lpstr>FUNCTION INVOKATION PATTERN</vt:lpstr>
      <vt:lpstr>CONSTRUCTOR INVOCATION PATTERN</vt:lpstr>
      <vt:lpstr>METHOD INVOCATION PATTERN</vt:lpstr>
      <vt:lpstr>INDIRECT INVOCATION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INVOKATION OF FUNCTIONS</dc:title>
  <dc:creator>Windows User</dc:creator>
  <cp:keywords/>
  <cp:lastModifiedBy>Windows User</cp:lastModifiedBy>
  <cp:revision>39</cp:revision>
  <dcterms:created xsi:type="dcterms:W3CDTF">2021-03-16T02:40:48Z</dcterms:created>
  <dcterms:modified xsi:type="dcterms:W3CDTF">2021-03-21T19:07:19Z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