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D4501-F5EE-4F35-AF3A-22D936499B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A5D6E2-64B8-4F68-89E4-A2F8A6693E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39C4AA-2253-4DC4-8B7C-7A9160639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7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73AE1E-3E22-4F6E-8525-4ABA5571C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6D57879-F222-43A9-A9AE-1B502FB973A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68CB75BA-DEA6-4DBC-A19E-BC95CE6E614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220BE82-2AD9-4D66-A244-58CB9D51554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A2B15EF1-D1EE-424B-B842-734CE45A22B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A70442C-0688-4F14-96D6-F26BE67939B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Smart City with JADE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Pavlos Aplakidis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Nikolaos Chandrinos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Goals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00a933"/>
                </a:highlight>
                <a:latin typeface="Arial"/>
              </a:rPr>
              <a:t>Generate a GridWorld City (python script + integrate in Java)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00a933"/>
                </a:highlight>
                <a:latin typeface="Arial"/>
              </a:rPr>
              <a:t>Spawn cars inside it, that can move randomly (Behaviour) using a Navigator class and selecting random Tiles inside the grid.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Handle priorities between cars (some cars can be greedy or cooperative)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Have special vehicles such as police cars, fire trucks and ambulances (as well as buildings, i.e. hospitals, etc)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Have a control center agent that directs and commands those special vehicles to respond to emergencies if close by.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Project Structure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00a933"/>
                </a:highlight>
                <a:latin typeface="Arial"/>
              </a:rPr>
              <a:t>Utilities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Global State: holds grid and other info all cars need access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Navigator: plans the trajectory of each car given a destination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Grid Visualizer: displays GridWorld on a GUI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</a:rPr>
              <a:t>Agents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CarAgent: basic car that can roam the GridWorld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Ambulance, PoliceCar, FireTruck (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ControlCenterAgent: directs special vehicles (TODO)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Challenges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Dynamic/Random GridWorld: proved harder than we thought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Multiple lanes per side (for lane changes and overtaking)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Navigator: too many things to consider, such as traffic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convention, cars crashing, taking turns in intersections, etc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Car crashes: should we allow them and have ambulances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respond to them or make the Behaviors of cars smarter so that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they can avoid them?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DEMO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1200" y="20574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Thank you!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Application>LibreOffice/24.2.3.2$MacOSX_AARCH64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2024-05-29T23:40:20Z</dcterms:created>
  <dc:creator/>
  <dc:description/>
  <dc:language>en-US</dc:language>
  <cp:lastModifiedBy/>
  <dcterms:modified xsi:type="dcterms:W3CDTF">2024-05-30T11:06:45Z</dcterms:modified>
  <cp:revision>50</cp:revision>
  <dc:subject/>
  <dc:title>Lights</dc:title>
</cp:coreProperties>
</file>