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660"/>
  </p:normalViewPr>
  <p:slideViewPr>
    <p:cSldViewPr snapToGrid="0">
      <p:cViewPr varScale="1">
        <p:scale>
          <a:sx n="89" d="100"/>
          <a:sy n="89" d="100"/>
        </p:scale>
        <p:origin x="12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8E7E86-480B-4C21-B713-637E388FA3E4}" type="datetimeFigureOut">
              <a:rPr lang="en-US" smtClean="0"/>
              <a:t>6/2/2015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E9F09D-BDA8-49E5-AA54-AE13940B5745}" type="slidenum">
              <a:rPr lang="en-US" smtClean="0"/>
              <a:t>‹#›</a:t>
            </a:fld>
            <a:endParaRPr lang="en-US"/>
          </a:p>
        </p:txBody>
      </p:sp>
    </p:spTree>
    <p:extLst>
      <p:ext uri="{BB962C8B-B14F-4D97-AF65-F5344CB8AC3E}">
        <p14:creationId xmlns:p14="http://schemas.microsoft.com/office/powerpoint/2010/main" val="1556127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8E7E86-480B-4C21-B713-637E388FA3E4}" type="datetimeFigureOut">
              <a:rPr lang="en-US" smtClean="0"/>
              <a:t>6/2/2015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E9F09D-BDA8-49E5-AA54-AE13940B5745}" type="slidenum">
              <a:rPr lang="en-US" smtClean="0"/>
              <a:t>‹#›</a:t>
            </a:fld>
            <a:endParaRPr lang="en-US"/>
          </a:p>
        </p:txBody>
      </p:sp>
    </p:spTree>
    <p:extLst>
      <p:ext uri="{BB962C8B-B14F-4D97-AF65-F5344CB8AC3E}">
        <p14:creationId xmlns:p14="http://schemas.microsoft.com/office/powerpoint/2010/main" val="4259971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8E7E86-480B-4C21-B713-637E388FA3E4}" type="datetimeFigureOut">
              <a:rPr lang="en-US" smtClean="0"/>
              <a:t>6/2/2015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E9F09D-BDA8-49E5-AA54-AE13940B5745}" type="slidenum">
              <a:rPr lang="en-US" smtClean="0"/>
              <a:t>‹#›</a:t>
            </a:fld>
            <a:endParaRPr lang="en-US"/>
          </a:p>
        </p:txBody>
      </p:sp>
    </p:spTree>
    <p:extLst>
      <p:ext uri="{BB962C8B-B14F-4D97-AF65-F5344CB8AC3E}">
        <p14:creationId xmlns:p14="http://schemas.microsoft.com/office/powerpoint/2010/main" val="2772612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8E7E86-480B-4C21-B713-637E388FA3E4}" type="datetimeFigureOut">
              <a:rPr lang="en-US" smtClean="0"/>
              <a:t>6/2/2015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E9F09D-BDA8-49E5-AA54-AE13940B5745}" type="slidenum">
              <a:rPr lang="en-US" smtClean="0"/>
              <a:t>‹#›</a:t>
            </a:fld>
            <a:endParaRPr lang="en-US"/>
          </a:p>
        </p:txBody>
      </p:sp>
    </p:spTree>
    <p:extLst>
      <p:ext uri="{BB962C8B-B14F-4D97-AF65-F5344CB8AC3E}">
        <p14:creationId xmlns:p14="http://schemas.microsoft.com/office/powerpoint/2010/main" val="2093973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8E7E86-480B-4C21-B713-637E388FA3E4}" type="datetimeFigureOut">
              <a:rPr lang="en-US" smtClean="0"/>
              <a:t>6/2/2015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E9F09D-BDA8-49E5-AA54-AE13940B5745}" type="slidenum">
              <a:rPr lang="en-US" smtClean="0"/>
              <a:t>‹#›</a:t>
            </a:fld>
            <a:endParaRPr lang="en-US"/>
          </a:p>
        </p:txBody>
      </p:sp>
    </p:spTree>
    <p:extLst>
      <p:ext uri="{BB962C8B-B14F-4D97-AF65-F5344CB8AC3E}">
        <p14:creationId xmlns:p14="http://schemas.microsoft.com/office/powerpoint/2010/main" val="1412131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8E7E86-480B-4C21-B713-637E388FA3E4}" type="datetimeFigureOut">
              <a:rPr lang="en-US" smtClean="0"/>
              <a:t>6/2/2015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E9F09D-BDA8-49E5-AA54-AE13940B5745}" type="slidenum">
              <a:rPr lang="en-US" smtClean="0"/>
              <a:t>‹#›</a:t>
            </a:fld>
            <a:endParaRPr lang="en-US"/>
          </a:p>
        </p:txBody>
      </p:sp>
    </p:spTree>
    <p:extLst>
      <p:ext uri="{BB962C8B-B14F-4D97-AF65-F5344CB8AC3E}">
        <p14:creationId xmlns:p14="http://schemas.microsoft.com/office/powerpoint/2010/main" val="3620669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8E7E86-480B-4C21-B713-637E388FA3E4}" type="datetimeFigureOut">
              <a:rPr lang="en-US" smtClean="0"/>
              <a:t>6/2/2015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E9F09D-BDA8-49E5-AA54-AE13940B5745}" type="slidenum">
              <a:rPr lang="en-US" smtClean="0"/>
              <a:t>‹#›</a:t>
            </a:fld>
            <a:endParaRPr lang="en-US"/>
          </a:p>
        </p:txBody>
      </p:sp>
    </p:spTree>
    <p:extLst>
      <p:ext uri="{BB962C8B-B14F-4D97-AF65-F5344CB8AC3E}">
        <p14:creationId xmlns:p14="http://schemas.microsoft.com/office/powerpoint/2010/main" val="1601039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8E7E86-480B-4C21-B713-637E388FA3E4}" type="datetimeFigureOut">
              <a:rPr lang="en-US" smtClean="0"/>
              <a:t>6/2/2015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E9F09D-BDA8-49E5-AA54-AE13940B5745}" type="slidenum">
              <a:rPr lang="en-US" smtClean="0"/>
              <a:t>‹#›</a:t>
            </a:fld>
            <a:endParaRPr lang="en-US"/>
          </a:p>
        </p:txBody>
      </p:sp>
    </p:spTree>
    <p:extLst>
      <p:ext uri="{BB962C8B-B14F-4D97-AF65-F5344CB8AC3E}">
        <p14:creationId xmlns:p14="http://schemas.microsoft.com/office/powerpoint/2010/main" val="1800732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8E7E86-480B-4C21-B713-637E388FA3E4}" type="datetimeFigureOut">
              <a:rPr lang="en-US" smtClean="0"/>
              <a:t>6/2/2015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E9F09D-BDA8-49E5-AA54-AE13940B5745}" type="slidenum">
              <a:rPr lang="en-US" smtClean="0"/>
              <a:t>‹#›</a:t>
            </a:fld>
            <a:endParaRPr lang="en-US"/>
          </a:p>
        </p:txBody>
      </p:sp>
    </p:spTree>
    <p:extLst>
      <p:ext uri="{BB962C8B-B14F-4D97-AF65-F5344CB8AC3E}">
        <p14:creationId xmlns:p14="http://schemas.microsoft.com/office/powerpoint/2010/main" val="50849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8E7E86-480B-4C21-B713-637E388FA3E4}" type="datetimeFigureOut">
              <a:rPr lang="en-US" smtClean="0"/>
              <a:t>6/2/2015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E9F09D-BDA8-49E5-AA54-AE13940B5745}" type="slidenum">
              <a:rPr lang="en-US" smtClean="0"/>
              <a:t>‹#›</a:t>
            </a:fld>
            <a:endParaRPr lang="en-US"/>
          </a:p>
        </p:txBody>
      </p:sp>
    </p:spTree>
    <p:extLst>
      <p:ext uri="{BB962C8B-B14F-4D97-AF65-F5344CB8AC3E}">
        <p14:creationId xmlns:p14="http://schemas.microsoft.com/office/powerpoint/2010/main" val="1741944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8E7E86-480B-4C21-B713-637E388FA3E4}" type="datetimeFigureOut">
              <a:rPr lang="en-US" smtClean="0"/>
              <a:t>6/2/2015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E9F09D-BDA8-49E5-AA54-AE13940B5745}" type="slidenum">
              <a:rPr lang="en-US" smtClean="0"/>
              <a:t>‹#›</a:t>
            </a:fld>
            <a:endParaRPr lang="en-US"/>
          </a:p>
        </p:txBody>
      </p:sp>
    </p:spTree>
    <p:extLst>
      <p:ext uri="{BB962C8B-B14F-4D97-AF65-F5344CB8AC3E}">
        <p14:creationId xmlns:p14="http://schemas.microsoft.com/office/powerpoint/2010/main" val="3535625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8E7E86-480B-4C21-B713-637E388FA3E4}" type="datetimeFigureOut">
              <a:rPr lang="en-US" smtClean="0"/>
              <a:t>6/2/2015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9F09D-BDA8-49E5-AA54-AE13940B5745}" type="slidenum">
              <a:rPr lang="en-US" smtClean="0"/>
              <a:t>‹#›</a:t>
            </a:fld>
            <a:endParaRPr lang="en-US"/>
          </a:p>
        </p:txBody>
      </p:sp>
    </p:spTree>
    <p:extLst>
      <p:ext uri="{BB962C8B-B14F-4D97-AF65-F5344CB8AC3E}">
        <p14:creationId xmlns:p14="http://schemas.microsoft.com/office/powerpoint/2010/main" val="2339040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 Id="rId5" Type="http://schemas.openxmlformats.org/officeDocument/2006/relationships/image" Target="../media/image14.jp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0212" y="86062"/>
            <a:ext cx="8555915" cy="1075764"/>
          </a:xfrm>
        </p:spPr>
        <p:txBody>
          <a:bodyPr>
            <a:normAutofit fontScale="90000"/>
          </a:bodyPr>
          <a:lstStyle/>
          <a:p>
            <a:r>
              <a:rPr lang="en-US" sz="2400" b="1" dirty="0" smtClean="0"/>
              <a:t>A first look at WEPL noise in May 2015 run at CDH</a:t>
            </a:r>
            <a:br>
              <a:rPr lang="en-US" sz="2400" b="1" dirty="0" smtClean="0"/>
            </a:br>
            <a:r>
              <a:rPr lang="en-US" sz="2400" b="1" dirty="0" smtClean="0"/>
              <a:t/>
            </a:r>
            <a:br>
              <a:rPr lang="en-US" sz="2400" b="1" dirty="0" smtClean="0"/>
            </a:br>
            <a:r>
              <a:rPr lang="en-US" sz="2400" b="1" dirty="0" err="1" smtClean="0"/>
              <a:t>V.A.Bashkirov</a:t>
            </a:r>
            <a:r>
              <a:rPr lang="en-US" sz="2400" b="1" dirty="0" smtClean="0"/>
              <a:t>,   June 2</a:t>
            </a:r>
            <a:r>
              <a:rPr lang="en-US" sz="2400" b="1" baseline="30000" dirty="0" smtClean="0"/>
              <a:t>nd</a:t>
            </a:r>
            <a:r>
              <a:rPr lang="en-US" sz="2400" b="1" dirty="0" smtClean="0"/>
              <a:t> 2015</a:t>
            </a:r>
            <a:endParaRPr lang="en-US" sz="2400" b="1" dirty="0"/>
          </a:p>
        </p:txBody>
      </p:sp>
      <p:sp>
        <p:nvSpPr>
          <p:cNvPr id="3" name="Subtitle 2"/>
          <p:cNvSpPr>
            <a:spLocks noGrp="1"/>
          </p:cNvSpPr>
          <p:nvPr>
            <p:ph type="subTitle" idx="1"/>
          </p:nvPr>
        </p:nvSpPr>
        <p:spPr>
          <a:xfrm>
            <a:off x="344245" y="1333948"/>
            <a:ext cx="9940066" cy="1506071"/>
          </a:xfrm>
        </p:spPr>
        <p:txBody>
          <a:bodyPr>
            <a:normAutofit/>
          </a:bodyPr>
          <a:lstStyle/>
          <a:p>
            <a:pPr algn="l"/>
            <a:r>
              <a:rPr lang="en-US" dirty="0" smtClean="0"/>
              <a:t>Detector noise (background, PMTs, electronics, light leak etc.)  looks normal, though there is some additional noise or, most likely, low  energy deposition  in some cases. Pedestals in MeV have our normal sigma in 0.1-0.16 range, stage 3 is most noisy. </a:t>
            </a:r>
          </a:p>
          <a:p>
            <a:pPr algn="l"/>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7833" y="2945961"/>
            <a:ext cx="4404384" cy="298688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064" y="2945961"/>
            <a:ext cx="4404384" cy="2986881"/>
          </a:xfrm>
          <a:prstGeom prst="rect">
            <a:avLst/>
          </a:prstGeom>
        </p:spPr>
      </p:pic>
      <p:sp>
        <p:nvSpPr>
          <p:cNvPr id="6" name="TextBox 5"/>
          <p:cNvSpPr txBox="1"/>
          <p:nvPr/>
        </p:nvSpPr>
        <p:spPr>
          <a:xfrm>
            <a:off x="2043953" y="4604273"/>
            <a:ext cx="1947134" cy="369332"/>
          </a:xfrm>
          <a:prstGeom prst="rect">
            <a:avLst/>
          </a:prstGeom>
          <a:noFill/>
        </p:spPr>
        <p:txBody>
          <a:bodyPr wrap="square" rtlCol="0">
            <a:spAutoFit/>
          </a:bodyPr>
          <a:lstStyle/>
          <a:p>
            <a:r>
              <a:rPr lang="en-US" dirty="0" smtClean="0"/>
              <a:t>4briks+step</a:t>
            </a:r>
            <a:endParaRPr lang="en-US" dirty="0"/>
          </a:p>
        </p:txBody>
      </p:sp>
      <p:sp>
        <p:nvSpPr>
          <p:cNvPr id="7" name="TextBox 6"/>
          <p:cNvSpPr txBox="1"/>
          <p:nvPr/>
        </p:nvSpPr>
        <p:spPr>
          <a:xfrm>
            <a:off x="7153835" y="4604273"/>
            <a:ext cx="1667436" cy="369332"/>
          </a:xfrm>
          <a:prstGeom prst="rect">
            <a:avLst/>
          </a:prstGeom>
          <a:noFill/>
        </p:spPr>
        <p:txBody>
          <a:bodyPr wrap="square" rtlCol="0">
            <a:spAutoFit/>
          </a:bodyPr>
          <a:lstStyle/>
          <a:p>
            <a:r>
              <a:rPr lang="en-US" dirty="0" smtClean="0"/>
              <a:t>“empty” (air)</a:t>
            </a:r>
            <a:endParaRPr lang="en-US" dirty="0"/>
          </a:p>
        </p:txBody>
      </p:sp>
    </p:spTree>
    <p:extLst>
      <p:ext uri="{BB962C8B-B14F-4D97-AF65-F5344CB8AC3E}">
        <p14:creationId xmlns:p14="http://schemas.microsoft.com/office/powerpoint/2010/main" val="230184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1477328"/>
          </a:xfrm>
          <a:prstGeom prst="rect">
            <a:avLst/>
          </a:prstGeom>
          <a:noFill/>
        </p:spPr>
        <p:txBody>
          <a:bodyPr wrap="square" rtlCol="0">
            <a:spAutoFit/>
          </a:bodyPr>
          <a:lstStyle/>
          <a:p>
            <a:r>
              <a:rPr lang="en-US" dirty="0" smtClean="0"/>
              <a:t>This “noise”/real low  energy deposition results in wrong WEPL, and can be partially  suppressed </a:t>
            </a:r>
            <a:r>
              <a:rPr lang="en-US" dirty="0" smtClean="0"/>
              <a:t>close to stage interface </a:t>
            </a:r>
            <a:r>
              <a:rPr lang="en-US" dirty="0" smtClean="0"/>
              <a:t>by  setting a higher threshold in WEPL reconstruction (presently </a:t>
            </a:r>
            <a:r>
              <a:rPr lang="en-US" dirty="0" err="1" smtClean="0"/>
              <a:t>SetEthresholds</a:t>
            </a:r>
            <a:r>
              <a:rPr lang="en-US" dirty="0" smtClean="0"/>
              <a:t>(1,1,1,1,1), in MeV), see below events distribution in “empty” run vs WEPL and V ( to show an excess of such events close to top and bottom</a:t>
            </a:r>
            <a:r>
              <a:rPr lang="en-US" dirty="0" smtClean="0"/>
              <a:t> of the detector)</a:t>
            </a:r>
          </a:p>
          <a:p>
            <a:endParaRPr lang="en-US" dirty="0" smtClean="0"/>
          </a:p>
          <a:p>
            <a:r>
              <a:rPr lang="en-US" dirty="0"/>
              <a:t> </a:t>
            </a:r>
            <a:r>
              <a:rPr lang="en-US" dirty="0" smtClean="0"/>
              <a:t>Thresholds:     0.5, 0.5, 0.5, 0.5, 0.5                                              1,1,1,1,1                                                  1,1,1,1,4.5</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731" y="1477328"/>
            <a:ext cx="3125862" cy="211983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2109" y="1477328"/>
            <a:ext cx="3125862" cy="2119837"/>
          </a:xfrm>
          <a:prstGeom prst="rect">
            <a:avLst/>
          </a:prstGeom>
        </p:spPr>
      </p:pic>
      <p:sp>
        <p:nvSpPr>
          <p:cNvPr id="6" name="TextBox 5"/>
          <p:cNvSpPr txBox="1"/>
          <p:nvPr/>
        </p:nvSpPr>
        <p:spPr>
          <a:xfrm>
            <a:off x="60960" y="3828060"/>
            <a:ext cx="12070080" cy="369332"/>
          </a:xfrm>
          <a:prstGeom prst="rect">
            <a:avLst/>
          </a:prstGeom>
          <a:noFill/>
        </p:spPr>
        <p:txBody>
          <a:bodyPr wrap="square" rtlCol="0">
            <a:spAutoFit/>
          </a:bodyPr>
          <a:lstStyle/>
          <a:p>
            <a:r>
              <a:rPr lang="en-US" dirty="0" smtClean="0"/>
              <a:t>Thresholds:      1,2,3,4.5.4                                                        1,1,1,4.5,4.5                                                       1,2,3,4.5,5.5</a:t>
            </a:r>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8457" y="1594661"/>
            <a:ext cx="3120299" cy="211606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8458" y="4432059"/>
            <a:ext cx="3120299" cy="2116065"/>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35850" y="4432059"/>
            <a:ext cx="3120299" cy="2116065"/>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1195" y="4402831"/>
            <a:ext cx="3163398" cy="2145293"/>
          </a:xfrm>
          <a:prstGeom prst="rect">
            <a:avLst/>
          </a:prstGeom>
        </p:spPr>
      </p:pic>
    </p:spTree>
    <p:extLst>
      <p:ext uri="{BB962C8B-B14F-4D97-AF65-F5344CB8AC3E}">
        <p14:creationId xmlns:p14="http://schemas.microsoft.com/office/powerpoint/2010/main" val="4183148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7426" y="247426"/>
            <a:ext cx="11725835" cy="369332"/>
          </a:xfrm>
          <a:prstGeom prst="rect">
            <a:avLst/>
          </a:prstGeom>
          <a:noFill/>
        </p:spPr>
        <p:txBody>
          <a:bodyPr wrap="square" rtlCol="0">
            <a:spAutoFit/>
          </a:bodyPr>
          <a:lstStyle/>
          <a:p>
            <a:r>
              <a:rPr lang="en-US" dirty="0" smtClean="0"/>
              <a:t> Much less of such events occurs when proton stops in the first stage,  even at low 0.5 MeV threshold (step+4 </a:t>
            </a:r>
            <a:r>
              <a:rPr lang="en-US" dirty="0" err="1" smtClean="0"/>
              <a:t>briks</a:t>
            </a:r>
            <a:r>
              <a:rPr lang="en-US" dirty="0" smtClean="0"/>
              <a: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7911" y="1638737"/>
            <a:ext cx="5197784" cy="352493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889" y="1638738"/>
            <a:ext cx="5197784" cy="3524933"/>
          </a:xfrm>
          <a:prstGeom prst="rect">
            <a:avLst/>
          </a:prstGeom>
        </p:spPr>
      </p:pic>
    </p:spTree>
    <p:extLst>
      <p:ext uri="{BB962C8B-B14F-4D97-AF65-F5344CB8AC3E}">
        <p14:creationId xmlns:p14="http://schemas.microsoft.com/office/powerpoint/2010/main" val="1786287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308" y="708219"/>
            <a:ext cx="3846625" cy="260863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051" y="972447"/>
            <a:ext cx="3680860" cy="2496215"/>
          </a:xfrm>
          <a:prstGeom prst="rect">
            <a:avLst/>
          </a:prstGeom>
        </p:spPr>
      </p:pic>
      <p:sp>
        <p:nvSpPr>
          <p:cNvPr id="4" name="TextBox 3"/>
          <p:cNvSpPr txBox="1"/>
          <p:nvPr/>
        </p:nvSpPr>
        <p:spPr>
          <a:xfrm>
            <a:off x="537882" y="236668"/>
            <a:ext cx="10585525" cy="369332"/>
          </a:xfrm>
          <a:prstGeom prst="rect">
            <a:avLst/>
          </a:prstGeom>
          <a:noFill/>
        </p:spPr>
        <p:txBody>
          <a:bodyPr wrap="square" rtlCol="0">
            <a:spAutoFit/>
          </a:bodyPr>
          <a:lstStyle/>
          <a:p>
            <a:r>
              <a:rPr lang="en-US" dirty="0" smtClean="0"/>
              <a:t>For  just step phantom, all thresholds 1 MeV we see a lot of “wrong” WEPL events</a:t>
            </a:r>
            <a:r>
              <a:rPr lang="en-US" b="1" dirty="0" smtClean="0">
                <a:solidFill>
                  <a:srgbClr val="FF0000"/>
                </a:solidFill>
              </a:rPr>
              <a:t>. Low energy proton hallo? </a:t>
            </a:r>
            <a:endParaRPr lang="en-US" b="1" dirty="0">
              <a:solidFill>
                <a:srgbClr val="FF0000"/>
              </a:solidFill>
            </a:endParaRPr>
          </a:p>
        </p:txBody>
      </p:sp>
      <p:sp>
        <p:nvSpPr>
          <p:cNvPr id="5" name="TextBox 4"/>
          <p:cNvSpPr txBox="1"/>
          <p:nvPr/>
        </p:nvSpPr>
        <p:spPr>
          <a:xfrm>
            <a:off x="193638" y="3355224"/>
            <a:ext cx="11704320" cy="369332"/>
          </a:xfrm>
          <a:prstGeom prst="rect">
            <a:avLst/>
          </a:prstGeom>
          <a:noFill/>
        </p:spPr>
        <p:txBody>
          <a:bodyPr wrap="square" rtlCol="0">
            <a:spAutoFit/>
          </a:bodyPr>
          <a:lstStyle/>
          <a:p>
            <a:r>
              <a:rPr lang="en-US" dirty="0"/>
              <a:t>T</a:t>
            </a:r>
            <a:r>
              <a:rPr lang="en-US" dirty="0" smtClean="0"/>
              <a:t>hresholds set to  1, 1, 1, </a:t>
            </a:r>
            <a:r>
              <a:rPr lang="en-US" dirty="0" smtClean="0">
                <a:solidFill>
                  <a:srgbClr val="FF0000"/>
                </a:solidFill>
              </a:rPr>
              <a:t>4.5, 4.5  </a:t>
            </a:r>
            <a:r>
              <a:rPr lang="en-US" dirty="0" smtClean="0"/>
              <a:t>MeV; suppressed </a:t>
            </a:r>
            <a:r>
              <a:rPr lang="en-US" dirty="0" smtClean="0"/>
              <a:t>peaks at interface of stages 3&amp;4 </a:t>
            </a:r>
            <a:r>
              <a:rPr lang="en-US" dirty="0" smtClean="0"/>
              <a:t> but most of </a:t>
            </a:r>
            <a:r>
              <a:rPr lang="en-US" dirty="0" smtClean="0">
                <a:solidFill>
                  <a:srgbClr val="FF0000"/>
                </a:solidFill>
              </a:rPr>
              <a:t>“wrong” events still there.</a:t>
            </a:r>
            <a:endParaRPr lang="en-US" dirty="0">
              <a:solidFill>
                <a:srgbClr val="FF0000"/>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9051" y="3971279"/>
            <a:ext cx="3996625" cy="271035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309" y="4039930"/>
            <a:ext cx="3996625" cy="2710355"/>
          </a:xfrm>
          <a:prstGeom prst="rect">
            <a:avLst/>
          </a:prstGeom>
        </p:spPr>
      </p:pic>
    </p:spTree>
    <p:extLst>
      <p:ext uri="{BB962C8B-B14F-4D97-AF65-F5344CB8AC3E}">
        <p14:creationId xmlns:p14="http://schemas.microsoft.com/office/powerpoint/2010/main" val="140872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237</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A first look at WEPL noise in May 2015 run at CDH  V.A.Bashkirov,   June 2nd 2015</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first look at WEPL noise in May 2015 run at CDH  V.A.Bashkirov,   June 2nd 2015</dc:title>
  <dc:creator>Vladimir Bashkirov</dc:creator>
  <cp:lastModifiedBy>Vladimir Bashkirov</cp:lastModifiedBy>
  <cp:revision>12</cp:revision>
  <dcterms:created xsi:type="dcterms:W3CDTF">2015-06-02T17:47:27Z</dcterms:created>
  <dcterms:modified xsi:type="dcterms:W3CDTF">2015-06-02T20:02:38Z</dcterms:modified>
</cp:coreProperties>
</file>