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52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A19E-4565-4CB9-9CBA-B1BCB066D30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5B93-4963-4E46-8564-DD55C72C71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3528" y="476672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RUN LEN DEC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7664" y="476672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INV SCAN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3528" y="206084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47664" y="206084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ACDC PRED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47664" y="350100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STRIPE MEM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43808" y="476672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ARM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43808" y="206084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IQUAN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39952" y="476672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IDCT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39952" y="206084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UP SAMP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8144" y="206084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VOP MEM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68144" y="350100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39952" y="3501008"/>
            <a:ext cx="1008112" cy="9361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VOP REC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4"/>
          </p:cNvCxnSpPr>
          <p:nvPr/>
        </p:nvCxnSpPr>
        <p:spPr>
          <a:xfrm flipV="1">
            <a:off x="827584" y="1412776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5" idx="2"/>
          </p:cNvCxnSpPr>
          <p:nvPr/>
        </p:nvCxnSpPr>
        <p:spPr>
          <a:xfrm>
            <a:off x="1331640" y="944724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7" idx="0"/>
          </p:cNvCxnSpPr>
          <p:nvPr/>
        </p:nvCxnSpPr>
        <p:spPr>
          <a:xfrm>
            <a:off x="2051720" y="1412776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8" idx="0"/>
          </p:cNvCxnSpPr>
          <p:nvPr/>
        </p:nvCxnSpPr>
        <p:spPr>
          <a:xfrm>
            <a:off x="2051720" y="29969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0" idx="2"/>
          </p:cNvCxnSpPr>
          <p:nvPr/>
        </p:nvCxnSpPr>
        <p:spPr>
          <a:xfrm>
            <a:off x="2555776" y="2528900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7"/>
            <a:endCxn id="10" idx="3"/>
          </p:cNvCxnSpPr>
          <p:nvPr/>
        </p:nvCxnSpPr>
        <p:spPr>
          <a:xfrm flipV="1">
            <a:off x="2408141" y="2859863"/>
            <a:ext cx="583302" cy="7782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7"/>
            <a:endCxn id="11" idx="3"/>
          </p:cNvCxnSpPr>
          <p:nvPr/>
        </p:nvCxnSpPr>
        <p:spPr>
          <a:xfrm flipV="1">
            <a:off x="3704285" y="1275687"/>
            <a:ext cx="583302" cy="922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11" idx="2"/>
          </p:cNvCxnSpPr>
          <p:nvPr/>
        </p:nvCxnSpPr>
        <p:spPr>
          <a:xfrm>
            <a:off x="3851920" y="94472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4"/>
            <a:endCxn id="12" idx="0"/>
          </p:cNvCxnSpPr>
          <p:nvPr/>
        </p:nvCxnSpPr>
        <p:spPr>
          <a:xfrm>
            <a:off x="4644008" y="1412776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4"/>
            <a:endCxn id="15" idx="0"/>
          </p:cNvCxnSpPr>
          <p:nvPr/>
        </p:nvCxnSpPr>
        <p:spPr>
          <a:xfrm>
            <a:off x="4644008" y="29969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6"/>
            <a:endCxn id="14" idx="2"/>
          </p:cNvCxnSpPr>
          <p:nvPr/>
        </p:nvCxnSpPr>
        <p:spPr>
          <a:xfrm>
            <a:off x="5148064" y="3969060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7"/>
          </p:cNvCxnSpPr>
          <p:nvPr/>
        </p:nvCxnSpPr>
        <p:spPr>
          <a:xfrm flipH="1">
            <a:off x="5000429" y="2859863"/>
            <a:ext cx="1015350" cy="7782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0"/>
            <a:endCxn id="13" idx="4"/>
          </p:cNvCxnSpPr>
          <p:nvPr/>
        </p:nvCxnSpPr>
        <p:spPr>
          <a:xfrm flipV="1">
            <a:off x="6372200" y="29969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3"/>
            <a:endCxn id="14" idx="1"/>
          </p:cNvCxnSpPr>
          <p:nvPr/>
        </p:nvCxnSpPr>
        <p:spPr>
          <a:xfrm>
            <a:off x="6015779" y="2859863"/>
            <a:ext cx="0" cy="7782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Lasse Lehtonen</dc:creator>
  <cp:lastModifiedBy>Lauri Matilainen</cp:lastModifiedBy>
  <cp:revision>6</cp:revision>
  <dcterms:created xsi:type="dcterms:W3CDTF">2012-02-22T10:22:41Z</dcterms:created>
  <dcterms:modified xsi:type="dcterms:W3CDTF">2012-02-22T11:24:43Z</dcterms:modified>
</cp:coreProperties>
</file>