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1645-6ADA-454C-9D0C-E35882D4E976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6AC0-1C83-426B-9D43-E5EC400705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000000" cy="60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95736" y="44624"/>
            <a:ext cx="583685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i-FI" smtClean="0">
                <a:latin typeface="Courier New" pitchFamily="49" charset="0"/>
                <a:cs typeface="Courier New" pitchFamily="49" charset="0"/>
              </a:rPr>
              <a:t>VSIM 1&gt; vsim –novopt work.tb_basic_tester</a:t>
            </a:r>
          </a:p>
          <a:p>
            <a:r>
              <a:rPr lang="fi-FI" smtClean="0">
                <a:latin typeface="Courier New" pitchFamily="49" charset="0"/>
                <a:cs typeface="Courier New" pitchFamily="49" charset="0"/>
              </a:rPr>
              <a:t>VSIM 2&gt; do tb_basic_tester.do</a:t>
            </a:r>
          </a:p>
          <a:p>
            <a:r>
              <a:rPr lang="fi-FI" smtClean="0">
                <a:latin typeface="Courier New" pitchFamily="49" charset="0"/>
                <a:cs typeface="Courier New" pitchFamily="49" charset="0"/>
              </a:rPr>
              <a:t>VSIM 3&gt; run 600 ns</a:t>
            </a:r>
          </a:p>
          <a:p>
            <a:r>
              <a:rPr lang="fi-FI" smtClean="0"/>
              <a:t>Example by Erno Salminen, 2012-01-31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31840" y="2420888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1. Tx waits 10 cycles before first transer</a:t>
            </a:r>
            <a:endParaRPr lang="en-US" sz="900"/>
          </a:p>
        </p:txBody>
      </p:sp>
      <p:sp>
        <p:nvSpPr>
          <p:cNvPr id="7" name="Oval 6"/>
          <p:cNvSpPr/>
          <p:nvPr/>
        </p:nvSpPr>
        <p:spPr>
          <a:xfrm>
            <a:off x="3779912" y="3573016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2. First addr+data sent</a:t>
            </a:r>
            <a:endParaRPr lang="en-US" sz="900"/>
          </a:p>
        </p:txBody>
      </p:sp>
      <p:sp>
        <p:nvSpPr>
          <p:cNvPr id="8" name="Oval 7"/>
          <p:cNvSpPr/>
          <p:nvPr/>
        </p:nvSpPr>
        <p:spPr>
          <a:xfrm>
            <a:off x="4572000" y="357301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3. 2nd send</a:t>
            </a:r>
            <a:endParaRPr lang="en-US" sz="900"/>
          </a:p>
        </p:txBody>
      </p:sp>
      <p:sp>
        <p:nvSpPr>
          <p:cNvPr id="9" name="Oval 8"/>
          <p:cNvSpPr/>
          <p:nvPr/>
        </p:nvSpPr>
        <p:spPr>
          <a:xfrm>
            <a:off x="3995936" y="4653136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4. 1st received</a:t>
            </a:r>
            <a:endParaRPr lang="en-US" sz="900"/>
          </a:p>
        </p:txBody>
      </p:sp>
      <p:sp>
        <p:nvSpPr>
          <p:cNvPr id="10" name="Oval 9"/>
          <p:cNvSpPr/>
          <p:nvPr/>
        </p:nvSpPr>
        <p:spPr>
          <a:xfrm>
            <a:off x="6948264" y="278092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5. All sent</a:t>
            </a:r>
            <a:endParaRPr lang="en-US" sz="900"/>
          </a:p>
        </p:txBody>
      </p:sp>
      <p:sp>
        <p:nvSpPr>
          <p:cNvPr id="11" name="Oval 10"/>
          <p:cNvSpPr/>
          <p:nvPr/>
        </p:nvSpPr>
        <p:spPr>
          <a:xfrm>
            <a:off x="8100392" y="450912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smtClean="0"/>
              <a:t>6. All received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ege</dc:creator>
  <cp:lastModifiedBy>ege</cp:lastModifiedBy>
  <cp:revision>3</cp:revision>
  <dcterms:created xsi:type="dcterms:W3CDTF">2012-01-31T14:19:09Z</dcterms:created>
  <dcterms:modified xsi:type="dcterms:W3CDTF">2012-01-31T14:26:55Z</dcterms:modified>
</cp:coreProperties>
</file>