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22.8.2011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22.8.2011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22.8.2011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22.8.2011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22.8.2011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22.8.2011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22.8.2011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22.8.2011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22.8.2011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22.8.2011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22.8.2011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73EE-4041-492F-BA0E-2F18D990949A}" type="datetimeFigureOut">
              <a:rPr lang="fi-FI" smtClean="0"/>
              <a:pPr/>
              <a:t>22.8.2011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899592" y="764704"/>
            <a:ext cx="5832648" cy="5112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59632" y="1196752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 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132856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59632" y="3068960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59632" y="4005064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95736" y="4941168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 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75856" y="4941168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55976" y="4941168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36096" y="4941168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 0</a:t>
            </a:r>
            <a:endParaRPr lang="en-US" dirty="0"/>
          </a:p>
        </p:txBody>
      </p:sp>
      <p:cxnSp>
        <p:nvCxnSpPr>
          <p:cNvPr id="13" name="Straight Connector 12"/>
          <p:cNvCxnSpPr>
            <a:stCxn id="4" idx="3"/>
          </p:cNvCxnSpPr>
          <p:nvPr/>
        </p:nvCxnSpPr>
        <p:spPr>
          <a:xfrm>
            <a:off x="2051720" y="1556792"/>
            <a:ext cx="43924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51720" y="2492896"/>
            <a:ext cx="43924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51720" y="3429000"/>
            <a:ext cx="43924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51720" y="4365104"/>
            <a:ext cx="43924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0"/>
          </p:cNvCxnSpPr>
          <p:nvPr/>
        </p:nvCxnSpPr>
        <p:spPr>
          <a:xfrm rot="5400000" flipH="1" flipV="1">
            <a:off x="665566" y="2978950"/>
            <a:ext cx="3888432" cy="360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1709682" y="2978950"/>
            <a:ext cx="3888432" cy="360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2789802" y="2978950"/>
            <a:ext cx="3888432" cy="360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3869922" y="2978950"/>
            <a:ext cx="3888432" cy="360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2735796" y="4473116"/>
            <a:ext cx="216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605299" y="4725144"/>
            <a:ext cx="216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828818" y="4581130"/>
            <a:ext cx="216026" cy="14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3758898" y="4473114"/>
            <a:ext cx="216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628401" y="4725142"/>
            <a:ext cx="216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851920" y="4581128"/>
            <a:ext cx="216026" cy="14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4839018" y="4473114"/>
            <a:ext cx="216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708521" y="4725142"/>
            <a:ext cx="216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932040" y="4581128"/>
            <a:ext cx="216026" cy="14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5919138" y="4473114"/>
            <a:ext cx="216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788641" y="4725142"/>
            <a:ext cx="216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6012160" y="4581128"/>
            <a:ext cx="216026" cy="14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5919138" y="3537010"/>
            <a:ext cx="216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788641" y="3789038"/>
            <a:ext cx="216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6012160" y="3645024"/>
            <a:ext cx="216026" cy="14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4839018" y="3537010"/>
            <a:ext cx="216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708521" y="3789038"/>
            <a:ext cx="216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4932040" y="3645024"/>
            <a:ext cx="216026" cy="14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3758898" y="3537010"/>
            <a:ext cx="216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628401" y="3789038"/>
            <a:ext cx="216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851920" y="3645024"/>
            <a:ext cx="216026" cy="14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2750786" y="3537010"/>
            <a:ext cx="216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620289" y="3789038"/>
            <a:ext cx="216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2843808" y="3645024"/>
            <a:ext cx="216026" cy="14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5919138" y="2600906"/>
            <a:ext cx="216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788641" y="2852934"/>
            <a:ext cx="216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6012160" y="2708920"/>
            <a:ext cx="216026" cy="14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4839018" y="2600906"/>
            <a:ext cx="216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708521" y="2852934"/>
            <a:ext cx="216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932040" y="2708920"/>
            <a:ext cx="216026" cy="14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3758898" y="2600906"/>
            <a:ext cx="216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628401" y="2852934"/>
            <a:ext cx="216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3851920" y="2708920"/>
            <a:ext cx="216026" cy="14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>
            <a:off x="2750786" y="2600906"/>
            <a:ext cx="216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620289" y="2852934"/>
            <a:ext cx="216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2843808" y="2708920"/>
            <a:ext cx="216026" cy="14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5919138" y="1664802"/>
            <a:ext cx="216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788641" y="1916830"/>
            <a:ext cx="216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6012160" y="1772816"/>
            <a:ext cx="216026" cy="14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4839018" y="1664802"/>
            <a:ext cx="216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708521" y="1916830"/>
            <a:ext cx="216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4932040" y="1772816"/>
            <a:ext cx="216026" cy="14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>
            <a:off x="3758898" y="1664802"/>
            <a:ext cx="216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628401" y="1916830"/>
            <a:ext cx="216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3851920" y="1772816"/>
            <a:ext cx="216026" cy="14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>
            <a:off x="2750786" y="1664802"/>
            <a:ext cx="216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620289" y="1916830"/>
            <a:ext cx="216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843808" y="1772816"/>
            <a:ext cx="216026" cy="14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907704" y="2276872"/>
            <a:ext cx="4320480" cy="266429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51720" y="3356992"/>
            <a:ext cx="79208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Packet Codec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1840" y="3356992"/>
            <a:ext cx="79208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Packet Codec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11960" y="3356992"/>
            <a:ext cx="79208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Packet Codec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92080" y="3356992"/>
            <a:ext cx="79208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Packet Codec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1720" y="2420888"/>
            <a:ext cx="403244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FH Crossbar</a:t>
            </a:r>
            <a:endParaRPr lang="en-US" dirty="0"/>
          </a:p>
        </p:txBody>
      </p:sp>
      <p:cxnSp>
        <p:nvCxnSpPr>
          <p:cNvPr id="10" name="Straight Connector 9"/>
          <p:cNvCxnSpPr>
            <a:stCxn id="4" idx="0"/>
          </p:cNvCxnSpPr>
          <p:nvPr/>
        </p:nvCxnSpPr>
        <p:spPr>
          <a:xfrm rot="5400000" flipH="1" flipV="1">
            <a:off x="2340489" y="3248247"/>
            <a:ext cx="216020" cy="14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3422079" y="3248244"/>
            <a:ext cx="216024" cy="14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4502199" y="3248244"/>
            <a:ext cx="216024" cy="14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5582319" y="3248244"/>
            <a:ext cx="216024" cy="14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051720" y="4077072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 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131840" y="4077072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 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211960" y="4077072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 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292080" y="4077072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 0</a:t>
            </a:r>
            <a:endParaRPr lang="en-US" dirty="0"/>
          </a:p>
        </p:txBody>
      </p:sp>
      <p:cxnSp>
        <p:nvCxnSpPr>
          <p:cNvPr id="23" name="Straight Connector 22"/>
          <p:cNvCxnSpPr>
            <a:stCxn id="19" idx="0"/>
          </p:cNvCxnSpPr>
          <p:nvPr/>
        </p:nvCxnSpPr>
        <p:spPr>
          <a:xfrm rot="5400000" flipH="1" flipV="1">
            <a:off x="2340487" y="3968325"/>
            <a:ext cx="216024" cy="14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3422079" y="3968324"/>
            <a:ext cx="216024" cy="14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4502199" y="3968324"/>
            <a:ext cx="216024" cy="14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5582319" y="3968324"/>
            <a:ext cx="216024" cy="14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34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Office-teema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Lasse Lehtonen</cp:lastModifiedBy>
  <cp:revision>14</cp:revision>
  <dcterms:modified xsi:type="dcterms:W3CDTF">2011-08-22T09:26:49Z</dcterms:modified>
</cp:coreProperties>
</file>