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8336-DA5E-48B8-B765-604840AA0668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515F-91B1-44EF-9C61-356789A094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08104" y="5229200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08104" y="5229200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08104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08104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300192" y="5013176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16216" y="4653136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20272" y="5229200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20272" y="5229200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0272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20272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7812360" y="5013176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028384" y="4653136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5517232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00192" y="5661248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502874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5646890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027090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171106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08104" y="386104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08104" y="3861048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08104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508104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6300192" y="3645024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16216" y="3284984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20272" y="386104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7020272" y="3861048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20272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20272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7812360" y="3645024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28384" y="3284984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00192" y="4149080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00192" y="429309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5502874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5646890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7027090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7171106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95936" y="5229200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3995936" y="5229200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95936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995936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4788024" y="5013176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04048" y="4653136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88024" y="5517232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8024" y="5661248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3990706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H="1" flipV="1">
            <a:off x="4134722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995936" y="386104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995936" y="3861048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95936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995936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4788024" y="3645024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04048" y="3284984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88024" y="4149080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788024" y="429309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 flipH="1" flipV="1">
            <a:off x="3990706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4134722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83768" y="5229200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483768" y="5229200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83768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483768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275856" y="5013176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491880" y="4653136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275856" y="5517232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275856" y="5661248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2478538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2622554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83768" y="386104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483768" y="3861048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483768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483768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3275856" y="3645024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491880" y="3284984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275856" y="4149080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275856" y="429309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2478538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 flipH="1" flipV="1">
            <a:off x="2622554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71600" y="5229200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971600" y="5229200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71600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971600" y="522920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1763688" y="5013176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979712" y="4653136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763688" y="5517232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763688" y="5661248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966370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1110386" y="4904370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71600" y="386104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971600" y="3861048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71600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971600" y="3861048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 flipH="1" flipV="1">
            <a:off x="1763688" y="3645024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79712" y="3284984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63688" y="4149080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763688" y="429309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966370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1110386" y="3536218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508104" y="2492896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5508104" y="2492896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08104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508104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 flipH="1" flipV="1">
            <a:off x="6300192" y="2276872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16216" y="191683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20272" y="2492896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7020272" y="2492896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020272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020272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 flipH="1" flipV="1">
            <a:off x="7812360" y="2276872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028384" y="191683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300192" y="2780928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300192" y="2924944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5400000" flipH="1" flipV="1">
            <a:off x="5502874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 flipH="1" flipV="1">
            <a:off x="5646890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7027090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7171106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995936" y="2492896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3995936" y="2492896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95936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995936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 flipH="1" flipV="1">
            <a:off x="4788024" y="2276872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004048" y="191683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788024" y="2780928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788024" y="2924944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 flipH="1" flipV="1">
            <a:off x="3990706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 flipH="1" flipV="1">
            <a:off x="4134722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483768" y="2492896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2483768" y="2492896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483768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483768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3275856" y="2276872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491880" y="191683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3275856" y="2780928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5856" y="2924944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2478538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2622554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971600" y="2492896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71600" y="2492896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71600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971600" y="2492896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 flipH="1" flipV="1">
            <a:off x="1763688" y="2276872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979712" y="191683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1763688" y="2780928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763688" y="2924944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 flipH="1" flipV="1">
            <a:off x="966370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5400000" flipH="1" flipV="1">
            <a:off x="1110386" y="2168066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508104" y="112474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5508104" y="1124744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508104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508104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6300192" y="908720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516216" y="5486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020272" y="112474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20272" y="1124744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7020272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7020272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/>
          <p:cNvCxnSpPr/>
          <p:nvPr/>
        </p:nvCxnSpPr>
        <p:spPr>
          <a:xfrm rot="5400000" flipH="1" flipV="1">
            <a:off x="7812360" y="908720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8028384" y="5486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6300192" y="141277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300192" y="1556792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995936" y="112474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/>
          <p:nvPr/>
        </p:nvCxnSpPr>
        <p:spPr>
          <a:xfrm>
            <a:off x="3995936" y="1124744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95936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3995936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Straight Arrow Connector 181"/>
          <p:cNvCxnSpPr/>
          <p:nvPr/>
        </p:nvCxnSpPr>
        <p:spPr>
          <a:xfrm rot="5400000" flipH="1" flipV="1">
            <a:off x="4788024" y="908720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5004048" y="5486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4788024" y="141277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788024" y="1556792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2483768" y="112474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2483768" y="1124744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483768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2483768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Straight Arrow Connector 191"/>
          <p:cNvCxnSpPr/>
          <p:nvPr/>
        </p:nvCxnSpPr>
        <p:spPr>
          <a:xfrm rot="5400000" flipH="1" flipV="1">
            <a:off x="3275856" y="908720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491880" y="5486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3275856" y="141277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275856" y="1556792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971600" y="112474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971600" y="1124744"/>
            <a:ext cx="792088" cy="720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971600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971600" y="1124744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Straight Arrow Connector 201"/>
          <p:cNvCxnSpPr/>
          <p:nvPr/>
        </p:nvCxnSpPr>
        <p:spPr>
          <a:xfrm rot="5400000" flipH="1" flipV="1">
            <a:off x="1763688" y="908720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1979712" y="5486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1763688" y="141277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763688" y="1556792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3707904" y="1628800"/>
            <a:ext cx="3600400" cy="3888432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3968" y="3212976"/>
            <a:ext cx="1728192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9512" y="594928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9512" y="5949280"/>
            <a:ext cx="792088" cy="72008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9" idx="0"/>
            <a:endCxn id="142" idx="2"/>
          </p:cNvCxnSpPr>
          <p:nvPr/>
        </p:nvCxnSpPr>
        <p:spPr>
          <a:xfrm rot="5400000" flipH="1" flipV="1">
            <a:off x="6516216" y="2420888"/>
            <a:ext cx="2880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56176" y="2564904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Packet Codec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59632" y="6309320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9632" y="6453336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86" y="4760354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44302" y="4760354"/>
            <a:ext cx="64807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483151" y="5949280"/>
            <a:ext cx="5040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872494" y="6057292"/>
            <a:ext cx="215230" cy="7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5940152" y="3098940"/>
            <a:ext cx="402068" cy="4020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1259632" y="6051268"/>
            <a:ext cx="288032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1800486" y="6056498"/>
            <a:ext cx="215230" cy="7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1728478" y="6057292"/>
            <a:ext cx="215230" cy="7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1656470" y="6056498"/>
            <a:ext cx="215230" cy="7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1584462" y="6056498"/>
            <a:ext cx="215230" cy="7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1512454" y="6055704"/>
            <a:ext cx="215230" cy="7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1440446" y="6056498"/>
            <a:ext cx="215230" cy="7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1483151" y="6165304"/>
            <a:ext cx="5040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 rot="10800000">
            <a:off x="5724128" y="3933056"/>
            <a:ext cx="727575" cy="289620"/>
            <a:chOff x="4716016" y="5156398"/>
            <a:chExt cx="727575" cy="289620"/>
          </a:xfrm>
        </p:grpSpPr>
        <p:cxnSp>
          <p:nvCxnSpPr>
            <p:cNvPr id="75" name="Straight Arrow Connector 74"/>
            <p:cNvCxnSpPr/>
            <p:nvPr/>
          </p:nvCxnSpPr>
          <p:spPr>
            <a:xfrm rot="10800000">
              <a:off x="4939535" y="5228406"/>
              <a:ext cx="504056" cy="158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>
              <a:off x="5328878" y="5336418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>
              <a:off x="4716016" y="5156398"/>
              <a:ext cx="720080" cy="158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>
              <a:off x="4716016" y="5330394"/>
              <a:ext cx="288032" cy="158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>
              <a:off x="5256870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5400000">
              <a:off x="5184862" y="5336418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5400000">
              <a:off x="5112854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5040846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5400000">
              <a:off x="4968838" y="5334830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4896830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0800000">
              <a:off x="4939535" y="5444430"/>
              <a:ext cx="504056" cy="158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3851920" y="3933056"/>
            <a:ext cx="727575" cy="289620"/>
            <a:chOff x="4716016" y="5156398"/>
            <a:chExt cx="727575" cy="289620"/>
          </a:xfrm>
        </p:grpSpPr>
        <p:cxnSp>
          <p:nvCxnSpPr>
            <p:cNvPr id="88" name="Straight Arrow Connector 87"/>
            <p:cNvCxnSpPr/>
            <p:nvPr/>
          </p:nvCxnSpPr>
          <p:spPr>
            <a:xfrm rot="10800000">
              <a:off x="4939535" y="5228406"/>
              <a:ext cx="504056" cy="158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>
              <a:off x="5328878" y="5336418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0800000">
              <a:off x="4716016" y="5156398"/>
              <a:ext cx="720080" cy="158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0800000">
              <a:off x="4716016" y="5330394"/>
              <a:ext cx="288032" cy="158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>
              <a:off x="5256870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5400000">
              <a:off x="5184862" y="5336418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rot="5400000">
              <a:off x="5112854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rot="5400000">
              <a:off x="5040846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>
              <a:off x="4968838" y="5334830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5400000">
              <a:off x="4896830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10800000">
              <a:off x="4939535" y="5444430"/>
              <a:ext cx="504056" cy="158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rot="5400000">
            <a:off x="4713062" y="2999906"/>
            <a:ext cx="727575" cy="289620"/>
            <a:chOff x="4716016" y="5156398"/>
            <a:chExt cx="727575" cy="289620"/>
          </a:xfrm>
        </p:grpSpPr>
        <p:cxnSp>
          <p:nvCxnSpPr>
            <p:cNvPr id="100" name="Straight Arrow Connector 99"/>
            <p:cNvCxnSpPr/>
            <p:nvPr/>
          </p:nvCxnSpPr>
          <p:spPr>
            <a:xfrm rot="10800000">
              <a:off x="4939535" y="5228406"/>
              <a:ext cx="504056" cy="158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5400000">
              <a:off x="5328878" y="5336418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>
              <a:off x="4716016" y="5156398"/>
              <a:ext cx="720080" cy="158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>
              <a:off x="4716016" y="5330394"/>
              <a:ext cx="288032" cy="158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5400000">
              <a:off x="5256870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5184862" y="5336418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5400000">
              <a:off x="5112854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>
              <a:off x="5040846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5400000">
              <a:off x="4968838" y="5334830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4896830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10800000">
              <a:off x="4939535" y="5444430"/>
              <a:ext cx="504056" cy="158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rot="16200000">
            <a:off x="4785071" y="4872113"/>
            <a:ext cx="727575" cy="289620"/>
            <a:chOff x="4716016" y="5156398"/>
            <a:chExt cx="727575" cy="289620"/>
          </a:xfrm>
        </p:grpSpPr>
        <p:cxnSp>
          <p:nvCxnSpPr>
            <p:cNvPr id="112" name="Straight Arrow Connector 111"/>
            <p:cNvCxnSpPr/>
            <p:nvPr/>
          </p:nvCxnSpPr>
          <p:spPr>
            <a:xfrm rot="10800000">
              <a:off x="4939535" y="5228406"/>
              <a:ext cx="504056" cy="158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5400000">
              <a:off x="5328878" y="5336418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0800000">
              <a:off x="4716016" y="5156398"/>
              <a:ext cx="720080" cy="158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10800000">
              <a:off x="4716016" y="5330394"/>
              <a:ext cx="288032" cy="158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rot="5400000">
              <a:off x="5256870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5184862" y="5336418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5112854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>
              <a:off x="5040846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rot="5400000">
              <a:off x="4968838" y="5334830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5400000">
              <a:off x="4896830" y="5335624"/>
              <a:ext cx="215230" cy="79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0800000">
              <a:off x="4939535" y="5444430"/>
              <a:ext cx="504056" cy="158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5436097" y="3356993"/>
            <a:ext cx="360040" cy="3600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92081" y="3212977"/>
            <a:ext cx="360040" cy="3600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292081" y="3573017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5364089" y="3501009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5436097" y="3429001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508105" y="3356993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5580113" y="3284985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5652120" y="2924946"/>
            <a:ext cx="432049" cy="4320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 flipV="1">
            <a:off x="5517211" y="3416953"/>
            <a:ext cx="360040" cy="3600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5661227" y="3560969"/>
            <a:ext cx="360040" cy="3600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877251" y="3416953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805243" y="3488961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733235" y="3560969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661227" y="3632977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5589219" y="3704985"/>
            <a:ext cx="144016" cy="144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4788024" y="3717032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6156176" y="1772816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IP</a:t>
            </a:r>
            <a:endParaRPr lang="en-US" sz="12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412032" y="6461720"/>
            <a:ext cx="72008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979712" y="1556792"/>
            <a:ext cx="28803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7584" y="1340768"/>
            <a:ext cx="10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tx_empty_out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62880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tx_full_out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916832"/>
            <a:ext cx="848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tx_data_in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204864"/>
            <a:ext cx="75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tx_we_in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79712" y="1844824"/>
            <a:ext cx="28803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2132856"/>
            <a:ext cx="28803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79712" y="2420888"/>
            <a:ext cx="28803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TST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Lasse Lehtonen</dc:creator>
  <cp:lastModifiedBy>Lasse Lehtonen</cp:lastModifiedBy>
  <cp:revision>295</cp:revision>
  <dcterms:created xsi:type="dcterms:W3CDTF">2011-08-08T11:23:52Z</dcterms:created>
  <dcterms:modified xsi:type="dcterms:W3CDTF">2011-08-11T07:56:32Z</dcterms:modified>
</cp:coreProperties>
</file>