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2" r:id="rId4"/>
    <p:sldId id="257" r:id="rId5"/>
    <p:sldId id="258" r:id="rId6"/>
    <p:sldId id="264" r:id="rId7"/>
    <p:sldId id="265" r:id="rId8"/>
    <p:sldId id="266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CAFC-8813-47B7-9BCE-B24A6CF3892B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6906-A494-4922-B64A-01D71571A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29.5.2012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HIBI v2 to v3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Last modification: </a:t>
            </a:r>
          </a:p>
          <a:p>
            <a:r>
              <a:rPr lang="fi-FI" smtClean="0"/>
              <a:t>Lasse Lehtonen, </a:t>
            </a:r>
            <a:r>
              <a:rPr lang="fi-FI" smtClean="0"/>
              <a:t>2010-11-30</a:t>
            </a:r>
          </a:p>
          <a:p>
            <a:r>
              <a:rPr lang="fi-FI" smtClean="0"/>
              <a:t>Erno Salminen (updated 2012-05-28)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Commands</a:t>
            </a:r>
            <a:r>
              <a:rPr lang="fi-FI" dirty="0" smtClean="0"/>
              <a:t>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i-FI" dirty="0" smtClean="0"/>
              <a:t>DATA = </a:t>
            </a:r>
            <a:r>
              <a:rPr lang="fi-FI" dirty="0" err="1" smtClean="0"/>
              <a:t>low</a:t>
            </a:r>
            <a:r>
              <a:rPr lang="fi-FI" dirty="0" smtClean="0"/>
              <a:t> </a:t>
            </a:r>
            <a:r>
              <a:rPr lang="fi-FI" dirty="0" err="1" smtClean="0"/>
              <a:t>priority</a:t>
            </a:r>
            <a:r>
              <a:rPr lang="fi-FI" dirty="0" smtClean="0"/>
              <a:t>, MSG = </a:t>
            </a:r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priority</a:t>
            </a:r>
            <a:r>
              <a:rPr lang="fi-FI" dirty="0" smtClean="0"/>
              <a:t>              </a:t>
            </a:r>
          </a:p>
          <a:p>
            <a:r>
              <a:rPr lang="fi-FI" dirty="0" smtClean="0"/>
              <a:t>WR, RD, WRNP, RDL, WRC </a:t>
            </a:r>
            <a:r>
              <a:rPr lang="fi-FI" dirty="0" err="1" smtClean="0"/>
              <a:t>intented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as </a:t>
            </a:r>
            <a:r>
              <a:rPr lang="fi-FI" dirty="0" err="1" smtClean="0"/>
              <a:t>defined</a:t>
            </a:r>
            <a:r>
              <a:rPr lang="fi-FI" dirty="0" smtClean="0"/>
              <a:t> in OCP-IP </a:t>
            </a:r>
            <a:r>
              <a:rPr lang="fi-FI" dirty="0" err="1" smtClean="0"/>
              <a:t>docs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DATA_WR_c</a:t>
            </a:r>
            <a:r>
              <a:rPr lang="fi-FI" dirty="0" smtClean="0"/>
              <a:t>, </a:t>
            </a:r>
            <a:r>
              <a:rPr lang="fi-FI" dirty="0" err="1" smtClean="0"/>
              <a:t>MSG_WR_c</a:t>
            </a:r>
            <a:endParaRPr lang="fi-FI" dirty="0" smtClean="0"/>
          </a:p>
          <a:p>
            <a:pPr lvl="1"/>
            <a:r>
              <a:rPr lang="fi-FI" dirty="0" err="1" smtClean="0"/>
              <a:t>posted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, </a:t>
            </a:r>
            <a:r>
              <a:rPr lang="fi-FI" dirty="0" err="1" smtClean="0"/>
              <a:t>non-posted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 (</a:t>
            </a:r>
            <a:r>
              <a:rPr lang="fi-FI" dirty="0" err="1" smtClean="0"/>
              <a:t>same</a:t>
            </a:r>
            <a:r>
              <a:rPr lang="fi-FI" dirty="0" smtClean="0"/>
              <a:t> as the </a:t>
            </a:r>
            <a:r>
              <a:rPr lang="fi-FI" dirty="0" err="1" smtClean="0"/>
              <a:t>old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DATA_RD_c</a:t>
            </a:r>
            <a:r>
              <a:rPr lang="fi-FI" dirty="0" smtClean="0"/>
              <a:t>, </a:t>
            </a:r>
            <a:r>
              <a:rPr lang="fi-FI" dirty="0" err="1" smtClean="0"/>
              <a:t>MSG_RD_c</a:t>
            </a:r>
            <a:endParaRPr lang="fi-FI" dirty="0" smtClean="0"/>
          </a:p>
          <a:p>
            <a:pPr lvl="1"/>
            <a:r>
              <a:rPr lang="fi-FI" dirty="0" err="1" smtClean="0"/>
              <a:t>Normal</a:t>
            </a:r>
            <a:r>
              <a:rPr lang="fi-FI" dirty="0" smtClean="0"/>
              <a:t> </a:t>
            </a:r>
            <a:r>
              <a:rPr lang="fi-FI" dirty="0" err="1" smtClean="0"/>
              <a:t>read</a:t>
            </a:r>
            <a:endParaRPr lang="fi-FI" dirty="0" smtClean="0"/>
          </a:p>
          <a:p>
            <a:r>
              <a:rPr lang="fi-FI" dirty="0" err="1" smtClean="0"/>
              <a:t>DATA_WRNP_c</a:t>
            </a:r>
            <a:r>
              <a:rPr lang="fi-FI" dirty="0" smtClean="0"/>
              <a:t>, </a:t>
            </a:r>
            <a:r>
              <a:rPr lang="fi-FI" dirty="0" err="1" smtClean="0"/>
              <a:t>MSG_WRNP_c</a:t>
            </a:r>
            <a:endParaRPr lang="fi-FI" dirty="0" smtClean="0"/>
          </a:p>
          <a:p>
            <a:pPr lvl="1"/>
            <a:r>
              <a:rPr lang="fi-FI" dirty="0" smtClean="0"/>
              <a:t>, </a:t>
            </a:r>
            <a:r>
              <a:rPr lang="fi-FI" dirty="0" err="1" smtClean="0"/>
              <a:t>receiving</a:t>
            </a:r>
            <a:r>
              <a:rPr lang="fi-FI" dirty="0" smtClean="0"/>
              <a:t> </a:t>
            </a:r>
            <a:r>
              <a:rPr lang="fi-FI" dirty="0" err="1" smtClean="0"/>
              <a:t>agent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notify</a:t>
            </a:r>
            <a:r>
              <a:rPr lang="fi-FI" dirty="0" smtClean="0"/>
              <a:t> the </a:t>
            </a:r>
            <a:r>
              <a:rPr lang="fi-FI" dirty="0" err="1" smtClean="0"/>
              <a:t>sender</a:t>
            </a:r>
            <a:r>
              <a:rPr lang="fi-FI" dirty="0" smtClean="0"/>
              <a:t> (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affect</a:t>
            </a:r>
            <a:r>
              <a:rPr lang="fi-FI" dirty="0" smtClean="0"/>
              <a:t> </a:t>
            </a:r>
            <a:r>
              <a:rPr lang="fi-FI" dirty="0" err="1" smtClean="0"/>
              <a:t>hibi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DATA_RDL_c</a:t>
            </a:r>
            <a:r>
              <a:rPr lang="fi-FI" dirty="0" smtClean="0"/>
              <a:t>, </a:t>
            </a:r>
            <a:r>
              <a:rPr lang="fi-FI" dirty="0" err="1" smtClean="0"/>
              <a:t>MSG_RDL_c</a:t>
            </a:r>
            <a:endParaRPr lang="fi-FI" dirty="0" smtClean="0"/>
          </a:p>
          <a:p>
            <a:pPr lvl="1"/>
            <a:r>
              <a:rPr lang="fi-FI" dirty="0" err="1" smtClean="0"/>
              <a:t>Linked</a:t>
            </a:r>
            <a:r>
              <a:rPr lang="fi-FI" dirty="0" smtClean="0"/>
              <a:t> </a:t>
            </a:r>
            <a:r>
              <a:rPr lang="fi-FI" dirty="0" err="1" smtClean="0"/>
              <a:t>read</a:t>
            </a:r>
            <a:r>
              <a:rPr lang="fi-FI" dirty="0" smtClean="0"/>
              <a:t>, </a:t>
            </a:r>
            <a:r>
              <a:rPr lang="fi-FI" dirty="0" err="1" smtClean="0"/>
              <a:t>target</a:t>
            </a:r>
            <a:r>
              <a:rPr lang="fi-FI" dirty="0" smtClean="0"/>
              <a:t> </a:t>
            </a:r>
            <a:r>
              <a:rPr lang="fi-FI" dirty="0" err="1" smtClean="0"/>
              <a:t>agent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flag</a:t>
            </a:r>
            <a:r>
              <a:rPr lang="fi-FI" dirty="0" smtClean="0"/>
              <a:t> the </a:t>
            </a:r>
            <a:r>
              <a:rPr lang="fi-FI" dirty="0" err="1" smtClean="0"/>
              <a:t>read</a:t>
            </a:r>
            <a:r>
              <a:rPr lang="fi-FI" dirty="0" smtClean="0"/>
              <a:t> </a:t>
            </a:r>
            <a:r>
              <a:rPr lang="fi-FI" dirty="0" err="1" smtClean="0"/>
              <a:t>whatsoever</a:t>
            </a:r>
            <a:r>
              <a:rPr lang="fi-FI" dirty="0" smtClean="0"/>
              <a:t>,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writes</a:t>
            </a:r>
            <a:r>
              <a:rPr lang="fi-FI" dirty="0" smtClean="0"/>
              <a:t> to </a:t>
            </a:r>
            <a:r>
              <a:rPr lang="fi-FI" dirty="0" err="1" smtClean="0"/>
              <a:t>flagged</a:t>
            </a:r>
            <a:r>
              <a:rPr lang="fi-FI" dirty="0" smtClean="0"/>
              <a:t> </a:t>
            </a:r>
            <a:r>
              <a:rPr lang="fi-FI" dirty="0" err="1" smtClean="0"/>
              <a:t>whatsoever</a:t>
            </a:r>
            <a:r>
              <a:rPr lang="fi-FI" dirty="0" smtClean="0"/>
              <a:t> </a:t>
            </a:r>
            <a:r>
              <a:rPr lang="fi-FI" dirty="0" err="1" smtClean="0"/>
              <a:t>removes</a:t>
            </a:r>
            <a:r>
              <a:rPr lang="fi-FI" dirty="0" smtClean="0"/>
              <a:t> the </a:t>
            </a:r>
            <a:r>
              <a:rPr lang="fi-FI" dirty="0" err="1" smtClean="0"/>
              <a:t>flag</a:t>
            </a:r>
            <a:endParaRPr lang="fi-FI" dirty="0" smtClean="0"/>
          </a:p>
          <a:p>
            <a:r>
              <a:rPr lang="fi-FI" dirty="0" err="1" smtClean="0"/>
              <a:t>DATA_WRC_c</a:t>
            </a:r>
            <a:r>
              <a:rPr lang="fi-FI" dirty="0" smtClean="0"/>
              <a:t>, </a:t>
            </a:r>
            <a:r>
              <a:rPr lang="fi-FI" dirty="0" err="1" smtClean="0"/>
              <a:t>MSG_WRC_c</a:t>
            </a:r>
            <a:endParaRPr lang="fi-FI" dirty="0" smtClean="0"/>
          </a:p>
          <a:p>
            <a:pPr lvl="1"/>
            <a:r>
              <a:rPr lang="fi-FI" dirty="0" err="1" smtClean="0"/>
              <a:t>Conditional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,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r>
              <a:rPr lang="fi-FI" dirty="0" smtClean="0"/>
              <a:t> </a:t>
            </a:r>
            <a:r>
              <a:rPr lang="fi-FI" dirty="0" err="1" smtClean="0"/>
              <a:t>agent’s</a:t>
            </a:r>
            <a:r>
              <a:rPr lang="fi-FI" dirty="0" smtClean="0"/>
              <a:t> </a:t>
            </a:r>
            <a:r>
              <a:rPr lang="fi-FI" dirty="0" err="1" smtClean="0"/>
              <a:t>whatsoever</a:t>
            </a:r>
            <a:r>
              <a:rPr lang="fi-FI" dirty="0" smtClean="0"/>
              <a:t> is </a:t>
            </a:r>
            <a:r>
              <a:rPr lang="fi-FI" dirty="0" err="1" smtClean="0"/>
              <a:t>still</a:t>
            </a:r>
            <a:r>
              <a:rPr lang="fi-FI" dirty="0" smtClean="0"/>
              <a:t> </a:t>
            </a:r>
            <a:r>
              <a:rPr lang="fi-FI" dirty="0" err="1" smtClean="0"/>
              <a:t>flagged</a:t>
            </a:r>
            <a:r>
              <a:rPr lang="fi-FI" dirty="0" smtClean="0"/>
              <a:t> the </a:t>
            </a:r>
            <a:r>
              <a:rPr lang="fi-FI" dirty="0" err="1" smtClean="0"/>
              <a:t>write</a:t>
            </a:r>
            <a:r>
              <a:rPr lang="fi-FI" dirty="0" smtClean="0"/>
              <a:t> </a:t>
            </a:r>
            <a:r>
              <a:rPr lang="fi-FI" dirty="0" err="1" smtClean="0"/>
              <a:t>succeeds</a:t>
            </a:r>
            <a:r>
              <a:rPr lang="fi-FI" dirty="0" smtClean="0"/>
              <a:t>.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flagged</a:t>
            </a:r>
            <a:r>
              <a:rPr lang="fi-FI" dirty="0" smtClean="0"/>
              <a:t> </a:t>
            </a:r>
            <a:r>
              <a:rPr lang="fi-FI" dirty="0" err="1" smtClean="0"/>
              <a:t>then</a:t>
            </a:r>
            <a:r>
              <a:rPr lang="fi-FI" dirty="0" smtClean="0"/>
              <a:t> the </a:t>
            </a:r>
            <a:r>
              <a:rPr lang="fi-FI" dirty="0" err="1" smtClean="0"/>
              <a:t>write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take</a:t>
            </a:r>
            <a:r>
              <a:rPr lang="fi-FI" dirty="0" smtClean="0"/>
              <a:t> </a:t>
            </a:r>
            <a:r>
              <a:rPr lang="fi-FI" dirty="0" err="1" smtClean="0"/>
              <a:t>place</a:t>
            </a:r>
            <a:r>
              <a:rPr lang="fi-FI" dirty="0" smtClean="0"/>
              <a:t> and the </a:t>
            </a:r>
            <a:r>
              <a:rPr lang="fi-FI" dirty="0" err="1" smtClean="0"/>
              <a:t>receiving</a:t>
            </a:r>
            <a:r>
              <a:rPr lang="fi-FI" dirty="0" smtClean="0"/>
              <a:t> </a:t>
            </a:r>
            <a:r>
              <a:rPr lang="fi-FI" dirty="0" err="1" smtClean="0"/>
              <a:t>agent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send</a:t>
            </a:r>
            <a:r>
              <a:rPr lang="fi-FI" dirty="0" smtClean="0"/>
              <a:t> an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packet</a:t>
            </a:r>
            <a:r>
              <a:rPr lang="fi-FI" dirty="0" smtClean="0"/>
              <a:t> </a:t>
            </a:r>
            <a:r>
              <a:rPr lang="fi-FI" dirty="0" err="1" smtClean="0"/>
              <a:t>back</a:t>
            </a:r>
            <a:r>
              <a:rPr lang="fi-FI" dirty="0" smtClean="0"/>
              <a:t> to the </a:t>
            </a:r>
            <a:r>
              <a:rPr lang="fi-FI" dirty="0" err="1" smtClean="0"/>
              <a:t>sender</a:t>
            </a:r>
            <a:r>
              <a:rPr lang="fi-FI" dirty="0" smtClean="0"/>
              <a:t> (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affect</a:t>
            </a:r>
            <a:r>
              <a:rPr lang="fi-FI" dirty="0" smtClean="0"/>
              <a:t> </a:t>
            </a:r>
            <a:r>
              <a:rPr lang="fi-FI" dirty="0" err="1" smtClean="0"/>
              <a:t>hibi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CFG_WR_c</a:t>
            </a:r>
            <a:endParaRPr lang="fi-FI" dirty="0" smtClean="0"/>
          </a:p>
          <a:p>
            <a:pPr lvl="1"/>
            <a:r>
              <a:rPr lang="fi-FI" dirty="0" err="1" smtClean="0"/>
              <a:t>configure</a:t>
            </a:r>
            <a:r>
              <a:rPr lang="fi-FI" dirty="0" smtClean="0"/>
              <a:t>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, id 0 is </a:t>
            </a:r>
            <a:r>
              <a:rPr lang="fi-FI" dirty="0" err="1" smtClean="0"/>
              <a:t>segment</a:t>
            </a:r>
            <a:r>
              <a:rPr lang="fi-FI" dirty="0" smtClean="0"/>
              <a:t> </a:t>
            </a:r>
            <a:r>
              <a:rPr lang="fi-FI" dirty="0" err="1" smtClean="0"/>
              <a:t>wide</a:t>
            </a:r>
            <a:r>
              <a:rPr lang="fi-FI" dirty="0" smtClean="0"/>
              <a:t> </a:t>
            </a:r>
            <a:r>
              <a:rPr lang="fi-FI" dirty="0" err="1" smtClean="0"/>
              <a:t>broadcast</a:t>
            </a:r>
            <a:endParaRPr lang="fi-FI" dirty="0" smtClean="0"/>
          </a:p>
          <a:p>
            <a:r>
              <a:rPr lang="fi-FI" dirty="0" err="1" smtClean="0"/>
              <a:t>CFG_RD_c</a:t>
            </a:r>
            <a:endParaRPr lang="fi-FI" dirty="0" smtClean="0"/>
          </a:p>
          <a:p>
            <a:pPr lvl="1"/>
            <a:r>
              <a:rPr lang="fi-FI" dirty="0" err="1" smtClean="0"/>
              <a:t>configure</a:t>
            </a:r>
            <a:r>
              <a:rPr lang="fi-FI" dirty="0" smtClean="0"/>
              <a:t>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read</a:t>
            </a:r>
            <a:r>
              <a:rPr lang="fi-FI" dirty="0" smtClean="0"/>
              <a:t> , id 0 is </a:t>
            </a:r>
            <a:r>
              <a:rPr lang="fi-FI" dirty="0" err="1" smtClean="0"/>
              <a:t>segment</a:t>
            </a:r>
            <a:r>
              <a:rPr lang="fi-FI" dirty="0" smtClean="0"/>
              <a:t> </a:t>
            </a:r>
            <a:r>
              <a:rPr lang="fi-FI" dirty="0" err="1" smtClean="0"/>
              <a:t>wide</a:t>
            </a:r>
            <a:r>
              <a:rPr lang="fi-FI" dirty="0" smtClean="0"/>
              <a:t> </a:t>
            </a:r>
            <a:r>
              <a:rPr lang="fi-FI" dirty="0" err="1" smtClean="0"/>
              <a:t>broadcast</a:t>
            </a:r>
            <a:endParaRPr lang="fi-FI" dirty="0" smtClean="0"/>
          </a:p>
          <a:p>
            <a:pPr lvl="1"/>
            <a:r>
              <a:rPr lang="fi-FI" dirty="0" smtClean="0"/>
              <a:t>data </a:t>
            </a:r>
            <a:r>
              <a:rPr lang="fi-FI" dirty="0" err="1" smtClean="0"/>
              <a:t>sent</a:t>
            </a:r>
            <a:r>
              <a:rPr lang="fi-FI" dirty="0" smtClean="0"/>
              <a:t> is the </a:t>
            </a:r>
            <a:r>
              <a:rPr lang="fi-FI" dirty="0" err="1" smtClean="0"/>
              <a:t>return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endParaRPr lang="fi-FI" dirty="0" smtClean="0"/>
          </a:p>
          <a:p>
            <a:endParaRPr lang="fi-FI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Commands 2/2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00600"/>
          </a:xfrm>
        </p:spPr>
        <p:txBody>
          <a:bodyPr>
            <a:normAutofit fontScale="62500" lnSpcReduction="20000"/>
          </a:bodyPr>
          <a:lstStyle/>
          <a:p>
            <a:r>
              <a:rPr lang="fi-FI" smtClean="0"/>
              <a:t>EXCL_LOCK_c</a:t>
            </a:r>
          </a:p>
          <a:p>
            <a:pPr lvl="1"/>
            <a:r>
              <a:rPr lang="fi-FI" smtClean="0"/>
              <a:t>will lock every receiver on its path including bridges. Also the send side fifo multiplexers will be locked (and read side for wrapper_r4)</a:t>
            </a:r>
          </a:p>
          <a:p>
            <a:pPr lvl="1"/>
            <a:r>
              <a:rPr lang="fi-FI" smtClean="0"/>
              <a:t>Locked receivers will accept only EXCL_WR_c, EXCL_RD_c or EXCL_RELEASE_c commands until lock is released</a:t>
            </a:r>
          </a:p>
          <a:p>
            <a:pPr lvl="1"/>
            <a:r>
              <a:rPr lang="fi-FI" smtClean="0"/>
              <a:t>Agent shall not send any other commands than EXCL_WR_c and EXCL_RD_c between EXCL_LOCK_c and EXCL_RELEASE_c! (high deadlock risk)</a:t>
            </a:r>
          </a:p>
          <a:p>
            <a:pPr lvl="1"/>
            <a:r>
              <a:rPr lang="fi-FI" smtClean="0"/>
              <a:t>This command is forwarded to the final target agent</a:t>
            </a:r>
          </a:p>
          <a:p>
            <a:pPr lvl="1"/>
            <a:r>
              <a:rPr lang="fi-FI" smtClean="0"/>
              <a:t>One data word payload only!</a:t>
            </a:r>
          </a:p>
          <a:p>
            <a:r>
              <a:rPr lang="fi-FI" smtClean="0"/>
              <a:t>EXCL_RELEASE_c</a:t>
            </a:r>
          </a:p>
          <a:p>
            <a:pPr lvl="1"/>
            <a:r>
              <a:rPr lang="fi-FI" smtClean="0"/>
              <a:t>Will release all locks on its path</a:t>
            </a:r>
          </a:p>
          <a:p>
            <a:pPr lvl="1"/>
            <a:r>
              <a:rPr lang="fi-FI" smtClean="0"/>
              <a:t>Is forwarded to the final target agent</a:t>
            </a:r>
          </a:p>
          <a:p>
            <a:pPr lvl="1"/>
            <a:r>
              <a:rPr lang="fi-FI" smtClean="0"/>
              <a:t>One data word payload only!</a:t>
            </a:r>
            <a:endParaRPr lang="fi-FI" smtClean="0">
              <a:solidFill>
                <a:srgbClr val="FF0000"/>
              </a:solidFill>
            </a:endParaRPr>
          </a:p>
          <a:p>
            <a:r>
              <a:rPr lang="fi-FI" smtClean="0"/>
              <a:t>EXCL_WR_c</a:t>
            </a:r>
          </a:p>
          <a:p>
            <a:pPr lvl="1"/>
            <a:r>
              <a:rPr lang="fi-FI" smtClean="0"/>
              <a:t>Exclusive write, passes also non locked receivers</a:t>
            </a:r>
          </a:p>
          <a:p>
            <a:r>
              <a:rPr lang="fi-FI" smtClean="0"/>
              <a:t>EXCL_RD_c</a:t>
            </a:r>
          </a:p>
          <a:p>
            <a:pPr lvl="1"/>
            <a:r>
              <a:rPr lang="fi-FI" smtClean="0"/>
              <a:t>Exclusive read, for uninterrupted read-modify-write operations </a:t>
            </a:r>
          </a:p>
          <a:p>
            <a:pPr lvl="1"/>
            <a:r>
              <a:rPr lang="fi-FI" smtClean="0"/>
              <a:t>Passes also non locked receivers</a:t>
            </a:r>
          </a:p>
          <a:p>
            <a:pPr lvl="1"/>
            <a:r>
              <a:rPr lang="fi-FI" smtClean="0"/>
              <a:t>EXTREMELY HAZARDOUS DEADLOCK MAKER!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About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This document briefly explains changes made from hibi_v2 to hibi_v3</a:t>
            </a:r>
          </a:p>
          <a:p>
            <a:r>
              <a:rPr lang="fi-FI" smtClean="0"/>
              <a:t>Assumes that readers are familiar with hibi_v2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General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Some file names have been changed to match entities and files containing multiple entities splitted</a:t>
            </a:r>
          </a:p>
          <a:p>
            <a:r>
              <a:rPr lang="fi-FI" smtClean="0"/>
              <a:t>Only tested files have been copied to v3 directory</a:t>
            </a:r>
          </a:p>
          <a:p>
            <a:pPr lvl="1"/>
            <a:r>
              <a:rPr lang="fi-FI" smtClean="0"/>
              <a:t>Missing files include wrapper r2 and most bridges</a:t>
            </a:r>
          </a:p>
          <a:p>
            <a:pPr lvl="1"/>
            <a:r>
              <a:rPr lang="fi-FI" smtClean="0"/>
              <a:t>Don’t copy them over until they have been verified to work for both the multiplexed and separated address bus versions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Deprecated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Broadcast / multicast commands for data and messages</a:t>
            </a:r>
          </a:p>
          <a:p>
            <a:pPr lvl="1"/>
            <a:r>
              <a:rPr lang="fi-FI" smtClean="0"/>
              <a:t>multicast_en_g removed</a:t>
            </a:r>
          </a:p>
          <a:p>
            <a:pPr lvl="1"/>
            <a:r>
              <a:rPr lang="fi-FI" smtClean="0"/>
              <a:t>id zero is still segment wide broadcast id for configure commands</a:t>
            </a:r>
          </a:p>
          <a:p>
            <a:r>
              <a:rPr lang="fi-FI" smtClean="0"/>
              <a:t>Old command constants</a:t>
            </a:r>
          </a:p>
          <a:p>
            <a:r>
              <a:rPr lang="fi-FI" smtClean="0"/>
              <a:t>Base_id_g generic (wasn’t used anyway)</a:t>
            </a:r>
          </a:p>
          <a:p>
            <a:pPr lvl="1"/>
            <a:r>
              <a:rPr lang="fi-FI" smtClean="0"/>
              <a:t>there’s empty place in cfg_mem now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New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smtClean="0"/>
              <a:t>Optionally address is sent with every word</a:t>
            </a:r>
          </a:p>
          <a:p>
            <a:pPr lvl="1"/>
            <a:r>
              <a:rPr lang="fi-FI" smtClean="0"/>
              <a:t>separate_addr_g generic (details later in this doc)</a:t>
            </a:r>
          </a:p>
          <a:p>
            <a:r>
              <a:rPr lang="fi-FI" smtClean="0"/>
              <a:t>Bridges will forward config mem reads/writes</a:t>
            </a:r>
          </a:p>
          <a:p>
            <a:pPr lvl="1"/>
            <a:r>
              <a:rPr lang="fi-FI" smtClean="0"/>
              <a:t>id_min_g and id_max_g generics define the id range to forward (invert_addr_g inverts that)</a:t>
            </a:r>
          </a:p>
          <a:p>
            <a:pPr lvl="1"/>
            <a:r>
              <a:rPr lang="fi-FI" smtClean="0"/>
              <a:t>id_min_g and id_max_g must be set to zero for others than bridges!</a:t>
            </a:r>
          </a:p>
          <a:p>
            <a:r>
              <a:rPr lang="fi-FI" smtClean="0"/>
              <a:t>Address range can be freely set</a:t>
            </a:r>
          </a:p>
          <a:p>
            <a:pPr lvl="1"/>
            <a:r>
              <a:rPr lang="fi-FI" smtClean="0"/>
              <a:t>addr_g to addr_limit_g, if addr_limit_g is zero then the old mask style is used to calculate the upper limit</a:t>
            </a:r>
          </a:p>
          <a:p>
            <a:pPr lvl="1"/>
            <a:r>
              <a:rPr lang="fi-FI" smtClean="0"/>
              <a:t>This means that you can’t have agent with only address zero</a:t>
            </a:r>
          </a:p>
          <a:p>
            <a:r>
              <a:rPr lang="fi-FI" smtClean="0"/>
              <a:t>New commands and command constants</a:t>
            </a:r>
          </a:p>
          <a:p>
            <a:pPr lvl="1"/>
            <a:r>
              <a:rPr lang="fi-FI" smtClean="0"/>
              <a:t>details later	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in HIBI v.3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New </a:t>
            </a:r>
            <a:r>
              <a:rPr lang="fi-FI" dirty="0" err="1" smtClean="0"/>
              <a:t>commands</a:t>
            </a:r>
            <a:r>
              <a:rPr lang="fi-FI" dirty="0" smtClean="0"/>
              <a:t> and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codes</a:t>
            </a:r>
            <a:endParaRPr lang="fi-FI" dirty="0" smtClean="0"/>
          </a:p>
          <a:p>
            <a:pPr lvl="1"/>
            <a:r>
              <a:rPr lang="fi-FI" dirty="0" err="1" smtClean="0"/>
              <a:t>See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slide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 and bridge address ranges can be freely set</a:t>
            </a:r>
          </a:p>
          <a:p>
            <a:pPr lvl="1"/>
            <a:r>
              <a:rPr lang="fi-FI" dirty="0" err="1" smtClean="0"/>
              <a:t>Start</a:t>
            </a:r>
            <a:r>
              <a:rPr lang="fi-FI" dirty="0" smtClean="0"/>
              <a:t> and </a:t>
            </a:r>
            <a:r>
              <a:rPr lang="fi-FI" dirty="0" err="1" smtClean="0"/>
              <a:t>end</a:t>
            </a:r>
            <a:r>
              <a:rPr lang="fi-FI" dirty="0" smtClean="0"/>
              <a:t> </a:t>
            </a:r>
            <a:r>
              <a:rPr lang="fi-FI" dirty="0" err="1" smtClean="0"/>
              <a:t>addresses</a:t>
            </a:r>
            <a:r>
              <a:rPr lang="fi-FI" dirty="0" smtClean="0"/>
              <a:t>, </a:t>
            </a:r>
            <a:r>
              <a:rPr lang="fi-FI" dirty="0" err="1" smtClean="0"/>
              <a:t>e.g</a:t>
            </a:r>
            <a:r>
              <a:rPr lang="fi-FI" dirty="0" smtClean="0"/>
              <a:t>. 513-589, </a:t>
            </a:r>
            <a:r>
              <a:rPr lang="fi-FI" dirty="0" err="1" smtClean="0"/>
              <a:t>instead</a:t>
            </a:r>
            <a:r>
              <a:rPr lang="fi-FI" dirty="0" smtClean="0"/>
              <a:t> of </a:t>
            </a:r>
            <a:r>
              <a:rPr lang="fi-FI" dirty="0" err="1" smtClean="0"/>
              <a:t>bit</a:t>
            </a:r>
            <a:r>
              <a:rPr lang="fi-FI" dirty="0" smtClean="0"/>
              <a:t> </a:t>
            </a:r>
            <a:r>
              <a:rPr lang="fi-FI" dirty="0" err="1" smtClean="0"/>
              <a:t>masks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Optional mode: Separate address and data buses</a:t>
            </a:r>
          </a:p>
          <a:p>
            <a:pPr lvl="1"/>
            <a:r>
              <a:rPr lang="fi-FI" dirty="0" err="1" smtClean="0"/>
              <a:t>Good</a:t>
            </a:r>
            <a:r>
              <a:rPr lang="fi-FI" dirty="0" smtClean="0"/>
              <a:t> for </a:t>
            </a:r>
            <a:r>
              <a:rPr lang="fi-FI" dirty="0" err="1" smtClean="0"/>
              <a:t>random</a:t>
            </a:r>
            <a:r>
              <a:rPr lang="fi-FI" dirty="0" smtClean="0"/>
              <a:t> </a:t>
            </a:r>
            <a:r>
              <a:rPr lang="fi-FI" dirty="0" err="1" smtClean="0"/>
              <a:t>accesses</a:t>
            </a:r>
            <a:r>
              <a:rPr lang="fi-FI" dirty="0" smtClean="0"/>
              <a:t>, </a:t>
            </a:r>
            <a:r>
              <a:rPr lang="fi-FI" dirty="0" err="1" smtClean="0"/>
              <a:t>increases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Configuration works now also across the bridges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refactoring</a:t>
            </a:r>
            <a:endParaRPr lang="fi-FI" dirty="0" smtClean="0"/>
          </a:p>
          <a:p>
            <a:pPr lvl="1"/>
            <a:r>
              <a:rPr lang="fi-FI" dirty="0" err="1" smtClean="0"/>
              <a:t>Smaller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r>
              <a:rPr lang="fi-FI" dirty="0" smtClean="0"/>
              <a:t> and </a:t>
            </a:r>
            <a:r>
              <a:rPr lang="fi-FI" dirty="0" err="1" smtClean="0"/>
              <a:t>latency</a:t>
            </a:r>
            <a:r>
              <a:rPr lang="fi-FI" dirty="0" smtClean="0"/>
              <a:t>, </a:t>
            </a:r>
            <a:r>
              <a:rPr lang="fi-FI" dirty="0" err="1" smtClean="0"/>
              <a:t>less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endParaRPr lang="fi-FI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Modifications: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sz="2000" dirty="0" smtClean="0"/>
              <a:t>New commands</a:t>
            </a:r>
          </a:p>
          <a:p>
            <a:pPr lvl="1"/>
            <a:r>
              <a:rPr lang="fi-FI" sz="1800" dirty="0" smtClean="0"/>
              <a:t>5 </a:t>
            </a:r>
            <a:r>
              <a:rPr lang="fi-FI" sz="1800" dirty="0" err="1" smtClean="0"/>
              <a:t>bits</a:t>
            </a:r>
            <a:r>
              <a:rPr lang="fi-FI" sz="1800" dirty="0" smtClean="0"/>
              <a:t> </a:t>
            </a:r>
            <a:r>
              <a:rPr lang="fi-FI" sz="1800" dirty="0" err="1" smtClean="0"/>
              <a:t>used</a:t>
            </a:r>
            <a:r>
              <a:rPr lang="fi-FI" sz="1800" dirty="0" smtClean="0"/>
              <a:t> to </a:t>
            </a:r>
            <a:r>
              <a:rPr lang="fi-FI" sz="1800" dirty="0" err="1" smtClean="0"/>
              <a:t>simplify</a:t>
            </a:r>
            <a:r>
              <a:rPr lang="fi-FI" sz="1800" dirty="0" smtClean="0"/>
              <a:t> </a:t>
            </a:r>
            <a:r>
              <a:rPr lang="fi-FI" sz="1800" dirty="0" err="1" smtClean="0"/>
              <a:t>decoding</a:t>
            </a:r>
            <a:endParaRPr lang="en-US" sz="1800" dirty="0" smtClean="0"/>
          </a:p>
          <a:p>
            <a:pPr lvl="1"/>
            <a:r>
              <a:rPr lang="en-US" sz="1800" dirty="0" smtClean="0"/>
              <a:t>Similarities to OCP</a:t>
            </a:r>
          </a:p>
          <a:p>
            <a:r>
              <a:rPr lang="en-US" sz="2000" dirty="0" smtClean="0"/>
              <a:t>Removed multicast commands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636912"/>
          <a:ext cx="6696744" cy="403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232248"/>
                <a:gridCol w="2232248"/>
              </a:tblGrid>
              <a:tr h="275461"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OLD </a:t>
                      </a:r>
                      <a:r>
                        <a:rPr lang="fi-FI" sz="1100" dirty="0" err="1" smtClean="0"/>
                        <a:t>command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NEW </a:t>
                      </a:r>
                      <a:r>
                        <a:rPr lang="fi-FI" sz="1100" dirty="0" err="1" smtClean="0"/>
                        <a:t>command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Description</a:t>
                      </a:r>
                      <a:r>
                        <a:rPr lang="fi-FI" sz="1100" dirty="0" smtClean="0"/>
                        <a:t> of new </a:t>
                      </a:r>
                      <a:r>
                        <a:rPr lang="fi-FI" sz="1100" dirty="0" err="1" smtClean="0"/>
                        <a:t>command</a:t>
                      </a:r>
                      <a:endParaRPr lang="en-US" sz="1100" dirty="0"/>
                    </a:p>
                  </a:txBody>
                  <a:tcPr/>
                </a:tc>
              </a:tr>
              <a:tr h="372831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Data write, </a:t>
                      </a:r>
                    </a:p>
                    <a:p>
                      <a:pPr algn="l"/>
                      <a:r>
                        <a:rPr lang="en-US" sz="1200" noProof="0" dirty="0" smtClean="0"/>
                        <a:t>Message Write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Posted Data and message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200" dirty="0" smtClean="0"/>
                        <a:t>As </a:t>
                      </a:r>
                      <a:r>
                        <a:rPr lang="fi-FI" sz="1200" dirty="0" err="1" smtClean="0"/>
                        <a:t>previously</a:t>
                      </a:r>
                      <a:endParaRPr lang="en-US" sz="1200" dirty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Data and message</a:t>
                      </a:r>
                      <a:r>
                        <a:rPr lang="en-US" sz="1200" baseline="0" noProof="0" dirty="0" smtClean="0"/>
                        <a:t> read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Data and message</a:t>
                      </a:r>
                      <a:r>
                        <a:rPr lang="en-US" sz="1200" baseline="0" noProof="0" dirty="0" smtClean="0"/>
                        <a:t> read</a:t>
                      </a:r>
                      <a:endParaRPr lang="en-US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 smtClean="0"/>
                        <a:t>As </a:t>
                      </a:r>
                      <a:r>
                        <a:rPr lang="fi-FI" sz="1200" dirty="0" err="1" smtClean="0"/>
                        <a:t>previously</a:t>
                      </a:r>
                      <a:endParaRPr lang="en-US" sz="1200" dirty="0" smtClean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Config</a:t>
                      </a:r>
                      <a:r>
                        <a:rPr lang="en-US" sz="1200" baseline="0" noProof="0" dirty="0" smtClean="0"/>
                        <a:t>uration read and write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Config</a:t>
                      </a:r>
                      <a:r>
                        <a:rPr lang="en-US" sz="1200" baseline="0" noProof="0" dirty="0" smtClean="0"/>
                        <a:t>uration read and write</a:t>
                      </a:r>
                      <a:endParaRPr lang="en-US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 smtClean="0"/>
                        <a:t>As </a:t>
                      </a:r>
                      <a:r>
                        <a:rPr lang="fi-FI" sz="1200" dirty="0" err="1" smtClean="0"/>
                        <a:t>previously</a:t>
                      </a:r>
                      <a:endParaRPr lang="en-US" sz="1200" dirty="0" smtClean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Multicast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200" noProof="0" dirty="0" smtClean="0"/>
                        <a:t>-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200" noProof="0" dirty="0" err="1" smtClean="0"/>
                        <a:t>Removed</a:t>
                      </a:r>
                      <a:endParaRPr lang="en-US" sz="1200" noProof="0" dirty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-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Non-posted data and message write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200" noProof="0" dirty="0" err="1" smtClean="0"/>
                        <a:t>Receiver</a:t>
                      </a:r>
                      <a:r>
                        <a:rPr lang="fi-FI" sz="1200" baseline="0" noProof="0" dirty="0" smtClean="0"/>
                        <a:t> IP </a:t>
                      </a:r>
                      <a:r>
                        <a:rPr lang="fi-FI" sz="1200" baseline="0" noProof="0" dirty="0" err="1" smtClean="0"/>
                        <a:t>must</a:t>
                      </a:r>
                      <a:r>
                        <a:rPr lang="fi-FI" sz="1200" baseline="0" noProof="0" dirty="0" smtClean="0"/>
                        <a:t> </a:t>
                      </a:r>
                      <a:r>
                        <a:rPr lang="fi-FI" sz="1200" baseline="0" noProof="0" dirty="0" err="1" smtClean="0"/>
                        <a:t>provide</a:t>
                      </a:r>
                      <a:r>
                        <a:rPr lang="fi-FI" sz="1200" baseline="0" noProof="0" dirty="0" smtClean="0"/>
                        <a:t> </a:t>
                      </a:r>
                      <a:r>
                        <a:rPr lang="fi-FI" sz="1200" baseline="0" noProof="0" dirty="0" err="1" smtClean="0"/>
                        <a:t>some</a:t>
                      </a:r>
                      <a:r>
                        <a:rPr lang="fi-FI" sz="1200" baseline="0" noProof="0" dirty="0" smtClean="0"/>
                        <a:t> </a:t>
                      </a:r>
                      <a:r>
                        <a:rPr lang="fi-FI" sz="1200" baseline="0" noProof="0" dirty="0" err="1" smtClean="0"/>
                        <a:t>response</a:t>
                      </a:r>
                      <a:r>
                        <a:rPr lang="fi-FI" sz="1200" baseline="0" noProof="0" dirty="0" smtClean="0"/>
                        <a:t> (</a:t>
                      </a:r>
                      <a:r>
                        <a:rPr lang="fi-FI" sz="1200" baseline="0" noProof="0" dirty="0" err="1" smtClean="0"/>
                        <a:t>Ack/Nack</a:t>
                      </a:r>
                      <a:r>
                        <a:rPr lang="fi-FI" sz="1200" baseline="0" noProof="0" dirty="0" smtClean="0"/>
                        <a:t>)</a:t>
                      </a:r>
                      <a:endParaRPr lang="en-US" sz="1200" noProof="0" dirty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fi-FI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Data and message linked read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 smtClean="0"/>
                        <a:t>For </a:t>
                      </a:r>
                      <a:r>
                        <a:rPr lang="fi-FI" sz="1200" dirty="0" err="1" smtClean="0"/>
                        <a:t>starting</a:t>
                      </a:r>
                      <a:r>
                        <a:rPr lang="fi-FI" sz="1200" dirty="0" smtClean="0"/>
                        <a:t> </a:t>
                      </a:r>
                      <a:r>
                        <a:rPr lang="fi-FI" sz="1200" dirty="0" err="1" smtClean="0"/>
                        <a:t>read-modify-write</a:t>
                      </a:r>
                      <a:endParaRPr lang="en-US" sz="1200" dirty="0" smtClean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fi-FI" sz="1200" noProof="0" dirty="0" smtClean="0"/>
                        <a:t>-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Data</a:t>
                      </a:r>
                      <a:r>
                        <a:rPr lang="en-US" sz="1200" baseline="0" noProof="0" dirty="0" smtClean="0"/>
                        <a:t> and message conditional write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 smtClean="0"/>
                        <a:t>For </a:t>
                      </a:r>
                      <a:r>
                        <a:rPr lang="fi-FI" sz="1200" dirty="0" err="1" smtClean="0"/>
                        <a:t>completing</a:t>
                      </a:r>
                      <a:r>
                        <a:rPr lang="fi-FI" sz="1200" dirty="0" smtClean="0"/>
                        <a:t> </a:t>
                      </a:r>
                      <a:r>
                        <a:rPr lang="fi-FI" sz="1200" dirty="0" err="1" smtClean="0"/>
                        <a:t>read-modify-write</a:t>
                      </a:r>
                      <a:endParaRPr lang="en-US" sz="1200" dirty="0" smtClean="0"/>
                    </a:p>
                  </a:txBody>
                  <a:tcPr/>
                </a:tc>
              </a:tr>
              <a:tr h="372831">
                <a:tc>
                  <a:txBody>
                    <a:bodyPr/>
                    <a:lstStyle/>
                    <a:p>
                      <a:pPr algn="l"/>
                      <a:r>
                        <a:rPr lang="fi-FI" sz="1200" noProof="0" dirty="0" smtClean="0"/>
                        <a:t>-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Exclusive lock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Reserves exclusive path from source to destination</a:t>
                      </a:r>
                      <a:endParaRPr lang="en-US" sz="1200" noProof="0" dirty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fi-FI" sz="1200" noProof="0" dirty="0" smtClean="0"/>
                        <a:t>-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smtClean="0"/>
                        <a:t>Exlusive write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Can pass through locked path</a:t>
                      </a:r>
                      <a:endParaRPr lang="en-US" sz="1200" noProof="0" dirty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fi-FI" sz="1200" noProof="0" dirty="0" smtClean="0"/>
                        <a:t>-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Exclusive read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- “ -</a:t>
                      </a:r>
                      <a:endParaRPr lang="en-US" sz="1200" noProof="0" dirty="0"/>
                    </a:p>
                  </a:txBody>
                  <a:tcPr/>
                </a:tc>
              </a:tr>
              <a:tr h="275461">
                <a:tc>
                  <a:txBody>
                    <a:bodyPr/>
                    <a:lstStyle/>
                    <a:p>
                      <a:pPr algn="l"/>
                      <a:r>
                        <a:rPr lang="fi-FI" sz="1200" noProof="0" dirty="0" smtClean="0"/>
                        <a:t>-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Exclusive release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Releases</a:t>
                      </a:r>
                      <a:r>
                        <a:rPr lang="en-US" sz="1200" baseline="0" noProof="0" dirty="0" smtClean="0"/>
                        <a:t> the path</a:t>
                      </a:r>
                      <a:endParaRPr lang="en-US" sz="12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Max frequency stayed the same</a:t>
            </a:r>
          </a:p>
          <a:p>
            <a:r>
              <a:rPr lang="fi-FI" dirty="0" err="1" smtClean="0"/>
              <a:t>Latency</a:t>
            </a:r>
            <a:r>
              <a:rPr lang="fi-FI" dirty="0" smtClean="0"/>
              <a:t> </a:t>
            </a:r>
            <a:r>
              <a:rPr lang="fi-FI" dirty="0" err="1" smtClean="0"/>
              <a:t>reduced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2 </a:t>
            </a:r>
            <a:r>
              <a:rPr lang="fi-FI" dirty="0" err="1" smtClean="0"/>
              <a:t>cycles</a:t>
            </a:r>
            <a:endParaRPr lang="fi-FI" dirty="0" smtClean="0"/>
          </a:p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lines</a:t>
            </a:r>
            <a:r>
              <a:rPr lang="fi-FI" dirty="0" smtClean="0"/>
              <a:t> </a:t>
            </a:r>
            <a:r>
              <a:rPr lang="fi-FI" dirty="0" err="1" smtClean="0"/>
              <a:t>reduced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~20%</a:t>
            </a:r>
          </a:p>
          <a:p>
            <a:r>
              <a:rPr lang="en-US" dirty="0" smtClean="0"/>
              <a:t>Size decreased</a:t>
            </a:r>
          </a:p>
          <a:p>
            <a:pPr lvl="1"/>
            <a:r>
              <a:rPr lang="en-US" dirty="0" smtClean="0"/>
              <a:t>About 20% when using </a:t>
            </a:r>
            <a:r>
              <a:rPr lang="en-US" dirty="0" err="1" smtClean="0"/>
              <a:t>muxed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 smtClean="0"/>
          </a:p>
          <a:p>
            <a:pPr lvl="1"/>
            <a:r>
              <a:rPr lang="en-US" dirty="0" smtClean="0"/>
              <a:t>Separate </a:t>
            </a:r>
            <a:r>
              <a:rPr lang="en-US" dirty="0" err="1" smtClean="0"/>
              <a:t>addr</a:t>
            </a:r>
            <a:r>
              <a:rPr lang="en-US" dirty="0" smtClean="0"/>
              <a:t> increases </a:t>
            </a:r>
            <a:r>
              <a:rPr lang="en-US" dirty="0" err="1" smtClean="0"/>
              <a:t>reg.count</a:t>
            </a:r>
            <a:r>
              <a:rPr lang="en-US" dirty="0" smtClean="0"/>
              <a:t> only by 13%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4365104"/>
          <a:ext cx="7632850" cy="1872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454401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ALMs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Registers</a:t>
                      </a:r>
                      <a:endParaRPr lang="en-US" dirty="0"/>
                    </a:p>
                  </a:txBody>
                  <a:tcPr/>
                </a:tc>
              </a:tr>
              <a:tr h="380514">
                <a:tc>
                  <a:txBody>
                    <a:bodyPr/>
                    <a:lstStyle/>
                    <a:p>
                      <a:r>
                        <a:rPr lang="fi-FI" dirty="0" smtClean="0"/>
                        <a:t>Old HIBI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Muxed</a:t>
                      </a:r>
                      <a:endParaRPr lang="fi-FI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8 903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8 480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10 934</a:t>
                      </a:r>
                      <a:endParaRPr lang="en-US" dirty="0"/>
                    </a:p>
                  </a:txBody>
                  <a:tcPr/>
                </a:tc>
              </a:tr>
              <a:tr h="656778">
                <a:tc>
                  <a:txBody>
                    <a:bodyPr/>
                    <a:lstStyle/>
                    <a:p>
                      <a:r>
                        <a:rPr lang="fi-FI" dirty="0" smtClean="0"/>
                        <a:t>New HIBI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Muxed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5 918 (66%)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6 680 (79%)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  8 818 </a:t>
                      </a:r>
                      <a:r>
                        <a:rPr lang="fi-FI" baseline="0" dirty="0" smtClean="0"/>
                        <a:t> (81%)</a:t>
                      </a:r>
                      <a:endParaRPr lang="en-US" dirty="0"/>
                    </a:p>
                  </a:txBody>
                  <a:tcPr/>
                </a:tc>
              </a:tr>
              <a:tr h="380514">
                <a:tc>
                  <a:txBody>
                    <a:bodyPr/>
                    <a:lstStyle/>
                    <a:p>
                      <a:r>
                        <a:rPr lang="fi-FI" dirty="0" smtClean="0"/>
                        <a:t>New HIBI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Separate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6 562 (74%)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8 341 (98%)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12 366 (113%)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15" y="6381328"/>
            <a:ext cx="809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Synthesis comparison: </a:t>
            </a:r>
            <a:r>
              <a:rPr lang="en-US" sz="1600" dirty="0" err="1" smtClean="0"/>
              <a:t>Stratix</a:t>
            </a:r>
            <a:r>
              <a:rPr lang="en-US" sz="1600" dirty="0" smtClean="0"/>
              <a:t> II, 8 agents on one segment, 4 word </a:t>
            </a:r>
            <a:r>
              <a:rPr lang="en-US" sz="1600" dirty="0" err="1" smtClean="0"/>
              <a:t>fifos</a:t>
            </a:r>
            <a:r>
              <a:rPr lang="en-US" sz="1600" dirty="0" smtClean="0"/>
              <a:t>, 32-bit address and data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if separate_addr_g ==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069160"/>
          </a:xfrm>
        </p:spPr>
        <p:txBody>
          <a:bodyPr>
            <a:normAutofit lnSpcReduction="10000"/>
          </a:bodyPr>
          <a:lstStyle/>
          <a:p>
            <a:r>
              <a:rPr lang="fi-FI" smtClean="0"/>
              <a:t>Address is sent with every word</a:t>
            </a:r>
          </a:p>
          <a:p>
            <a:r>
              <a:rPr lang="fi-FI" smtClean="0"/>
              <a:t>For wrappers r1 and r4 data_width_g must be the actual data width + addr_width_g!</a:t>
            </a:r>
          </a:p>
          <a:p>
            <a:endParaRPr lang="fi-FI" smtClean="0"/>
          </a:p>
          <a:p>
            <a:endParaRPr lang="fi-FI" smtClean="0"/>
          </a:p>
          <a:p>
            <a:endParaRPr lang="fi-FI" smtClean="0"/>
          </a:p>
          <a:p>
            <a:endParaRPr lang="fi-FI" smtClean="0"/>
          </a:p>
          <a:p>
            <a:r>
              <a:rPr lang="fi-FI" smtClean="0"/>
              <a:t>For wrapper r3 they are as one would expect</a:t>
            </a:r>
          </a:p>
          <a:p>
            <a:pPr lvl="1"/>
            <a:r>
              <a:rPr lang="fi-FI" smtClean="0"/>
              <a:t>data_width_g for data ports and addr_width_g for address ports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7584" y="3068960"/>
            <a:ext cx="7128792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656" y="3861048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mtClean="0"/>
              <a:t>Address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9832" y="3861048"/>
            <a:ext cx="45365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mtClean="0"/>
              <a:t>Data</a:t>
            </a:r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2087724" y="3825044"/>
            <a:ext cx="360040" cy="1584176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4355976" y="548680"/>
            <a:ext cx="360040" cy="612068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1920" y="3068960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data_width_g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479715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addr_width_g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6296" y="407707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smtClean="0"/>
              <a:t>LSB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407707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smtClean="0"/>
              <a:t>MSB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827584" y="3068960"/>
            <a:ext cx="135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data_in/out: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861</Words>
  <Application>Microsoft Office PowerPoint</Application>
  <PresentationFormat>On-screen Show (4:3)</PresentationFormat>
  <Paragraphs>162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Office-teema</vt:lpstr>
      <vt:lpstr>HIBI v2 to v3</vt:lpstr>
      <vt:lpstr>About</vt:lpstr>
      <vt:lpstr>General stuff</vt:lpstr>
      <vt:lpstr>Deprecated stuff</vt:lpstr>
      <vt:lpstr>New stuff</vt:lpstr>
      <vt:lpstr>Modifications in HIBI v.3</vt:lpstr>
      <vt:lpstr>Modifications: commands</vt:lpstr>
      <vt:lpstr>Code refactoring</vt:lpstr>
      <vt:lpstr>if separate_addr_g == 1</vt:lpstr>
      <vt:lpstr>Commands 1/2</vt:lpstr>
      <vt:lpstr>Commands 2/2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HIBI acdc modification plan</dc:title>
  <cp:lastModifiedBy>ege</cp:lastModifiedBy>
  <cp:revision>250</cp:revision>
  <dcterms:modified xsi:type="dcterms:W3CDTF">2012-05-29T08:26:53Z</dcterms:modified>
</cp:coreProperties>
</file>