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317F-36B7-4E81-A965-8DBC5DFB81CD}" type="datetimeFigureOut">
              <a:rPr lang="en-US" smtClean="0"/>
              <a:pPr/>
              <a:t>7/17/2009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B999-D9B2-47C4-B1CE-47294225B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1571612"/>
          <a:ext cx="6786612" cy="8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53"/>
                <a:gridCol w="1696653"/>
                <a:gridCol w="1696653"/>
                <a:gridCol w="1696653"/>
              </a:tblGrid>
              <a:tr h="275589">
                <a:tc>
                  <a:txBody>
                    <a:bodyPr/>
                    <a:lstStyle/>
                    <a:p>
                      <a:r>
                        <a:rPr lang="fi-FI" sz="1000" smtClean="0"/>
                        <a:t>Author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Version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Project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Date</a:t>
                      </a:r>
                      <a:endParaRPr lang="en-US" sz="1000"/>
                    </a:p>
                  </a:txBody>
                  <a:tcPr/>
                </a:tc>
              </a:tr>
              <a:tr h="275589">
                <a:tc>
                  <a:txBody>
                    <a:bodyPr/>
                    <a:lstStyle/>
                    <a:p>
                      <a:r>
                        <a:rPr lang="fi-FI" sz="1000" smtClean="0"/>
                        <a:t>Antti Kojo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v1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FunBase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smtClean="0"/>
                        <a:t>2009-07-02</a:t>
                      </a:r>
                      <a:endParaRPr lang="en-US" sz="1000"/>
                    </a:p>
                  </a:txBody>
                  <a:tcPr/>
                </a:tc>
              </a:tr>
              <a:tr h="27558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059404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Document history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21429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smtClean="0"/>
              <a:t>eCos SDRAM driver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smtClean="0"/>
              <a:t>eCos SDRAM driver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i-FI" smtClean="0"/>
              <a:t> Implements API to read, write and configure SDRAM controller through HIBI</a:t>
            </a:r>
          </a:p>
          <a:p>
            <a:pPr>
              <a:buFont typeface="Arial" pitchFamily="34" charset="0"/>
              <a:buChar char="•"/>
            </a:pPr>
            <a:endParaRPr lang="fi-FI" smtClean="0"/>
          </a:p>
          <a:p>
            <a:pPr>
              <a:buFont typeface="Arial" pitchFamily="34" charset="0"/>
              <a:buChar char="•"/>
            </a:pPr>
            <a:r>
              <a:rPr lang="fi-FI" smtClean="0"/>
              <a:t> Depends on: </a:t>
            </a:r>
          </a:p>
          <a:p>
            <a:pPr lvl="1">
              <a:buFont typeface="Arial" pitchFamily="34" charset="0"/>
              <a:buChar char="•"/>
            </a:pPr>
            <a:r>
              <a:rPr lang="fi-FI" smtClean="0"/>
              <a:t> HIBI/IPC eCos driver</a:t>
            </a:r>
          </a:p>
          <a:p>
            <a:pPr lvl="1">
              <a:buFont typeface="Arial" pitchFamily="34" charset="0"/>
              <a:buChar char="•"/>
            </a:pPr>
            <a:r>
              <a:rPr lang="fi-FI" smtClean="0"/>
              <a:t> eCos (semaphores</a:t>
            </a:r>
            <a:r>
              <a:rPr lang="fi-FI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fi-FI" smtClean="0"/>
          </a:p>
          <a:p>
            <a:pPr>
              <a:buFont typeface="Arial" pitchFamily="34" charset="0"/>
              <a:buChar char="•"/>
            </a:pPr>
            <a:r>
              <a:rPr lang="fi-FI" smtClean="0"/>
              <a:t> Application </a:t>
            </a:r>
            <a:r>
              <a:rPr lang="fi-FI" smtClean="0"/>
              <a:t>using this driver has to </a:t>
            </a:r>
            <a:r>
              <a:rPr lang="fi-FI" smtClean="0"/>
              <a:t>implement </a:t>
            </a:r>
            <a:r>
              <a:rPr lang="fi-FI" smtClean="0"/>
              <a:t>callback-function, which is </a:t>
            </a:r>
            <a:r>
              <a:rPr lang="fi-FI" smtClean="0"/>
              <a:t>used for data receiving </a:t>
            </a:r>
            <a:r>
              <a:rPr lang="fi-FI" smtClean="0"/>
              <a:t>from </a:t>
            </a:r>
            <a:r>
              <a:rPr lang="fi-FI" smtClean="0"/>
              <a:t>SDRAM controller.</a:t>
            </a:r>
            <a:endParaRPr lang="fi-FI" smtClean="0"/>
          </a:p>
          <a:p>
            <a:pPr lvl="1"/>
            <a:endParaRPr lang="fi-F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SDRAM driver API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2" y="642918"/>
          <a:ext cx="8643998" cy="575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643602"/>
              </a:tblGrid>
              <a:tr h="428628">
                <a:tc>
                  <a:txBody>
                    <a:bodyPr/>
                    <a:lstStyle/>
                    <a:p>
                      <a:r>
                        <a:rPr lang="fi-FI" smtClean="0"/>
                        <a:t>Fuction</a:t>
                      </a:r>
                      <a:r>
                        <a:rPr lang="fi-FI" baseline="0" smtClean="0"/>
                        <a:t> prototype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r>
                        <a:rPr lang="en-US" sz="1400" smtClean="0"/>
                        <a:t>void sdram_init();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smtClean="0"/>
                        <a:t>Driver</a:t>
                      </a:r>
                      <a:r>
                        <a:rPr lang="fi-FI" sz="1400" baseline="0" smtClean="0"/>
                        <a:t> initialization function. Reserves N2H channels and initializes a semaphore.</a:t>
                      </a:r>
                      <a:endParaRPr lang="en-US" sz="1400"/>
                    </a:p>
                  </a:txBody>
                  <a:tcPr/>
                </a:tc>
              </a:tr>
              <a:tr h="666755">
                <a:tc>
                  <a:txBody>
                    <a:bodyPr/>
                    <a:lstStyle/>
                    <a:p>
                      <a:r>
                        <a:rPr lang="en-US" sz="1400" smtClean="0"/>
                        <a:t>bool sdram_write</a:t>
                      </a:r>
                    </a:p>
                    <a:p>
                      <a:r>
                        <a:rPr lang="en-US" sz="1400" smtClean="0"/>
                        <a:t>( uint32* const src, </a:t>
                      </a:r>
                    </a:p>
                    <a:p>
                      <a:r>
                        <a:rPr lang="en-US" sz="1400" smtClean="0"/>
                        <a:t>  const uint32 sdram_addr,</a:t>
                      </a:r>
                    </a:p>
                    <a:p>
                      <a:r>
                        <a:rPr lang="en-US" sz="1400" smtClean="0"/>
                        <a:t>  const uint32 words 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smtClean="0"/>
                        <a:t>Writes data to SDRAM.</a:t>
                      </a:r>
                    </a:p>
                    <a:p>
                      <a:endParaRPr lang="fi-FI" sz="1400" b="0" i="0" smtClean="0"/>
                    </a:p>
                    <a:p>
                      <a:r>
                        <a:rPr lang="fi-FI" sz="1400" b="0" i="0" u="sng" smtClean="0"/>
                        <a:t>Parameters</a:t>
                      </a:r>
                    </a:p>
                    <a:p>
                      <a:endParaRPr lang="fi-FI" sz="1400" b="0" i="0" u="none" smtClean="0"/>
                    </a:p>
                    <a:p>
                      <a:r>
                        <a:rPr lang="en-US" sz="1400" b="0" i="0" u="none" smtClean="0"/>
                        <a:t>src:                     Pointer to source data</a:t>
                      </a:r>
                    </a:p>
                    <a:p>
                      <a:r>
                        <a:rPr lang="en-US" sz="1400" b="0" i="0" u="none" smtClean="0"/>
                        <a:t>sdram_addr:    SDRAM target address for write operation</a:t>
                      </a:r>
                    </a:p>
                    <a:p>
                      <a:r>
                        <a:rPr lang="en-US" sz="1400" b="0" i="0" u="none" smtClean="0"/>
                        <a:t>words:               Amount of data words to write</a:t>
                      </a:r>
                    </a:p>
                  </a:txBody>
                  <a:tcPr/>
                </a:tc>
              </a:tr>
              <a:tr h="666755">
                <a:tc>
                  <a:txBody>
                    <a:bodyPr/>
                    <a:lstStyle/>
                    <a:p>
                      <a:r>
                        <a:rPr lang="en-US" sz="1400" smtClean="0"/>
                        <a:t>void sdram_read</a:t>
                      </a:r>
                    </a:p>
                    <a:p>
                      <a:r>
                        <a:rPr lang="en-US" sz="1400" smtClean="0"/>
                        <a:t>    ( const uint32 sdram_addr,</a:t>
                      </a:r>
                    </a:p>
                    <a:p>
                      <a:r>
                        <a:rPr lang="en-US" sz="1400" smtClean="0"/>
                        <a:t>      const uint32 words 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b="0" i="0" u="none" smtClean="0"/>
                        <a:t>Reads data from SDRAM.</a:t>
                      </a:r>
                    </a:p>
                    <a:p>
                      <a:endParaRPr lang="fi-FI" sz="1400" b="0" i="0" u="none" smtClean="0"/>
                    </a:p>
                    <a:p>
                      <a:r>
                        <a:rPr lang="en-US" sz="1400" b="0" i="0" u="sng" smtClean="0"/>
                        <a:t>Parameters</a:t>
                      </a:r>
                    </a:p>
                    <a:p>
                      <a:r>
                        <a:rPr lang="en-US" sz="1400" b="0" i="0" u="none" smtClean="0"/>
                        <a:t>  </a:t>
                      </a:r>
                    </a:p>
                    <a:p>
                      <a:r>
                        <a:rPr lang="en-US" sz="1400" b="0" i="0" u="none" smtClean="0"/>
                        <a:t>sdram_addr:    SDRAM source address for read operation</a:t>
                      </a:r>
                    </a:p>
                    <a:p>
                      <a:r>
                        <a:rPr lang="en-US" sz="1400" b="0" i="0" u="none" smtClean="0"/>
                        <a:t>words:               Amount of data words to read</a:t>
                      </a:r>
                    </a:p>
                  </a:txBody>
                  <a:tcPr/>
                </a:tc>
              </a:tr>
              <a:tr h="666755">
                <a:tc>
                  <a:txBody>
                    <a:bodyPr/>
                    <a:lstStyle/>
                    <a:p>
                      <a:r>
                        <a:rPr lang="en-US" sz="1400" smtClean="0"/>
                        <a:t>extern void sdram_rx_end</a:t>
                      </a:r>
                    </a:p>
                    <a:p>
                      <a:r>
                        <a:rPr lang="en-US" sz="1400" smtClean="0"/>
                        <a:t>   (uint32* data, uint32 data_length);</a:t>
                      </a:r>
                    </a:p>
                    <a:p>
                      <a:endParaRPr 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b="0" i="0" u="none" smtClean="0"/>
                        <a:t>User application must implement this function. Function</a:t>
                      </a:r>
                      <a:r>
                        <a:rPr lang="fi-FI" sz="1400" b="0" i="0" u="none" baseline="0" smtClean="0"/>
                        <a:t> is called after data has been received from SDRAM.</a:t>
                      </a:r>
                      <a:endParaRPr lang="fi-FI" sz="1400" b="0" i="0" u="none" smtClean="0"/>
                    </a:p>
                    <a:p>
                      <a:endParaRPr lang="fi-FI" sz="1400" b="0" i="0" u="none" smtClean="0"/>
                    </a:p>
                    <a:p>
                      <a:r>
                        <a:rPr lang="en-US" sz="1400" b="0" i="0" u="sng" smtClean="0"/>
                        <a:t>Parameters</a:t>
                      </a:r>
                    </a:p>
                    <a:p>
                      <a:r>
                        <a:rPr lang="en-US" sz="1400" b="0" i="0" u="none" smtClean="0"/>
                        <a:t>  </a:t>
                      </a:r>
                    </a:p>
                    <a:p>
                      <a:r>
                        <a:rPr lang="en-US" sz="1400" b="0" i="0" u="none" smtClean="0"/>
                        <a:t>data:                  Pointer</a:t>
                      </a:r>
                      <a:r>
                        <a:rPr lang="en-US" sz="1400" b="0" i="0" u="none" baseline="0" smtClean="0"/>
                        <a:t> to data received from SDRAM.</a:t>
                      </a:r>
                      <a:endParaRPr lang="en-US" sz="1400" b="0" i="0" u="none" smtClean="0"/>
                    </a:p>
                    <a:p>
                      <a:r>
                        <a:rPr lang="en-US" sz="1400" b="0" i="0" u="none" smtClean="0"/>
                        <a:t>data_length:    Amount of received data in bytes.</a:t>
                      </a:r>
                    </a:p>
                    <a:p>
                      <a:endParaRPr lang="en-US" sz="1400" b="0" i="0" u="none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642918"/>
          <a:ext cx="8643998" cy="585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643602"/>
              </a:tblGrid>
              <a:tr h="428628">
                <a:tc>
                  <a:txBody>
                    <a:bodyPr/>
                    <a:lstStyle/>
                    <a:p>
                      <a:r>
                        <a:rPr lang="fi-FI" smtClean="0"/>
                        <a:t>Fuction</a:t>
                      </a:r>
                      <a:r>
                        <a:rPr lang="fi-FI" baseline="0" smtClean="0"/>
                        <a:t> prototype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666755">
                <a:tc>
                  <a:txBody>
                    <a:bodyPr/>
                    <a:lstStyle/>
                    <a:p>
                      <a:r>
                        <a:rPr lang="en-US" sz="1400" smtClean="0"/>
                        <a:t>uint32 sdram_config</a:t>
                      </a:r>
                    </a:p>
                    <a:p>
                      <a:r>
                        <a:rPr lang="en-US" sz="1400" smtClean="0"/>
                        <a:t>(const uint32 sdram_byte_addr,</a:t>
                      </a:r>
                    </a:p>
                    <a:p>
                      <a:r>
                        <a:rPr lang="en-US" sz="1400" baseline="0" smtClean="0"/>
                        <a:t>  </a:t>
                      </a:r>
                      <a:r>
                        <a:rPr lang="en-US" sz="1400" smtClean="0"/>
                        <a:t>const uint32 words,</a:t>
                      </a:r>
                    </a:p>
                    <a:p>
                      <a:r>
                        <a:rPr lang="en-US" sz="1400" baseline="0" smtClean="0"/>
                        <a:t>  </a:t>
                      </a:r>
                      <a:r>
                        <a:rPr lang="en-US" sz="1400" smtClean="0"/>
                        <a:t>const uint8  operation,</a:t>
                      </a:r>
                    </a:p>
                    <a:p>
                      <a:r>
                        <a:rPr lang="en-US" sz="1400" smtClean="0"/>
                        <a:t>  const uint32 read_chn_addr,</a:t>
                      </a:r>
                    </a:p>
                    <a:p>
                      <a:r>
                        <a:rPr lang="en-US" sz="1400" smtClean="0"/>
                        <a:t>  const uint32 row_count_and_stride);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b="0" i="0" u="none" smtClean="0"/>
                        <a:t>Configure</a:t>
                      </a:r>
                      <a:r>
                        <a:rPr lang="fi-FI" sz="1400" b="0" i="0" u="none" baseline="0" smtClean="0"/>
                        <a:t> SDRAM controller for read/write operations.</a:t>
                      </a:r>
                      <a:endParaRPr lang="fi-FI" sz="1400" b="0" i="0" u="none" smtClean="0"/>
                    </a:p>
                    <a:p>
                      <a:endParaRPr lang="fi-FI" sz="1400" b="0" i="0" u="sng" smtClean="0"/>
                    </a:p>
                    <a:p>
                      <a:r>
                        <a:rPr lang="fi-FI" sz="1400" b="0" i="0" u="sng" smtClean="0"/>
                        <a:t>Parameters</a:t>
                      </a:r>
                      <a:endParaRPr lang="en-US" sz="1400" b="0" i="0" u="sng" smtClean="0"/>
                    </a:p>
                    <a:p>
                      <a:endParaRPr lang="fi-FI" sz="1400" b="0" i="0" smtClean="0"/>
                    </a:p>
                    <a:p>
                      <a:r>
                        <a:rPr lang="en-US" sz="1400" b="0" i="0" smtClean="0"/>
                        <a:t>sdram_byte_addr:           SDRAM byte address for read and write operations</a:t>
                      </a:r>
                    </a:p>
                    <a:p>
                      <a:endParaRPr lang="en-US" sz="1400" b="0" i="0" smtClean="0"/>
                    </a:p>
                    <a:p>
                      <a:r>
                        <a:rPr lang="en-US" sz="1400" b="0" i="0" smtClean="0"/>
                        <a:t>words:                                Amount of words to read/write</a:t>
                      </a:r>
                    </a:p>
                    <a:p>
                      <a:endParaRPr lang="en-US" sz="1400" b="0" i="0" smtClean="0"/>
                    </a:p>
                    <a:p>
                      <a:r>
                        <a:rPr lang="en-US" sz="1400" b="0" i="0" smtClean="0"/>
                        <a:t>operation:                         Use parameter SDRAM_WRITE_OPERATION when </a:t>
                      </a:r>
                    </a:p>
                    <a:p>
                      <a:r>
                        <a:rPr lang="en-US" sz="1400" b="0" i="0" smtClean="0"/>
                        <a:t>                                            writing and SDRAM_READ_OPERATION when</a:t>
                      </a:r>
                    </a:p>
                    <a:p>
                      <a:r>
                        <a:rPr lang="en-US" sz="1400" b="0" i="0" smtClean="0"/>
                        <a:t>                                            reading.</a:t>
                      </a:r>
                    </a:p>
                    <a:p>
                      <a:endParaRPr lang="en-US" sz="1400" b="0" i="0" smtClean="0"/>
                    </a:p>
                    <a:p>
                      <a:r>
                        <a:rPr lang="en-US" sz="1400" b="0" i="0" smtClean="0"/>
                        <a:t>read_chn_addr:               In case of read operation, data from SDRAM will be</a:t>
                      </a:r>
                    </a:p>
                    <a:p>
                      <a:r>
                        <a:rPr lang="en-US" sz="1400" b="0" i="0" smtClean="0"/>
                        <a:t>                                            written to this hibi address. In case of write</a:t>
                      </a:r>
                    </a:p>
                    <a:p>
                      <a:r>
                        <a:rPr lang="en-US" sz="1400" b="0" i="0" smtClean="0"/>
                        <a:t>                                            operation, this parameter is not used.</a:t>
                      </a:r>
                      <a:endParaRPr lang="fi-FI" sz="1400" b="0" i="0" smtClean="0"/>
                    </a:p>
                    <a:p>
                      <a:endParaRPr lang="fi-FI" sz="1400" b="0" i="0" smtClean="0"/>
                    </a:p>
                    <a:p>
                      <a:r>
                        <a:rPr lang="en-US" sz="1400" b="0" i="0" smtClean="0"/>
                        <a:t>row_count_and_stride: This parameter is used when reading/writing</a:t>
                      </a:r>
                    </a:p>
                    <a:p>
                      <a:r>
                        <a:rPr lang="en-US" sz="1400" b="0" i="0" smtClean="0"/>
                        <a:t>                                            rectangular memory areas. Use zero for linear</a:t>
                      </a:r>
                    </a:p>
                    <a:p>
                      <a:r>
                        <a:rPr lang="fi-FI" sz="1400" b="0" i="0" smtClean="0"/>
                        <a:t>                                            operations.</a:t>
                      </a:r>
                    </a:p>
                    <a:p>
                      <a:endParaRPr lang="fi-FI" sz="1400" b="0" i="0" smtClean="0"/>
                    </a:p>
                    <a:p>
                      <a:endParaRPr lang="en-US" sz="1400" b="0" i="0" u="sng" smtClean="0"/>
                    </a:p>
                    <a:p>
                      <a:r>
                        <a:rPr lang="en-US" sz="1400" b="0" i="0" u="sng" smtClean="0"/>
                        <a:t>Return</a:t>
                      </a:r>
                    </a:p>
                    <a:p>
                      <a:r>
                        <a:rPr lang="en-US" sz="1400" b="0" i="0" smtClean="0"/>
                        <a:t> </a:t>
                      </a:r>
                    </a:p>
                    <a:p>
                      <a:r>
                        <a:rPr lang="en-US" sz="1400" b="0" i="0" smtClean="0"/>
                        <a:t>In case of write operation, this function returns HIBI address where </a:t>
                      </a:r>
                    </a:p>
                    <a:p>
                      <a:r>
                        <a:rPr lang="en-US" sz="1400" b="0" i="0" smtClean="0"/>
                        <a:t>the data should be written.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358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Antti Kojo</dc:creator>
  <cp:lastModifiedBy>Antti Kojo</cp:lastModifiedBy>
  <cp:revision>49</cp:revision>
  <dcterms:created xsi:type="dcterms:W3CDTF">2009-06-30T06:37:06Z</dcterms:created>
  <dcterms:modified xsi:type="dcterms:W3CDTF">2009-07-17T09:47:25Z</dcterms:modified>
</cp:coreProperties>
</file>