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2A11-BCE1-4388-A2EA-5D21DCC69A5D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CFDD-2DFE-454A-801B-2C80D0831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08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2A11-BCE1-4388-A2EA-5D21DCC69A5D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CFDD-2DFE-454A-801B-2C80D0831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59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2A11-BCE1-4388-A2EA-5D21DCC69A5D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CFDD-2DFE-454A-801B-2C80D0831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75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2A11-BCE1-4388-A2EA-5D21DCC69A5D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CFDD-2DFE-454A-801B-2C80D0831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10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2A11-BCE1-4388-A2EA-5D21DCC69A5D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CFDD-2DFE-454A-801B-2C80D0831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30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2A11-BCE1-4388-A2EA-5D21DCC69A5D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CFDD-2DFE-454A-801B-2C80D0831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32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2A11-BCE1-4388-A2EA-5D21DCC69A5D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CFDD-2DFE-454A-801B-2C80D0831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91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2A11-BCE1-4388-A2EA-5D21DCC69A5D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CFDD-2DFE-454A-801B-2C80D0831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35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2A11-BCE1-4388-A2EA-5D21DCC69A5D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CFDD-2DFE-454A-801B-2C80D0831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96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2A11-BCE1-4388-A2EA-5D21DCC69A5D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CFDD-2DFE-454A-801B-2C80D0831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18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2A11-BCE1-4388-A2EA-5D21DCC69A5D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CFDD-2DFE-454A-801B-2C80D0831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61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52A11-BCE1-4388-A2EA-5D21DCC69A5D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DCFDD-2DFE-454A-801B-2C80D0831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41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14019"/>
            <a:ext cx="9144000" cy="2387600"/>
          </a:xfrm>
        </p:spPr>
        <p:txBody>
          <a:bodyPr/>
          <a:lstStyle/>
          <a:p>
            <a:r>
              <a:rPr lang="zh-CN" altLang="en-US" dirty="0" smtClean="0"/>
              <a:t>近期工作汇报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汇报人：王文博</a:t>
            </a:r>
            <a:endParaRPr lang="en-US" altLang="zh-CN" dirty="0"/>
          </a:p>
          <a:p>
            <a:pPr algn="r"/>
            <a:r>
              <a:rPr lang="zh-CN" altLang="en-US" dirty="0" smtClean="0"/>
              <a:t>导师：兰雨晴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周渊</a:t>
            </a:r>
            <a:endParaRPr lang="en-US" altLang="zh-CN" dirty="0" smtClean="0"/>
          </a:p>
          <a:p>
            <a:pPr algn="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33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开题准备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题目：恶意域名检测技术研究</a:t>
            </a:r>
            <a:endParaRPr lang="en-US" altLang="zh-CN" dirty="0" smtClean="0"/>
          </a:p>
          <a:p>
            <a:r>
              <a:rPr lang="zh-CN" altLang="en-US" dirty="0" smtClean="0"/>
              <a:t>选题背景：攻击手段（域名阴影、</a:t>
            </a:r>
            <a:r>
              <a:rPr lang="en-US" altLang="zh-CN" dirty="0" smtClean="0"/>
              <a:t>DGA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Fast-Flux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DNS</a:t>
            </a:r>
            <a:r>
              <a:rPr lang="zh-CN" altLang="en-US" dirty="0" smtClean="0"/>
              <a:t>放大</a:t>
            </a:r>
            <a:r>
              <a:rPr lang="en-US" altLang="zh-CN" dirty="0" smtClean="0"/>
              <a:t>DDoS</a:t>
            </a:r>
            <a:r>
              <a:rPr lang="zh-CN" altLang="en-US" dirty="0" smtClean="0"/>
              <a:t>、钓鱼网站、域名停放）</a:t>
            </a:r>
            <a:endParaRPr lang="en-US" altLang="zh-CN" dirty="0" smtClean="0"/>
          </a:p>
          <a:p>
            <a:pPr marL="1828800" lvl="4" indent="0">
              <a:buNone/>
            </a:pPr>
            <a:r>
              <a:rPr lang="zh-CN" altLang="en-US" sz="2800" dirty="0" smtClean="0"/>
              <a:t>  防御手段（信誉系统、逆向工程、机器学习）</a:t>
            </a:r>
            <a:endParaRPr lang="en-US" altLang="zh-CN" sz="2800" dirty="0"/>
          </a:p>
          <a:p>
            <a:pPr lvl="0"/>
            <a:r>
              <a:rPr lang="zh-CN" altLang="en-US" dirty="0" smtClean="0"/>
              <a:t>课题目标：</a:t>
            </a:r>
            <a:r>
              <a:rPr lang="zh-CN" altLang="zh-CN" dirty="0"/>
              <a:t>针对域名的评价系统，维护一个具有中国特色的域名排名；</a:t>
            </a:r>
          </a:p>
          <a:p>
            <a:pPr marL="0" lvl="0" indent="0">
              <a:buNone/>
            </a:pPr>
            <a:r>
              <a:rPr lang="en-US" altLang="zh-CN" dirty="0" smtClean="0"/>
              <a:t>                     </a:t>
            </a:r>
            <a:r>
              <a:rPr lang="zh-CN" altLang="zh-CN" dirty="0" smtClean="0"/>
              <a:t>能够</a:t>
            </a:r>
            <a:r>
              <a:rPr lang="zh-CN" altLang="zh-CN" dirty="0"/>
              <a:t>监测</a:t>
            </a:r>
            <a:r>
              <a:rPr lang="en-US" altLang="zh-CN" dirty="0"/>
              <a:t>DNS</a:t>
            </a:r>
            <a:r>
              <a:rPr lang="zh-CN" altLang="zh-CN" dirty="0"/>
              <a:t>流量中的异常；</a:t>
            </a:r>
          </a:p>
          <a:p>
            <a:pPr marL="0" lvl="0" indent="0">
              <a:buNone/>
            </a:pPr>
            <a:r>
              <a:rPr lang="en-US" altLang="zh-CN" dirty="0" smtClean="0"/>
              <a:t>                     </a:t>
            </a:r>
            <a:r>
              <a:rPr lang="zh-CN" altLang="zh-CN" dirty="0" smtClean="0"/>
              <a:t>检测</a:t>
            </a:r>
            <a:r>
              <a:rPr lang="zh-CN" altLang="zh-CN" dirty="0"/>
              <a:t>恶意域名，并对攻击类型进行分类。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039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Notos</a:t>
            </a:r>
            <a:r>
              <a:rPr lang="zh-CN" altLang="en-US" dirty="0" smtClean="0"/>
              <a:t>：依据域名的历史行为构建的信誉系统</a:t>
            </a:r>
            <a:endParaRPr lang="en-US" altLang="zh-CN" dirty="0" smtClean="0"/>
          </a:p>
          <a:p>
            <a:r>
              <a:rPr lang="en-US" altLang="zh-CN" dirty="0" smtClean="0"/>
              <a:t>Pleiades</a:t>
            </a:r>
            <a:r>
              <a:rPr lang="zh-CN" altLang="en-US" dirty="0" smtClean="0"/>
              <a:t>：利用</a:t>
            </a:r>
            <a:r>
              <a:rPr lang="en-US" altLang="zh-CN" dirty="0" err="1" smtClean="0"/>
              <a:t>Nxdomain</a:t>
            </a:r>
            <a:r>
              <a:rPr lang="zh-CN" altLang="en-US" dirty="0" smtClean="0"/>
              <a:t>字符特征和访问关系综合考量</a:t>
            </a:r>
            <a:endParaRPr lang="en-US" altLang="zh-CN" dirty="0" smtClean="0"/>
          </a:p>
          <a:p>
            <a:r>
              <a:rPr lang="en-US" altLang="zh-CN" dirty="0" err="1" smtClean="0"/>
              <a:t>Kopis</a:t>
            </a:r>
            <a:r>
              <a:rPr lang="zh-CN" altLang="en-US" dirty="0" smtClean="0"/>
              <a:t>：使用权威或者顶级域名服务器数据提取特征</a:t>
            </a:r>
            <a:endParaRPr lang="en-US" altLang="zh-CN" dirty="0" smtClean="0"/>
          </a:p>
          <a:p>
            <a:r>
              <a:rPr lang="en-US" altLang="zh-CN" dirty="0" smtClean="0"/>
              <a:t>EXPOURE</a:t>
            </a:r>
            <a:r>
              <a:rPr lang="zh-CN" altLang="en-US" dirty="0" smtClean="0"/>
              <a:t>：广泛检测各类恶意域名</a:t>
            </a:r>
            <a:endParaRPr lang="en-US" altLang="zh-CN" dirty="0" smtClean="0"/>
          </a:p>
          <a:p>
            <a:r>
              <a:rPr lang="en-US" altLang="zh-CN" dirty="0" err="1" smtClean="0"/>
              <a:t>ExecScent</a:t>
            </a:r>
            <a:r>
              <a:rPr lang="zh-CN" altLang="en-US" dirty="0" smtClean="0"/>
              <a:t>：</a:t>
            </a:r>
            <a:r>
              <a:rPr lang="zh-CN" altLang="zh-CN" dirty="0"/>
              <a:t>自适应</a:t>
            </a:r>
            <a:r>
              <a:rPr lang="en-US" altLang="zh-CN" dirty="0"/>
              <a:t>C&amp;C</a:t>
            </a:r>
            <a:r>
              <a:rPr lang="zh-CN" altLang="zh-CN" dirty="0"/>
              <a:t>流量模型的</a:t>
            </a:r>
            <a:r>
              <a:rPr lang="zh-CN" altLang="zh-CN" dirty="0" smtClean="0"/>
              <a:t>系统</a:t>
            </a:r>
            <a:endParaRPr lang="en-US" altLang="zh-CN" dirty="0" smtClean="0"/>
          </a:p>
          <a:p>
            <a:r>
              <a:rPr lang="en-US" altLang="zh-CN" dirty="0" err="1" smtClean="0"/>
              <a:t>Segugio</a:t>
            </a:r>
            <a:r>
              <a:rPr lang="zh-CN" altLang="en-US" dirty="0" smtClean="0"/>
              <a:t>：</a:t>
            </a:r>
            <a:r>
              <a:rPr lang="zh-CN" altLang="zh-CN" dirty="0"/>
              <a:t>利用本地</a:t>
            </a:r>
            <a:r>
              <a:rPr lang="en-US" altLang="zh-CN" dirty="0"/>
              <a:t>DNS</a:t>
            </a:r>
            <a:r>
              <a:rPr lang="zh-CN" altLang="zh-CN" dirty="0"/>
              <a:t>服务器下游的主机请求</a:t>
            </a:r>
            <a:r>
              <a:rPr lang="zh-CN" altLang="zh-CN" dirty="0" smtClean="0"/>
              <a:t>行为</a:t>
            </a:r>
            <a:r>
              <a:rPr lang="zh-CN" altLang="en-US" dirty="0" smtClean="0"/>
              <a:t>追踪</a:t>
            </a:r>
            <a:r>
              <a:rPr lang="en-US" altLang="zh-CN" dirty="0" smtClean="0"/>
              <a:t>DNS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r>
              <a:rPr lang="en-US" altLang="zh-CN" dirty="0" err="1" smtClean="0"/>
              <a:t>DGArchive</a:t>
            </a:r>
            <a:r>
              <a:rPr lang="zh-CN" altLang="en-US" dirty="0" smtClean="0"/>
              <a:t>：逆向工程并计算所有</a:t>
            </a:r>
            <a:r>
              <a:rPr lang="en-US" altLang="zh-CN" dirty="0" smtClean="0"/>
              <a:t>DGA</a:t>
            </a:r>
            <a:r>
              <a:rPr lang="zh-CN" altLang="en-US" dirty="0" smtClean="0"/>
              <a:t>域名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400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当前工作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9690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Nominum</a:t>
            </a:r>
            <a:r>
              <a:rPr lang="zh-CN" altLang="en-US" dirty="0" smtClean="0"/>
              <a:t>：研究</a:t>
            </a:r>
            <a:r>
              <a:rPr lang="en-US" altLang="zh-CN" dirty="0" smtClean="0"/>
              <a:t>phunter4</a:t>
            </a:r>
            <a:r>
              <a:rPr lang="zh-CN" altLang="en-US" dirty="0" smtClean="0"/>
              <a:t>个专利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947" y="1814105"/>
            <a:ext cx="8228571" cy="4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66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下一阶段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MXNet</a:t>
            </a:r>
            <a:endParaRPr lang="en-US" altLang="zh-CN" dirty="0" smtClean="0"/>
          </a:p>
          <a:p>
            <a:r>
              <a:rPr lang="en-US" altLang="zh-CN" dirty="0" smtClean="0"/>
              <a:t>CS231N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917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187</Words>
  <Application>Microsoft Office PowerPoint</Application>
  <PresentationFormat>宽屏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近期工作汇报</vt:lpstr>
      <vt:lpstr>开题准备</vt:lpstr>
      <vt:lpstr>相关系统介绍</vt:lpstr>
      <vt:lpstr>当前工作</vt:lpstr>
      <vt:lpstr>下一阶段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近期工作汇报</dc:title>
  <dc:creator>Administrator</dc:creator>
  <cp:lastModifiedBy>Administrator</cp:lastModifiedBy>
  <cp:revision>11</cp:revision>
  <dcterms:created xsi:type="dcterms:W3CDTF">2016-11-30T08:13:42Z</dcterms:created>
  <dcterms:modified xsi:type="dcterms:W3CDTF">2016-11-30T12:57:40Z</dcterms:modified>
</cp:coreProperties>
</file>