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5" r:id="rId9"/>
    <p:sldId id="276" r:id="rId10"/>
    <p:sldId id="274" r:id="rId11"/>
    <p:sldId id="277" r:id="rId12"/>
    <p:sldId id="273" r:id="rId13"/>
    <p:sldId id="278" r:id="rId14"/>
    <p:sldId id="279" r:id="rId15"/>
    <p:sldId id="264" r:id="rId16"/>
    <p:sldId id="280" r:id="rId17"/>
    <p:sldId id="281" r:id="rId18"/>
    <p:sldId id="287" r:id="rId19"/>
    <p:sldId id="283" r:id="rId20"/>
    <p:sldId id="288" r:id="rId21"/>
    <p:sldId id="289" r:id="rId22"/>
    <p:sldId id="284" r:id="rId23"/>
    <p:sldId id="286" r:id="rId24"/>
    <p:sldId id="285" r:id="rId25"/>
    <p:sldId id="266" r:id="rId26"/>
    <p:sldId id="267" r:id="rId27"/>
    <p:sldId id="268" r:id="rId28"/>
    <p:sldId id="269" r:id="rId29"/>
    <p:sldId id="270" r:id="rId30"/>
    <p:sldId id="291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3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3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3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9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3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3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0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0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CD7D-726C-4122-8E4B-151E73CABB63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16DE-70B8-4950-B5A0-91D21AAC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9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main.com/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Parking Sensors:</a:t>
            </a:r>
            <a:br>
              <a:rPr lang="en-US" altLang="zh-CN" dirty="0"/>
            </a:br>
            <a:r>
              <a:rPr lang="en-US" altLang="zh-CN" dirty="0"/>
              <a:t>Analyzing and Detecting</a:t>
            </a:r>
            <a:br>
              <a:rPr lang="en-US" altLang="zh-CN" dirty="0"/>
            </a:br>
            <a:r>
              <a:rPr lang="en-US" altLang="zh-CN" dirty="0"/>
              <a:t>Parked Domains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Proceedings 2015 Network and Distributed System Security Symposium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98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649317" y="916850"/>
            <a:ext cx="7845367" cy="5024300"/>
            <a:chOff x="1582991" y="1423465"/>
            <a:chExt cx="7845367" cy="5024300"/>
          </a:xfrm>
        </p:grpSpPr>
        <p:sp>
          <p:nvSpPr>
            <p:cNvPr id="78" name="object 3"/>
            <p:cNvSpPr/>
            <p:nvPr/>
          </p:nvSpPr>
          <p:spPr>
            <a:xfrm>
              <a:off x="2433932" y="5351748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922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4"/>
            <p:cNvSpPr/>
            <p:nvPr/>
          </p:nvSpPr>
          <p:spPr>
            <a:xfrm>
              <a:off x="2433932" y="4263095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922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5"/>
            <p:cNvSpPr/>
            <p:nvPr/>
          </p:nvSpPr>
          <p:spPr>
            <a:xfrm>
              <a:off x="2433932" y="3174442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922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"/>
            <p:cNvSpPr/>
            <p:nvPr/>
          </p:nvSpPr>
          <p:spPr>
            <a:xfrm>
              <a:off x="2433932" y="2085789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922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"/>
            <p:cNvSpPr/>
            <p:nvPr/>
          </p:nvSpPr>
          <p:spPr>
            <a:xfrm>
              <a:off x="2841165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"/>
            <p:cNvSpPr/>
            <p:nvPr/>
          </p:nvSpPr>
          <p:spPr>
            <a:xfrm>
              <a:off x="3156263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9"/>
            <p:cNvSpPr/>
            <p:nvPr/>
          </p:nvSpPr>
          <p:spPr>
            <a:xfrm>
              <a:off x="3786277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0"/>
            <p:cNvSpPr/>
            <p:nvPr/>
          </p:nvSpPr>
          <p:spPr>
            <a:xfrm>
              <a:off x="4935005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1"/>
            <p:cNvSpPr/>
            <p:nvPr/>
          </p:nvSpPr>
          <p:spPr>
            <a:xfrm>
              <a:off x="6602264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2"/>
            <p:cNvSpPr/>
            <p:nvPr/>
          </p:nvSpPr>
          <p:spPr>
            <a:xfrm>
              <a:off x="8269523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3"/>
            <p:cNvSpPr/>
            <p:nvPr/>
          </p:nvSpPr>
          <p:spPr>
            <a:xfrm>
              <a:off x="2433932" y="5896074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922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4"/>
            <p:cNvSpPr/>
            <p:nvPr/>
          </p:nvSpPr>
          <p:spPr>
            <a:xfrm>
              <a:off x="2433932" y="4807422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922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5"/>
            <p:cNvSpPr/>
            <p:nvPr/>
          </p:nvSpPr>
          <p:spPr>
            <a:xfrm>
              <a:off x="2433932" y="3718769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922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6"/>
            <p:cNvSpPr/>
            <p:nvPr/>
          </p:nvSpPr>
          <p:spPr>
            <a:xfrm>
              <a:off x="2433932" y="2630116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922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7"/>
            <p:cNvSpPr/>
            <p:nvPr/>
          </p:nvSpPr>
          <p:spPr>
            <a:xfrm>
              <a:off x="2433932" y="1541463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922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8"/>
            <p:cNvSpPr/>
            <p:nvPr/>
          </p:nvSpPr>
          <p:spPr>
            <a:xfrm>
              <a:off x="3471178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9"/>
            <p:cNvSpPr/>
            <p:nvPr/>
          </p:nvSpPr>
          <p:spPr>
            <a:xfrm>
              <a:off x="4101191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0"/>
            <p:cNvSpPr/>
            <p:nvPr/>
          </p:nvSpPr>
          <p:spPr>
            <a:xfrm>
              <a:off x="5768634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1"/>
            <p:cNvSpPr/>
            <p:nvPr/>
          </p:nvSpPr>
          <p:spPr>
            <a:xfrm>
              <a:off x="7435893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22"/>
            <p:cNvSpPr/>
            <p:nvPr/>
          </p:nvSpPr>
          <p:spPr>
            <a:xfrm>
              <a:off x="9103152" y="1541463"/>
              <a:ext cx="0" cy="4354830"/>
            </a:xfrm>
            <a:custGeom>
              <a:avLst/>
              <a:gdLst/>
              <a:ahLst/>
              <a:cxnLst/>
              <a:rect l="l" t="t" r="r" b="b"/>
              <a:pathLst>
                <a:path h="4354830">
                  <a:moveTo>
                    <a:pt x="0" y="4354611"/>
                  </a:moveTo>
                  <a:lnTo>
                    <a:pt x="0" y="0"/>
                  </a:lnTo>
                </a:path>
              </a:pathLst>
            </a:custGeom>
            <a:ln w="792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3"/>
            <p:cNvSpPr/>
            <p:nvPr/>
          </p:nvSpPr>
          <p:spPr>
            <a:xfrm>
              <a:off x="2441302" y="1541463"/>
              <a:ext cx="6662420" cy="4354830"/>
            </a:xfrm>
            <a:custGeom>
              <a:avLst/>
              <a:gdLst/>
              <a:ahLst/>
              <a:cxnLst/>
              <a:rect l="l" t="t" r="r" b="b"/>
              <a:pathLst>
                <a:path w="6662420" h="4354830">
                  <a:moveTo>
                    <a:pt x="0" y="4354611"/>
                  </a:moveTo>
                  <a:lnTo>
                    <a:pt x="7370" y="3991236"/>
                  </a:lnTo>
                  <a:lnTo>
                    <a:pt x="14557" y="3864644"/>
                  </a:lnTo>
                  <a:lnTo>
                    <a:pt x="21927" y="3768272"/>
                  </a:lnTo>
                  <a:lnTo>
                    <a:pt x="29114" y="3682956"/>
                  </a:lnTo>
                  <a:lnTo>
                    <a:pt x="36485" y="3600404"/>
                  </a:lnTo>
                  <a:lnTo>
                    <a:pt x="43855" y="3559128"/>
                  </a:lnTo>
                  <a:lnTo>
                    <a:pt x="58413" y="3495740"/>
                  </a:lnTo>
                  <a:lnTo>
                    <a:pt x="65783" y="3465520"/>
                  </a:lnTo>
                  <a:lnTo>
                    <a:pt x="72970" y="3437880"/>
                  </a:lnTo>
                  <a:lnTo>
                    <a:pt x="80341" y="3410424"/>
                  </a:lnTo>
                  <a:lnTo>
                    <a:pt x="87711" y="3385732"/>
                  </a:lnTo>
                  <a:lnTo>
                    <a:pt x="94898" y="3360856"/>
                  </a:lnTo>
                  <a:lnTo>
                    <a:pt x="102269" y="3336164"/>
                  </a:lnTo>
                  <a:lnTo>
                    <a:pt x="109639" y="3311288"/>
                  </a:lnTo>
                  <a:lnTo>
                    <a:pt x="116826" y="3286596"/>
                  </a:lnTo>
                  <a:lnTo>
                    <a:pt x="124196" y="3261720"/>
                  </a:lnTo>
                  <a:lnTo>
                    <a:pt x="131383" y="3239792"/>
                  </a:lnTo>
                  <a:lnTo>
                    <a:pt x="138754" y="3217680"/>
                  </a:lnTo>
                  <a:lnTo>
                    <a:pt x="146124" y="3195752"/>
                  </a:lnTo>
                  <a:lnTo>
                    <a:pt x="153311" y="3173640"/>
                  </a:lnTo>
                  <a:lnTo>
                    <a:pt x="160682" y="3154476"/>
                  </a:lnTo>
                  <a:lnTo>
                    <a:pt x="168052" y="3135128"/>
                  </a:lnTo>
                  <a:lnTo>
                    <a:pt x="175239" y="3115965"/>
                  </a:lnTo>
                  <a:lnTo>
                    <a:pt x="182609" y="3096616"/>
                  </a:lnTo>
                  <a:lnTo>
                    <a:pt x="189980" y="3080032"/>
                  </a:lnTo>
                  <a:lnTo>
                    <a:pt x="197167" y="3063633"/>
                  </a:lnTo>
                  <a:lnTo>
                    <a:pt x="204537" y="3047048"/>
                  </a:lnTo>
                  <a:lnTo>
                    <a:pt x="211908" y="3030649"/>
                  </a:lnTo>
                  <a:lnTo>
                    <a:pt x="219095" y="3014065"/>
                  </a:lnTo>
                  <a:lnTo>
                    <a:pt x="226465" y="2997480"/>
                  </a:lnTo>
                  <a:lnTo>
                    <a:pt x="233652" y="2983845"/>
                  </a:lnTo>
                  <a:lnTo>
                    <a:pt x="241022" y="2970025"/>
                  </a:lnTo>
                  <a:lnTo>
                    <a:pt x="248393" y="2956205"/>
                  </a:lnTo>
                  <a:lnTo>
                    <a:pt x="255580" y="2942569"/>
                  </a:lnTo>
                  <a:lnTo>
                    <a:pt x="262950" y="2928749"/>
                  </a:lnTo>
                  <a:lnTo>
                    <a:pt x="270321" y="2914929"/>
                  </a:lnTo>
                  <a:lnTo>
                    <a:pt x="277508" y="2901293"/>
                  </a:lnTo>
                  <a:lnTo>
                    <a:pt x="284878" y="2887473"/>
                  </a:lnTo>
                  <a:lnTo>
                    <a:pt x="292249" y="2873653"/>
                  </a:lnTo>
                  <a:lnTo>
                    <a:pt x="299436" y="2859833"/>
                  </a:lnTo>
                  <a:lnTo>
                    <a:pt x="306806" y="2848961"/>
                  </a:lnTo>
                  <a:lnTo>
                    <a:pt x="313993" y="2837905"/>
                  </a:lnTo>
                  <a:lnTo>
                    <a:pt x="321363" y="2826849"/>
                  </a:lnTo>
                  <a:lnTo>
                    <a:pt x="328734" y="2815793"/>
                  </a:lnTo>
                  <a:lnTo>
                    <a:pt x="335921" y="2804921"/>
                  </a:lnTo>
                  <a:lnTo>
                    <a:pt x="343291" y="2793865"/>
                  </a:lnTo>
                  <a:lnTo>
                    <a:pt x="350662" y="2782809"/>
                  </a:lnTo>
                  <a:lnTo>
                    <a:pt x="357848" y="2771753"/>
                  </a:lnTo>
                  <a:lnTo>
                    <a:pt x="365219" y="2760881"/>
                  </a:lnTo>
                  <a:lnTo>
                    <a:pt x="372590" y="2749825"/>
                  </a:lnTo>
                  <a:lnTo>
                    <a:pt x="379777" y="2738769"/>
                  </a:lnTo>
                  <a:lnTo>
                    <a:pt x="387147" y="2727713"/>
                  </a:lnTo>
                  <a:lnTo>
                    <a:pt x="394518" y="2716841"/>
                  </a:lnTo>
                  <a:lnTo>
                    <a:pt x="401704" y="2705785"/>
                  </a:lnTo>
                  <a:lnTo>
                    <a:pt x="409075" y="2694729"/>
                  </a:lnTo>
                  <a:lnTo>
                    <a:pt x="416262" y="2686437"/>
                  </a:lnTo>
                  <a:lnTo>
                    <a:pt x="423632" y="2678329"/>
                  </a:lnTo>
                  <a:lnTo>
                    <a:pt x="431003" y="2670037"/>
                  </a:lnTo>
                  <a:lnTo>
                    <a:pt x="438190" y="2661745"/>
                  </a:lnTo>
                  <a:lnTo>
                    <a:pt x="445560" y="2653453"/>
                  </a:lnTo>
                  <a:lnTo>
                    <a:pt x="452931" y="2645161"/>
                  </a:lnTo>
                  <a:lnTo>
                    <a:pt x="460117" y="2636869"/>
                  </a:lnTo>
                  <a:lnTo>
                    <a:pt x="467488" y="2628761"/>
                  </a:lnTo>
                  <a:lnTo>
                    <a:pt x="474859" y="2620469"/>
                  </a:lnTo>
                  <a:lnTo>
                    <a:pt x="482045" y="2612177"/>
                  </a:lnTo>
                  <a:lnTo>
                    <a:pt x="489416" y="2603885"/>
                  </a:lnTo>
                  <a:lnTo>
                    <a:pt x="496787" y="2595593"/>
                  </a:lnTo>
                  <a:lnTo>
                    <a:pt x="503973" y="2587485"/>
                  </a:lnTo>
                  <a:lnTo>
                    <a:pt x="511344" y="2579193"/>
                  </a:lnTo>
                  <a:lnTo>
                    <a:pt x="518530" y="2570901"/>
                  </a:lnTo>
                  <a:lnTo>
                    <a:pt x="525901" y="2562609"/>
                  </a:lnTo>
                  <a:lnTo>
                    <a:pt x="533272" y="2554317"/>
                  </a:lnTo>
                  <a:lnTo>
                    <a:pt x="540458" y="2548789"/>
                  </a:lnTo>
                  <a:lnTo>
                    <a:pt x="547829" y="2543445"/>
                  </a:lnTo>
                  <a:lnTo>
                    <a:pt x="555200" y="2537917"/>
                  </a:lnTo>
                  <a:lnTo>
                    <a:pt x="562386" y="2532389"/>
                  </a:lnTo>
                  <a:lnTo>
                    <a:pt x="569757" y="2526861"/>
                  </a:lnTo>
                  <a:lnTo>
                    <a:pt x="577128" y="2521333"/>
                  </a:lnTo>
                  <a:lnTo>
                    <a:pt x="584314" y="2515805"/>
                  </a:lnTo>
                  <a:lnTo>
                    <a:pt x="591685" y="2510277"/>
                  </a:lnTo>
                  <a:lnTo>
                    <a:pt x="599056" y="2504749"/>
                  </a:lnTo>
                  <a:lnTo>
                    <a:pt x="606242" y="2499405"/>
                  </a:lnTo>
                  <a:lnTo>
                    <a:pt x="613613" y="2493877"/>
                  </a:lnTo>
                  <a:lnTo>
                    <a:pt x="620799" y="2488349"/>
                  </a:lnTo>
                  <a:lnTo>
                    <a:pt x="628170" y="2482821"/>
                  </a:lnTo>
                  <a:lnTo>
                    <a:pt x="635541" y="2477293"/>
                  </a:lnTo>
                  <a:lnTo>
                    <a:pt x="642727" y="2471765"/>
                  </a:lnTo>
                  <a:lnTo>
                    <a:pt x="650098" y="2466237"/>
                  </a:lnTo>
                  <a:lnTo>
                    <a:pt x="657469" y="2460709"/>
                  </a:lnTo>
                  <a:lnTo>
                    <a:pt x="664655" y="2455365"/>
                  </a:lnTo>
                  <a:lnTo>
                    <a:pt x="672026" y="2449837"/>
                  </a:lnTo>
                  <a:lnTo>
                    <a:pt x="679396" y="2444309"/>
                  </a:lnTo>
                  <a:lnTo>
                    <a:pt x="686583" y="2438781"/>
                  </a:lnTo>
                  <a:lnTo>
                    <a:pt x="693954" y="2433253"/>
                  </a:lnTo>
                  <a:lnTo>
                    <a:pt x="701140" y="2427725"/>
                  </a:lnTo>
                  <a:lnTo>
                    <a:pt x="708511" y="2422197"/>
                  </a:lnTo>
                  <a:lnTo>
                    <a:pt x="715882" y="2416669"/>
                  </a:lnTo>
                  <a:lnTo>
                    <a:pt x="723068" y="2411325"/>
                  </a:lnTo>
                  <a:lnTo>
                    <a:pt x="730439" y="2405797"/>
                  </a:lnTo>
                  <a:lnTo>
                    <a:pt x="737810" y="2400269"/>
                  </a:lnTo>
                  <a:lnTo>
                    <a:pt x="744996" y="2394741"/>
                  </a:lnTo>
                  <a:lnTo>
                    <a:pt x="752367" y="2389213"/>
                  </a:lnTo>
                  <a:lnTo>
                    <a:pt x="759738" y="2383685"/>
                  </a:lnTo>
                  <a:lnTo>
                    <a:pt x="766924" y="2378157"/>
                  </a:lnTo>
                  <a:lnTo>
                    <a:pt x="774295" y="2372629"/>
                  </a:lnTo>
                  <a:lnTo>
                    <a:pt x="781666" y="2367285"/>
                  </a:lnTo>
                  <a:lnTo>
                    <a:pt x="788852" y="2361757"/>
                  </a:lnTo>
                  <a:lnTo>
                    <a:pt x="796223" y="2356229"/>
                  </a:lnTo>
                  <a:lnTo>
                    <a:pt x="803409" y="2350701"/>
                  </a:lnTo>
                  <a:lnTo>
                    <a:pt x="810780" y="2345173"/>
                  </a:lnTo>
                  <a:lnTo>
                    <a:pt x="818151" y="2339645"/>
                  </a:lnTo>
                  <a:lnTo>
                    <a:pt x="825337" y="2334117"/>
                  </a:lnTo>
                  <a:lnTo>
                    <a:pt x="832708" y="2328589"/>
                  </a:lnTo>
                  <a:lnTo>
                    <a:pt x="840079" y="2323245"/>
                  </a:lnTo>
                  <a:lnTo>
                    <a:pt x="847265" y="2317717"/>
                  </a:lnTo>
                  <a:lnTo>
                    <a:pt x="854636" y="2312189"/>
                  </a:lnTo>
                  <a:lnTo>
                    <a:pt x="862006" y="2306661"/>
                  </a:lnTo>
                  <a:lnTo>
                    <a:pt x="869193" y="2301133"/>
                  </a:lnTo>
                  <a:lnTo>
                    <a:pt x="876564" y="2295605"/>
                  </a:lnTo>
                  <a:lnTo>
                    <a:pt x="883934" y="2290077"/>
                  </a:lnTo>
                  <a:lnTo>
                    <a:pt x="891121" y="2284549"/>
                  </a:lnTo>
                  <a:lnTo>
                    <a:pt x="898492" y="2279205"/>
                  </a:lnTo>
                  <a:lnTo>
                    <a:pt x="905678" y="2273677"/>
                  </a:lnTo>
                  <a:lnTo>
                    <a:pt x="913049" y="2268149"/>
                  </a:lnTo>
                  <a:lnTo>
                    <a:pt x="920419" y="2262621"/>
                  </a:lnTo>
                  <a:lnTo>
                    <a:pt x="927606" y="2257093"/>
                  </a:lnTo>
                  <a:lnTo>
                    <a:pt x="934977" y="2251565"/>
                  </a:lnTo>
                  <a:lnTo>
                    <a:pt x="942347" y="2246037"/>
                  </a:lnTo>
                  <a:lnTo>
                    <a:pt x="949534" y="2240509"/>
                  </a:lnTo>
                  <a:lnTo>
                    <a:pt x="956905" y="2235165"/>
                  </a:lnTo>
                  <a:lnTo>
                    <a:pt x="964275" y="2229637"/>
                  </a:lnTo>
                  <a:lnTo>
                    <a:pt x="971462" y="2224109"/>
                  </a:lnTo>
                  <a:lnTo>
                    <a:pt x="978833" y="2218581"/>
                  </a:lnTo>
                  <a:lnTo>
                    <a:pt x="986203" y="2213053"/>
                  </a:lnTo>
                  <a:lnTo>
                    <a:pt x="993390" y="2207525"/>
                  </a:lnTo>
                  <a:lnTo>
                    <a:pt x="1000760" y="2201997"/>
                  </a:lnTo>
                  <a:lnTo>
                    <a:pt x="1007947" y="2196469"/>
                  </a:lnTo>
                  <a:lnTo>
                    <a:pt x="1015318" y="2191125"/>
                  </a:lnTo>
                  <a:lnTo>
                    <a:pt x="1022688" y="2185597"/>
                  </a:lnTo>
                  <a:lnTo>
                    <a:pt x="1029875" y="2180069"/>
                  </a:lnTo>
                  <a:lnTo>
                    <a:pt x="1037246" y="2174541"/>
                  </a:lnTo>
                  <a:lnTo>
                    <a:pt x="1044616" y="2169013"/>
                  </a:lnTo>
                  <a:lnTo>
                    <a:pt x="1051803" y="2163485"/>
                  </a:lnTo>
                  <a:lnTo>
                    <a:pt x="1059173" y="2157957"/>
                  </a:lnTo>
                  <a:lnTo>
                    <a:pt x="1066544" y="2152429"/>
                  </a:lnTo>
                  <a:lnTo>
                    <a:pt x="1073731" y="2147086"/>
                  </a:lnTo>
                  <a:lnTo>
                    <a:pt x="1081101" y="2141557"/>
                  </a:lnTo>
                  <a:lnTo>
                    <a:pt x="1088288" y="2136029"/>
                  </a:lnTo>
                  <a:lnTo>
                    <a:pt x="1095659" y="2130501"/>
                  </a:lnTo>
                  <a:lnTo>
                    <a:pt x="1103029" y="2124973"/>
                  </a:lnTo>
                  <a:lnTo>
                    <a:pt x="1110216" y="2119445"/>
                  </a:lnTo>
                  <a:lnTo>
                    <a:pt x="1117587" y="2113917"/>
                  </a:lnTo>
                  <a:lnTo>
                    <a:pt x="1124957" y="2108389"/>
                  </a:lnTo>
                  <a:lnTo>
                    <a:pt x="1132144" y="2103046"/>
                  </a:lnTo>
                  <a:lnTo>
                    <a:pt x="1139514" y="2097518"/>
                  </a:lnTo>
                  <a:lnTo>
                    <a:pt x="1146885" y="2091990"/>
                  </a:lnTo>
                  <a:lnTo>
                    <a:pt x="1154072" y="2086461"/>
                  </a:lnTo>
                  <a:lnTo>
                    <a:pt x="1161442" y="2080933"/>
                  </a:lnTo>
                  <a:lnTo>
                    <a:pt x="1168813" y="2075405"/>
                  </a:lnTo>
                  <a:lnTo>
                    <a:pt x="1176000" y="2069877"/>
                  </a:lnTo>
                  <a:lnTo>
                    <a:pt x="1183370" y="2064349"/>
                  </a:lnTo>
                  <a:lnTo>
                    <a:pt x="1190557" y="2061585"/>
                  </a:lnTo>
                  <a:lnTo>
                    <a:pt x="1197927" y="2059006"/>
                  </a:lnTo>
                  <a:lnTo>
                    <a:pt x="1205298" y="2056242"/>
                  </a:lnTo>
                  <a:lnTo>
                    <a:pt x="1212485" y="2053478"/>
                  </a:lnTo>
                  <a:lnTo>
                    <a:pt x="1219855" y="2050714"/>
                  </a:lnTo>
                  <a:lnTo>
                    <a:pt x="1227226" y="2047950"/>
                  </a:lnTo>
                  <a:lnTo>
                    <a:pt x="1234413" y="2045186"/>
                  </a:lnTo>
                  <a:lnTo>
                    <a:pt x="1241783" y="2042422"/>
                  </a:lnTo>
                  <a:lnTo>
                    <a:pt x="1249154" y="2039658"/>
                  </a:lnTo>
                  <a:lnTo>
                    <a:pt x="1256340" y="2036893"/>
                  </a:lnTo>
                  <a:lnTo>
                    <a:pt x="1263711" y="2034129"/>
                  </a:lnTo>
                  <a:lnTo>
                    <a:pt x="1271082" y="2031365"/>
                  </a:lnTo>
                  <a:lnTo>
                    <a:pt x="1278268" y="2028601"/>
                  </a:lnTo>
                  <a:lnTo>
                    <a:pt x="1285639" y="2025837"/>
                  </a:lnTo>
                  <a:lnTo>
                    <a:pt x="1292826" y="2023073"/>
                  </a:lnTo>
                  <a:lnTo>
                    <a:pt x="1300196" y="2020309"/>
                  </a:lnTo>
                  <a:lnTo>
                    <a:pt x="1307567" y="2017545"/>
                  </a:lnTo>
                  <a:lnTo>
                    <a:pt x="1314754" y="2014966"/>
                  </a:lnTo>
                  <a:lnTo>
                    <a:pt x="1322124" y="2012202"/>
                  </a:lnTo>
                  <a:lnTo>
                    <a:pt x="1329495" y="2009438"/>
                  </a:lnTo>
                  <a:lnTo>
                    <a:pt x="1336681" y="2006674"/>
                  </a:lnTo>
                  <a:lnTo>
                    <a:pt x="1344052" y="2003910"/>
                  </a:lnTo>
                  <a:lnTo>
                    <a:pt x="1351423" y="2001146"/>
                  </a:lnTo>
                  <a:lnTo>
                    <a:pt x="1358609" y="1998382"/>
                  </a:lnTo>
                  <a:lnTo>
                    <a:pt x="1365980" y="1995618"/>
                  </a:lnTo>
                  <a:lnTo>
                    <a:pt x="1373351" y="1992854"/>
                  </a:lnTo>
                  <a:lnTo>
                    <a:pt x="1380537" y="1990090"/>
                  </a:lnTo>
                  <a:lnTo>
                    <a:pt x="1387908" y="1987326"/>
                  </a:lnTo>
                  <a:lnTo>
                    <a:pt x="1395094" y="1984562"/>
                  </a:lnTo>
                  <a:lnTo>
                    <a:pt x="1402465" y="1981797"/>
                  </a:lnTo>
                  <a:lnTo>
                    <a:pt x="1409836" y="1979033"/>
                  </a:lnTo>
                  <a:lnTo>
                    <a:pt x="1417022" y="1976269"/>
                  </a:lnTo>
                  <a:lnTo>
                    <a:pt x="1424393" y="1973505"/>
                  </a:lnTo>
                  <a:lnTo>
                    <a:pt x="1431764" y="1970926"/>
                  </a:lnTo>
                  <a:lnTo>
                    <a:pt x="1438950" y="1968162"/>
                  </a:lnTo>
                  <a:lnTo>
                    <a:pt x="1446321" y="1965398"/>
                  </a:lnTo>
                  <a:lnTo>
                    <a:pt x="1453692" y="1962634"/>
                  </a:lnTo>
                  <a:lnTo>
                    <a:pt x="1460878" y="1959870"/>
                  </a:lnTo>
                  <a:lnTo>
                    <a:pt x="1468249" y="1957106"/>
                  </a:lnTo>
                  <a:lnTo>
                    <a:pt x="1475435" y="1954342"/>
                  </a:lnTo>
                  <a:lnTo>
                    <a:pt x="1482806" y="1951578"/>
                  </a:lnTo>
                  <a:lnTo>
                    <a:pt x="1490177" y="1948814"/>
                  </a:lnTo>
                  <a:lnTo>
                    <a:pt x="1497363" y="1946050"/>
                  </a:lnTo>
                  <a:lnTo>
                    <a:pt x="1504734" y="1943286"/>
                  </a:lnTo>
                  <a:lnTo>
                    <a:pt x="1512105" y="1940522"/>
                  </a:lnTo>
                  <a:lnTo>
                    <a:pt x="1519291" y="1937758"/>
                  </a:lnTo>
                  <a:lnTo>
                    <a:pt x="1526662" y="1934994"/>
                  </a:lnTo>
                  <a:lnTo>
                    <a:pt x="1534033" y="1932230"/>
                  </a:lnTo>
                  <a:lnTo>
                    <a:pt x="1541219" y="1929465"/>
                  </a:lnTo>
                  <a:lnTo>
                    <a:pt x="1548590" y="1926886"/>
                  </a:lnTo>
                  <a:lnTo>
                    <a:pt x="1555961" y="1924122"/>
                  </a:lnTo>
                  <a:lnTo>
                    <a:pt x="1563147" y="1921358"/>
                  </a:lnTo>
                  <a:lnTo>
                    <a:pt x="1570518" y="1918594"/>
                  </a:lnTo>
                  <a:lnTo>
                    <a:pt x="1577704" y="1915830"/>
                  </a:lnTo>
                  <a:lnTo>
                    <a:pt x="1585075" y="1913066"/>
                  </a:lnTo>
                  <a:lnTo>
                    <a:pt x="1592446" y="1910302"/>
                  </a:lnTo>
                  <a:lnTo>
                    <a:pt x="1599632" y="1907538"/>
                  </a:lnTo>
                  <a:lnTo>
                    <a:pt x="1607003" y="1904774"/>
                  </a:lnTo>
                  <a:lnTo>
                    <a:pt x="1614374" y="1902010"/>
                  </a:lnTo>
                  <a:lnTo>
                    <a:pt x="1621560" y="1899246"/>
                  </a:lnTo>
                  <a:lnTo>
                    <a:pt x="1628931" y="1896482"/>
                  </a:lnTo>
                  <a:lnTo>
                    <a:pt x="1636302" y="1893718"/>
                  </a:lnTo>
                  <a:lnTo>
                    <a:pt x="1643488" y="1890954"/>
                  </a:lnTo>
                  <a:lnTo>
                    <a:pt x="1650859" y="1888190"/>
                  </a:lnTo>
                  <a:lnTo>
                    <a:pt x="1658229" y="1885426"/>
                  </a:lnTo>
                  <a:lnTo>
                    <a:pt x="1665416" y="1882846"/>
                  </a:lnTo>
                  <a:lnTo>
                    <a:pt x="1672787" y="1880082"/>
                  </a:lnTo>
                  <a:lnTo>
                    <a:pt x="1679973" y="1877318"/>
                  </a:lnTo>
                  <a:lnTo>
                    <a:pt x="1687344" y="1874554"/>
                  </a:lnTo>
                  <a:lnTo>
                    <a:pt x="1694715" y="1871790"/>
                  </a:lnTo>
                  <a:lnTo>
                    <a:pt x="1701901" y="1869026"/>
                  </a:lnTo>
                  <a:lnTo>
                    <a:pt x="1709272" y="1866262"/>
                  </a:lnTo>
                  <a:lnTo>
                    <a:pt x="1716643" y="1863498"/>
                  </a:lnTo>
                  <a:lnTo>
                    <a:pt x="1723829" y="1860734"/>
                  </a:lnTo>
                  <a:lnTo>
                    <a:pt x="1731200" y="1857970"/>
                  </a:lnTo>
                  <a:lnTo>
                    <a:pt x="1738570" y="1855206"/>
                  </a:lnTo>
                  <a:lnTo>
                    <a:pt x="1745757" y="1852442"/>
                  </a:lnTo>
                  <a:lnTo>
                    <a:pt x="1753128" y="1849678"/>
                  </a:lnTo>
                  <a:lnTo>
                    <a:pt x="1760498" y="1846914"/>
                  </a:lnTo>
                  <a:lnTo>
                    <a:pt x="1767685" y="1844150"/>
                  </a:lnTo>
                  <a:lnTo>
                    <a:pt x="1775056" y="1841386"/>
                  </a:lnTo>
                  <a:lnTo>
                    <a:pt x="1782242" y="1838806"/>
                  </a:lnTo>
                  <a:lnTo>
                    <a:pt x="1789613" y="1836042"/>
                  </a:lnTo>
                  <a:lnTo>
                    <a:pt x="1796983" y="1833278"/>
                  </a:lnTo>
                  <a:lnTo>
                    <a:pt x="1804170" y="1830514"/>
                  </a:lnTo>
                  <a:lnTo>
                    <a:pt x="1811541" y="1827750"/>
                  </a:lnTo>
                  <a:lnTo>
                    <a:pt x="1818911" y="1824986"/>
                  </a:lnTo>
                  <a:lnTo>
                    <a:pt x="1826098" y="1822222"/>
                  </a:lnTo>
                  <a:lnTo>
                    <a:pt x="1833469" y="1819458"/>
                  </a:lnTo>
                  <a:lnTo>
                    <a:pt x="1840839" y="1816694"/>
                  </a:lnTo>
                  <a:lnTo>
                    <a:pt x="1848026" y="1813930"/>
                  </a:lnTo>
                  <a:lnTo>
                    <a:pt x="1855397" y="1811166"/>
                  </a:lnTo>
                  <a:lnTo>
                    <a:pt x="1862583" y="1808402"/>
                  </a:lnTo>
                  <a:lnTo>
                    <a:pt x="1869954" y="1805638"/>
                  </a:lnTo>
                  <a:lnTo>
                    <a:pt x="1877324" y="1802874"/>
                  </a:lnTo>
                  <a:lnTo>
                    <a:pt x="1884511" y="1800110"/>
                  </a:lnTo>
                  <a:lnTo>
                    <a:pt x="1891882" y="1797346"/>
                  </a:lnTo>
                  <a:lnTo>
                    <a:pt x="1899252" y="1794766"/>
                  </a:lnTo>
                  <a:lnTo>
                    <a:pt x="1906439" y="1792002"/>
                  </a:lnTo>
                  <a:lnTo>
                    <a:pt x="1913810" y="1789238"/>
                  </a:lnTo>
                  <a:lnTo>
                    <a:pt x="1921180" y="1786474"/>
                  </a:lnTo>
                  <a:lnTo>
                    <a:pt x="1928367" y="1783710"/>
                  </a:lnTo>
                  <a:lnTo>
                    <a:pt x="1935737" y="1780946"/>
                  </a:lnTo>
                  <a:lnTo>
                    <a:pt x="1943108" y="1778182"/>
                  </a:lnTo>
                  <a:lnTo>
                    <a:pt x="1950295" y="1775418"/>
                  </a:lnTo>
                  <a:lnTo>
                    <a:pt x="1957665" y="1772654"/>
                  </a:lnTo>
                  <a:lnTo>
                    <a:pt x="1964852" y="1769890"/>
                  </a:lnTo>
                  <a:lnTo>
                    <a:pt x="1972223" y="1767126"/>
                  </a:lnTo>
                  <a:lnTo>
                    <a:pt x="1979593" y="1764362"/>
                  </a:lnTo>
                  <a:lnTo>
                    <a:pt x="1986780" y="1761598"/>
                  </a:lnTo>
                  <a:lnTo>
                    <a:pt x="1994150" y="1758834"/>
                  </a:lnTo>
                  <a:lnTo>
                    <a:pt x="2001521" y="1756070"/>
                  </a:lnTo>
                  <a:lnTo>
                    <a:pt x="2008708" y="1753306"/>
                  </a:lnTo>
                  <a:lnTo>
                    <a:pt x="2016078" y="1750542"/>
                  </a:lnTo>
                  <a:lnTo>
                    <a:pt x="2023449" y="1747962"/>
                  </a:lnTo>
                  <a:lnTo>
                    <a:pt x="2030636" y="1745198"/>
                  </a:lnTo>
                  <a:lnTo>
                    <a:pt x="2038006" y="1742434"/>
                  </a:lnTo>
                  <a:lnTo>
                    <a:pt x="2045377" y="1739670"/>
                  </a:lnTo>
                  <a:lnTo>
                    <a:pt x="2052564" y="1736906"/>
                  </a:lnTo>
                  <a:lnTo>
                    <a:pt x="2059934" y="1734142"/>
                  </a:lnTo>
                  <a:lnTo>
                    <a:pt x="2067121" y="1731378"/>
                  </a:lnTo>
                  <a:lnTo>
                    <a:pt x="2074491" y="1728614"/>
                  </a:lnTo>
                  <a:lnTo>
                    <a:pt x="2081862" y="1725850"/>
                  </a:lnTo>
                  <a:lnTo>
                    <a:pt x="2089049" y="1723086"/>
                  </a:lnTo>
                  <a:lnTo>
                    <a:pt x="2096419" y="1720322"/>
                  </a:lnTo>
                  <a:lnTo>
                    <a:pt x="2103790" y="1717558"/>
                  </a:lnTo>
                  <a:lnTo>
                    <a:pt x="2110977" y="1714794"/>
                  </a:lnTo>
                  <a:lnTo>
                    <a:pt x="2118347" y="1712030"/>
                  </a:lnTo>
                  <a:lnTo>
                    <a:pt x="2125718" y="1709266"/>
                  </a:lnTo>
                  <a:lnTo>
                    <a:pt x="2132904" y="1706502"/>
                  </a:lnTo>
                  <a:lnTo>
                    <a:pt x="2140275" y="1703922"/>
                  </a:lnTo>
                  <a:lnTo>
                    <a:pt x="2147646" y="1701158"/>
                  </a:lnTo>
                  <a:lnTo>
                    <a:pt x="2154832" y="1698394"/>
                  </a:lnTo>
                  <a:lnTo>
                    <a:pt x="2162203" y="1695630"/>
                  </a:lnTo>
                  <a:lnTo>
                    <a:pt x="2169390" y="1692866"/>
                  </a:lnTo>
                  <a:lnTo>
                    <a:pt x="2176760" y="1690102"/>
                  </a:lnTo>
                  <a:lnTo>
                    <a:pt x="2184131" y="1687338"/>
                  </a:lnTo>
                  <a:lnTo>
                    <a:pt x="2191317" y="1684574"/>
                  </a:lnTo>
                  <a:lnTo>
                    <a:pt x="2198688" y="1681810"/>
                  </a:lnTo>
                  <a:lnTo>
                    <a:pt x="2206059" y="1679046"/>
                  </a:lnTo>
                  <a:lnTo>
                    <a:pt x="2213245" y="1676282"/>
                  </a:lnTo>
                  <a:lnTo>
                    <a:pt x="2220616" y="1673518"/>
                  </a:lnTo>
                  <a:lnTo>
                    <a:pt x="2227987" y="1670754"/>
                  </a:lnTo>
                  <a:lnTo>
                    <a:pt x="2235173" y="1667990"/>
                  </a:lnTo>
                  <a:lnTo>
                    <a:pt x="2242544" y="1665226"/>
                  </a:lnTo>
                  <a:lnTo>
                    <a:pt x="2249915" y="1662462"/>
                  </a:lnTo>
                  <a:lnTo>
                    <a:pt x="2257101" y="1659882"/>
                  </a:lnTo>
                  <a:lnTo>
                    <a:pt x="2264472" y="1657118"/>
                  </a:lnTo>
                  <a:lnTo>
                    <a:pt x="2271658" y="1654354"/>
                  </a:lnTo>
                  <a:lnTo>
                    <a:pt x="2279029" y="1651590"/>
                  </a:lnTo>
                  <a:lnTo>
                    <a:pt x="2286400" y="1648826"/>
                  </a:lnTo>
                  <a:lnTo>
                    <a:pt x="2293586" y="1646062"/>
                  </a:lnTo>
                  <a:lnTo>
                    <a:pt x="2300957" y="1643298"/>
                  </a:lnTo>
                  <a:lnTo>
                    <a:pt x="2308328" y="1640534"/>
                  </a:lnTo>
                  <a:lnTo>
                    <a:pt x="2315514" y="1637770"/>
                  </a:lnTo>
                  <a:lnTo>
                    <a:pt x="2322885" y="1635006"/>
                  </a:lnTo>
                  <a:lnTo>
                    <a:pt x="2330256" y="1632242"/>
                  </a:lnTo>
                  <a:lnTo>
                    <a:pt x="2337442" y="1629478"/>
                  </a:lnTo>
                  <a:lnTo>
                    <a:pt x="2344813" y="1626714"/>
                  </a:lnTo>
                  <a:lnTo>
                    <a:pt x="2351999" y="1623950"/>
                  </a:lnTo>
                  <a:lnTo>
                    <a:pt x="2359370" y="1621186"/>
                  </a:lnTo>
                  <a:lnTo>
                    <a:pt x="2366741" y="1618422"/>
                  </a:lnTo>
                  <a:lnTo>
                    <a:pt x="2373927" y="1615842"/>
                  </a:lnTo>
                  <a:lnTo>
                    <a:pt x="2381298" y="1613078"/>
                  </a:lnTo>
                  <a:lnTo>
                    <a:pt x="2388669" y="1610314"/>
                  </a:lnTo>
                  <a:lnTo>
                    <a:pt x="2395855" y="1607550"/>
                  </a:lnTo>
                  <a:lnTo>
                    <a:pt x="2403226" y="1604786"/>
                  </a:lnTo>
                  <a:lnTo>
                    <a:pt x="2410597" y="1602022"/>
                  </a:lnTo>
                  <a:lnTo>
                    <a:pt x="2417783" y="1599258"/>
                  </a:lnTo>
                  <a:lnTo>
                    <a:pt x="2425154" y="1596494"/>
                  </a:lnTo>
                  <a:lnTo>
                    <a:pt x="2432525" y="1593730"/>
                  </a:lnTo>
                  <a:lnTo>
                    <a:pt x="2439711" y="1590966"/>
                  </a:lnTo>
                  <a:lnTo>
                    <a:pt x="2447082" y="1588202"/>
                  </a:lnTo>
                  <a:lnTo>
                    <a:pt x="2454268" y="1585438"/>
                  </a:lnTo>
                  <a:lnTo>
                    <a:pt x="2461639" y="1582674"/>
                  </a:lnTo>
                  <a:lnTo>
                    <a:pt x="2469010" y="1579910"/>
                  </a:lnTo>
                  <a:lnTo>
                    <a:pt x="2476196" y="1577146"/>
                  </a:lnTo>
                  <a:lnTo>
                    <a:pt x="2483567" y="1574382"/>
                  </a:lnTo>
                  <a:lnTo>
                    <a:pt x="2490938" y="1571802"/>
                  </a:lnTo>
                  <a:lnTo>
                    <a:pt x="2498124" y="1569038"/>
                  </a:lnTo>
                  <a:lnTo>
                    <a:pt x="2505495" y="1566274"/>
                  </a:lnTo>
                  <a:lnTo>
                    <a:pt x="2512866" y="1563510"/>
                  </a:lnTo>
                  <a:lnTo>
                    <a:pt x="2520052" y="1560746"/>
                  </a:lnTo>
                  <a:lnTo>
                    <a:pt x="2527423" y="1557982"/>
                  </a:lnTo>
                  <a:lnTo>
                    <a:pt x="2534793" y="1555218"/>
                  </a:lnTo>
                  <a:lnTo>
                    <a:pt x="2541980" y="1552454"/>
                  </a:lnTo>
                  <a:lnTo>
                    <a:pt x="2549351" y="1549690"/>
                  </a:lnTo>
                  <a:lnTo>
                    <a:pt x="2556537" y="1546926"/>
                  </a:lnTo>
                  <a:lnTo>
                    <a:pt x="2563908" y="1544162"/>
                  </a:lnTo>
                  <a:lnTo>
                    <a:pt x="2571279" y="1541398"/>
                  </a:lnTo>
                  <a:lnTo>
                    <a:pt x="2578465" y="1538634"/>
                  </a:lnTo>
                  <a:lnTo>
                    <a:pt x="2585836" y="1535870"/>
                  </a:lnTo>
                  <a:lnTo>
                    <a:pt x="2593206" y="1533106"/>
                  </a:lnTo>
                  <a:lnTo>
                    <a:pt x="2600393" y="1530342"/>
                  </a:lnTo>
                  <a:lnTo>
                    <a:pt x="2607764" y="1527762"/>
                  </a:lnTo>
                  <a:lnTo>
                    <a:pt x="2615134" y="1524998"/>
                  </a:lnTo>
                  <a:lnTo>
                    <a:pt x="2622321" y="1522234"/>
                  </a:lnTo>
                  <a:lnTo>
                    <a:pt x="2629692" y="1519470"/>
                  </a:lnTo>
                  <a:lnTo>
                    <a:pt x="2637062" y="1516706"/>
                  </a:lnTo>
                  <a:lnTo>
                    <a:pt x="2644249" y="1513942"/>
                  </a:lnTo>
                  <a:lnTo>
                    <a:pt x="2651620" y="1511178"/>
                  </a:lnTo>
                  <a:lnTo>
                    <a:pt x="2658806" y="1508414"/>
                  </a:lnTo>
                  <a:lnTo>
                    <a:pt x="2666177" y="1505650"/>
                  </a:lnTo>
                  <a:lnTo>
                    <a:pt x="2673547" y="1502886"/>
                  </a:lnTo>
                  <a:lnTo>
                    <a:pt x="2680734" y="1500122"/>
                  </a:lnTo>
                  <a:lnTo>
                    <a:pt x="2688105" y="1497358"/>
                  </a:lnTo>
                  <a:lnTo>
                    <a:pt x="2695475" y="1494594"/>
                  </a:lnTo>
                  <a:lnTo>
                    <a:pt x="2702662" y="1491830"/>
                  </a:lnTo>
                  <a:lnTo>
                    <a:pt x="2710033" y="1489066"/>
                  </a:lnTo>
                  <a:lnTo>
                    <a:pt x="2717403" y="1486302"/>
                  </a:lnTo>
                  <a:lnTo>
                    <a:pt x="2724590" y="1483722"/>
                  </a:lnTo>
                  <a:lnTo>
                    <a:pt x="2731960" y="1480958"/>
                  </a:lnTo>
                  <a:lnTo>
                    <a:pt x="2739147" y="1478194"/>
                  </a:lnTo>
                  <a:lnTo>
                    <a:pt x="2746518" y="1475430"/>
                  </a:lnTo>
                  <a:lnTo>
                    <a:pt x="2753888" y="1472666"/>
                  </a:lnTo>
                  <a:lnTo>
                    <a:pt x="2761075" y="1469902"/>
                  </a:lnTo>
                  <a:lnTo>
                    <a:pt x="2768446" y="1467138"/>
                  </a:lnTo>
                  <a:lnTo>
                    <a:pt x="2775816" y="1464374"/>
                  </a:lnTo>
                  <a:lnTo>
                    <a:pt x="2783003" y="1461610"/>
                  </a:lnTo>
                  <a:lnTo>
                    <a:pt x="2790374" y="1458846"/>
                  </a:lnTo>
                  <a:lnTo>
                    <a:pt x="2797744" y="1456082"/>
                  </a:lnTo>
                  <a:lnTo>
                    <a:pt x="2804931" y="1453318"/>
                  </a:lnTo>
                  <a:lnTo>
                    <a:pt x="2812301" y="1450554"/>
                  </a:lnTo>
                  <a:lnTo>
                    <a:pt x="2819672" y="1447790"/>
                  </a:lnTo>
                  <a:lnTo>
                    <a:pt x="2826859" y="1445026"/>
                  </a:lnTo>
                  <a:lnTo>
                    <a:pt x="2834229" y="1442262"/>
                  </a:lnTo>
                  <a:lnTo>
                    <a:pt x="2841416" y="1439682"/>
                  </a:lnTo>
                  <a:lnTo>
                    <a:pt x="2848787" y="1436918"/>
                  </a:lnTo>
                  <a:lnTo>
                    <a:pt x="2856157" y="1434154"/>
                  </a:lnTo>
                  <a:lnTo>
                    <a:pt x="2863344" y="1431390"/>
                  </a:lnTo>
                  <a:lnTo>
                    <a:pt x="2870714" y="1428626"/>
                  </a:lnTo>
                  <a:lnTo>
                    <a:pt x="2878085" y="1425862"/>
                  </a:lnTo>
                  <a:lnTo>
                    <a:pt x="2885272" y="1423098"/>
                  </a:lnTo>
                  <a:lnTo>
                    <a:pt x="2892642" y="1420334"/>
                  </a:lnTo>
                  <a:lnTo>
                    <a:pt x="2900013" y="1417570"/>
                  </a:lnTo>
                  <a:lnTo>
                    <a:pt x="2907200" y="1414806"/>
                  </a:lnTo>
                  <a:lnTo>
                    <a:pt x="2914570" y="1412042"/>
                  </a:lnTo>
                  <a:lnTo>
                    <a:pt x="2921941" y="1409278"/>
                  </a:lnTo>
                  <a:lnTo>
                    <a:pt x="2929127" y="1406514"/>
                  </a:lnTo>
                  <a:lnTo>
                    <a:pt x="2936498" y="1403750"/>
                  </a:lnTo>
                  <a:lnTo>
                    <a:pt x="2943685" y="1400986"/>
                  </a:lnTo>
                  <a:lnTo>
                    <a:pt x="2951055" y="1398222"/>
                  </a:lnTo>
                  <a:lnTo>
                    <a:pt x="2958426" y="1395642"/>
                  </a:lnTo>
                  <a:lnTo>
                    <a:pt x="2965613" y="1392878"/>
                  </a:lnTo>
                  <a:lnTo>
                    <a:pt x="2972983" y="1390114"/>
                  </a:lnTo>
                  <a:lnTo>
                    <a:pt x="2980354" y="1387350"/>
                  </a:lnTo>
                  <a:lnTo>
                    <a:pt x="2987541" y="1384586"/>
                  </a:lnTo>
                  <a:lnTo>
                    <a:pt x="2994911" y="1381822"/>
                  </a:lnTo>
                  <a:lnTo>
                    <a:pt x="3002282" y="1379058"/>
                  </a:lnTo>
                  <a:lnTo>
                    <a:pt x="3009468" y="1376294"/>
                  </a:lnTo>
                  <a:lnTo>
                    <a:pt x="3016839" y="1373530"/>
                  </a:lnTo>
                  <a:lnTo>
                    <a:pt x="3024210" y="1370766"/>
                  </a:lnTo>
                  <a:lnTo>
                    <a:pt x="3031396" y="1368002"/>
                  </a:lnTo>
                  <a:lnTo>
                    <a:pt x="3038767" y="1365238"/>
                  </a:lnTo>
                  <a:lnTo>
                    <a:pt x="3045954" y="1362474"/>
                  </a:lnTo>
                  <a:lnTo>
                    <a:pt x="3053324" y="1359710"/>
                  </a:lnTo>
                  <a:lnTo>
                    <a:pt x="3060695" y="1356946"/>
                  </a:lnTo>
                  <a:lnTo>
                    <a:pt x="3067881" y="1354182"/>
                  </a:lnTo>
                  <a:lnTo>
                    <a:pt x="3075252" y="1351602"/>
                  </a:lnTo>
                  <a:lnTo>
                    <a:pt x="3082623" y="1348838"/>
                  </a:lnTo>
                  <a:lnTo>
                    <a:pt x="3089809" y="1346074"/>
                  </a:lnTo>
                  <a:lnTo>
                    <a:pt x="3097180" y="1343310"/>
                  </a:lnTo>
                  <a:lnTo>
                    <a:pt x="3104551" y="1340546"/>
                  </a:lnTo>
                  <a:lnTo>
                    <a:pt x="3111737" y="1337782"/>
                  </a:lnTo>
                  <a:lnTo>
                    <a:pt x="3119108" y="1335018"/>
                  </a:lnTo>
                  <a:lnTo>
                    <a:pt x="3126294" y="1332254"/>
                  </a:lnTo>
                  <a:lnTo>
                    <a:pt x="3133665" y="1329490"/>
                  </a:lnTo>
                  <a:lnTo>
                    <a:pt x="3141036" y="1326726"/>
                  </a:lnTo>
                  <a:lnTo>
                    <a:pt x="3148222" y="1323962"/>
                  </a:lnTo>
                  <a:lnTo>
                    <a:pt x="3155593" y="1321198"/>
                  </a:lnTo>
                  <a:lnTo>
                    <a:pt x="3162964" y="1318434"/>
                  </a:lnTo>
                  <a:lnTo>
                    <a:pt x="3170150" y="1315670"/>
                  </a:lnTo>
                  <a:lnTo>
                    <a:pt x="3177521" y="1312906"/>
                  </a:lnTo>
                  <a:lnTo>
                    <a:pt x="3184892" y="1310142"/>
                  </a:lnTo>
                  <a:lnTo>
                    <a:pt x="3192078" y="1307378"/>
                  </a:lnTo>
                  <a:lnTo>
                    <a:pt x="3199449" y="1304798"/>
                  </a:lnTo>
                  <a:lnTo>
                    <a:pt x="3206820" y="1302034"/>
                  </a:lnTo>
                  <a:lnTo>
                    <a:pt x="3214006" y="1299270"/>
                  </a:lnTo>
                  <a:lnTo>
                    <a:pt x="3221377" y="1296506"/>
                  </a:lnTo>
                  <a:lnTo>
                    <a:pt x="3228563" y="1293742"/>
                  </a:lnTo>
                  <a:lnTo>
                    <a:pt x="3235934" y="1290978"/>
                  </a:lnTo>
                  <a:lnTo>
                    <a:pt x="3243305" y="1288214"/>
                  </a:lnTo>
                  <a:lnTo>
                    <a:pt x="3250491" y="1285450"/>
                  </a:lnTo>
                  <a:lnTo>
                    <a:pt x="3257862" y="1282686"/>
                  </a:lnTo>
                  <a:lnTo>
                    <a:pt x="3265233" y="1279922"/>
                  </a:lnTo>
                  <a:lnTo>
                    <a:pt x="3272419" y="1277158"/>
                  </a:lnTo>
                  <a:lnTo>
                    <a:pt x="3279790" y="1274394"/>
                  </a:lnTo>
                  <a:lnTo>
                    <a:pt x="3287161" y="1271630"/>
                  </a:lnTo>
                  <a:lnTo>
                    <a:pt x="3294347" y="1268866"/>
                  </a:lnTo>
                  <a:lnTo>
                    <a:pt x="3301718" y="1266102"/>
                  </a:lnTo>
                  <a:lnTo>
                    <a:pt x="3309089" y="1263338"/>
                  </a:lnTo>
                  <a:lnTo>
                    <a:pt x="3316275" y="1260758"/>
                  </a:lnTo>
                  <a:lnTo>
                    <a:pt x="3323646" y="1257994"/>
                  </a:lnTo>
                  <a:lnTo>
                    <a:pt x="3330832" y="1255230"/>
                  </a:lnTo>
                  <a:lnTo>
                    <a:pt x="3338203" y="1252466"/>
                  </a:lnTo>
                  <a:lnTo>
                    <a:pt x="3345574" y="1249702"/>
                  </a:lnTo>
                  <a:lnTo>
                    <a:pt x="3352760" y="1246938"/>
                  </a:lnTo>
                  <a:lnTo>
                    <a:pt x="3360131" y="1244174"/>
                  </a:lnTo>
                  <a:lnTo>
                    <a:pt x="3367502" y="1241410"/>
                  </a:lnTo>
                  <a:lnTo>
                    <a:pt x="3374688" y="1238646"/>
                  </a:lnTo>
                  <a:lnTo>
                    <a:pt x="3382059" y="1235882"/>
                  </a:lnTo>
                  <a:lnTo>
                    <a:pt x="3389430" y="1233118"/>
                  </a:lnTo>
                  <a:lnTo>
                    <a:pt x="3396616" y="1230354"/>
                  </a:lnTo>
                  <a:lnTo>
                    <a:pt x="3403987" y="1227590"/>
                  </a:lnTo>
                  <a:lnTo>
                    <a:pt x="3411357" y="1224826"/>
                  </a:lnTo>
                  <a:lnTo>
                    <a:pt x="3418544" y="1222062"/>
                  </a:lnTo>
                  <a:lnTo>
                    <a:pt x="3425915" y="1219298"/>
                  </a:lnTo>
                  <a:lnTo>
                    <a:pt x="3433101" y="1216718"/>
                  </a:lnTo>
                  <a:lnTo>
                    <a:pt x="3440472" y="1213954"/>
                  </a:lnTo>
                  <a:lnTo>
                    <a:pt x="3447843" y="1211190"/>
                  </a:lnTo>
                  <a:lnTo>
                    <a:pt x="3455029" y="1208426"/>
                  </a:lnTo>
                  <a:lnTo>
                    <a:pt x="3462400" y="1205662"/>
                  </a:lnTo>
                  <a:lnTo>
                    <a:pt x="3469770" y="1202898"/>
                  </a:lnTo>
                  <a:lnTo>
                    <a:pt x="3476957" y="1200134"/>
                  </a:lnTo>
                  <a:lnTo>
                    <a:pt x="3484328" y="1197370"/>
                  </a:lnTo>
                  <a:lnTo>
                    <a:pt x="3491698" y="1194606"/>
                  </a:lnTo>
                  <a:lnTo>
                    <a:pt x="3498885" y="1191842"/>
                  </a:lnTo>
                  <a:lnTo>
                    <a:pt x="3506256" y="1189078"/>
                  </a:lnTo>
                  <a:lnTo>
                    <a:pt x="3513442" y="1186314"/>
                  </a:lnTo>
                  <a:lnTo>
                    <a:pt x="3520813" y="1183550"/>
                  </a:lnTo>
                  <a:lnTo>
                    <a:pt x="3528184" y="1180786"/>
                  </a:lnTo>
                  <a:lnTo>
                    <a:pt x="3535370" y="1178022"/>
                  </a:lnTo>
                  <a:lnTo>
                    <a:pt x="3542741" y="1175258"/>
                  </a:lnTo>
                  <a:lnTo>
                    <a:pt x="3550111" y="1172678"/>
                  </a:lnTo>
                  <a:lnTo>
                    <a:pt x="3557298" y="1169914"/>
                  </a:lnTo>
                  <a:lnTo>
                    <a:pt x="3564669" y="1167150"/>
                  </a:lnTo>
                  <a:lnTo>
                    <a:pt x="3572039" y="1164386"/>
                  </a:lnTo>
                  <a:lnTo>
                    <a:pt x="3579226" y="1161622"/>
                  </a:lnTo>
                  <a:lnTo>
                    <a:pt x="3586597" y="1158858"/>
                  </a:lnTo>
                  <a:lnTo>
                    <a:pt x="3593967" y="1156094"/>
                  </a:lnTo>
                  <a:lnTo>
                    <a:pt x="3601154" y="1153330"/>
                  </a:lnTo>
                  <a:lnTo>
                    <a:pt x="3608524" y="1150566"/>
                  </a:lnTo>
                  <a:lnTo>
                    <a:pt x="3615711" y="1147802"/>
                  </a:lnTo>
                  <a:lnTo>
                    <a:pt x="3623082" y="1145038"/>
                  </a:lnTo>
                  <a:lnTo>
                    <a:pt x="3630452" y="1142274"/>
                  </a:lnTo>
                  <a:lnTo>
                    <a:pt x="3637639" y="1139510"/>
                  </a:lnTo>
                  <a:lnTo>
                    <a:pt x="3645010" y="1136746"/>
                  </a:lnTo>
                  <a:lnTo>
                    <a:pt x="3652380" y="1133982"/>
                  </a:lnTo>
                  <a:lnTo>
                    <a:pt x="3659567" y="1131218"/>
                  </a:lnTo>
                  <a:lnTo>
                    <a:pt x="3666937" y="1128639"/>
                  </a:lnTo>
                  <a:lnTo>
                    <a:pt x="3674308" y="1125875"/>
                  </a:lnTo>
                  <a:lnTo>
                    <a:pt x="3681495" y="1123110"/>
                  </a:lnTo>
                  <a:lnTo>
                    <a:pt x="3688865" y="1120346"/>
                  </a:lnTo>
                  <a:lnTo>
                    <a:pt x="3696236" y="1117582"/>
                  </a:lnTo>
                  <a:lnTo>
                    <a:pt x="3703423" y="1114818"/>
                  </a:lnTo>
                  <a:lnTo>
                    <a:pt x="3710793" y="1112054"/>
                  </a:lnTo>
                  <a:lnTo>
                    <a:pt x="3717980" y="1109290"/>
                  </a:lnTo>
                  <a:lnTo>
                    <a:pt x="3725351" y="1106526"/>
                  </a:lnTo>
                  <a:lnTo>
                    <a:pt x="3732721" y="1103762"/>
                  </a:lnTo>
                  <a:lnTo>
                    <a:pt x="3739908" y="1100998"/>
                  </a:lnTo>
                  <a:lnTo>
                    <a:pt x="3747278" y="1098234"/>
                  </a:lnTo>
                  <a:lnTo>
                    <a:pt x="3754649" y="1095470"/>
                  </a:lnTo>
                  <a:lnTo>
                    <a:pt x="3761836" y="1092706"/>
                  </a:lnTo>
                  <a:lnTo>
                    <a:pt x="3769206" y="1089942"/>
                  </a:lnTo>
                  <a:lnTo>
                    <a:pt x="3776577" y="1087178"/>
                  </a:lnTo>
                  <a:lnTo>
                    <a:pt x="3783764" y="1084599"/>
                  </a:lnTo>
                  <a:lnTo>
                    <a:pt x="3791134" y="1081835"/>
                  </a:lnTo>
                  <a:lnTo>
                    <a:pt x="3798505" y="1079071"/>
                  </a:lnTo>
                  <a:lnTo>
                    <a:pt x="3805691" y="1076307"/>
                  </a:lnTo>
                  <a:lnTo>
                    <a:pt x="3813062" y="1073543"/>
                  </a:lnTo>
                  <a:lnTo>
                    <a:pt x="3820249" y="1070778"/>
                  </a:lnTo>
                  <a:lnTo>
                    <a:pt x="3827619" y="1068014"/>
                  </a:lnTo>
                  <a:lnTo>
                    <a:pt x="3834990" y="1065250"/>
                  </a:lnTo>
                  <a:lnTo>
                    <a:pt x="3842177" y="1062486"/>
                  </a:lnTo>
                  <a:lnTo>
                    <a:pt x="3849547" y="1059722"/>
                  </a:lnTo>
                  <a:lnTo>
                    <a:pt x="3856918" y="1056958"/>
                  </a:lnTo>
                  <a:lnTo>
                    <a:pt x="3864104" y="1054194"/>
                  </a:lnTo>
                  <a:lnTo>
                    <a:pt x="3871475" y="1051430"/>
                  </a:lnTo>
                  <a:lnTo>
                    <a:pt x="3878846" y="1048666"/>
                  </a:lnTo>
                  <a:lnTo>
                    <a:pt x="3886032" y="1045902"/>
                  </a:lnTo>
                  <a:lnTo>
                    <a:pt x="3893403" y="1043138"/>
                  </a:lnTo>
                  <a:lnTo>
                    <a:pt x="3900590" y="1040559"/>
                  </a:lnTo>
                  <a:lnTo>
                    <a:pt x="3907960" y="1037795"/>
                  </a:lnTo>
                  <a:lnTo>
                    <a:pt x="3915331" y="1035031"/>
                  </a:lnTo>
                  <a:lnTo>
                    <a:pt x="3922518" y="1032267"/>
                  </a:lnTo>
                  <a:lnTo>
                    <a:pt x="3929888" y="1029503"/>
                  </a:lnTo>
                  <a:lnTo>
                    <a:pt x="3937259" y="1026739"/>
                  </a:lnTo>
                  <a:lnTo>
                    <a:pt x="3944445" y="1023975"/>
                  </a:lnTo>
                  <a:lnTo>
                    <a:pt x="3951816" y="1021211"/>
                  </a:lnTo>
                  <a:lnTo>
                    <a:pt x="3959187" y="1018446"/>
                  </a:lnTo>
                  <a:lnTo>
                    <a:pt x="3966373" y="1015682"/>
                  </a:lnTo>
                  <a:lnTo>
                    <a:pt x="3973744" y="1012918"/>
                  </a:lnTo>
                  <a:lnTo>
                    <a:pt x="3981115" y="1010154"/>
                  </a:lnTo>
                  <a:lnTo>
                    <a:pt x="3988301" y="1007390"/>
                  </a:lnTo>
                  <a:lnTo>
                    <a:pt x="3995672" y="1004626"/>
                  </a:lnTo>
                  <a:lnTo>
                    <a:pt x="4002858" y="1001862"/>
                  </a:lnTo>
                  <a:lnTo>
                    <a:pt x="4010229" y="999098"/>
                  </a:lnTo>
                  <a:lnTo>
                    <a:pt x="4017600" y="996519"/>
                  </a:lnTo>
                  <a:lnTo>
                    <a:pt x="4024786" y="993755"/>
                  </a:lnTo>
                  <a:lnTo>
                    <a:pt x="4032157" y="990991"/>
                  </a:lnTo>
                  <a:lnTo>
                    <a:pt x="4039528" y="988227"/>
                  </a:lnTo>
                  <a:lnTo>
                    <a:pt x="4046714" y="985463"/>
                  </a:lnTo>
                  <a:lnTo>
                    <a:pt x="4054085" y="982699"/>
                  </a:lnTo>
                  <a:lnTo>
                    <a:pt x="4061456" y="979935"/>
                  </a:lnTo>
                  <a:lnTo>
                    <a:pt x="4068642" y="977171"/>
                  </a:lnTo>
                  <a:lnTo>
                    <a:pt x="4076013" y="974407"/>
                  </a:lnTo>
                  <a:lnTo>
                    <a:pt x="4083384" y="971643"/>
                  </a:lnTo>
                  <a:lnTo>
                    <a:pt x="4090570" y="968879"/>
                  </a:lnTo>
                  <a:lnTo>
                    <a:pt x="4097941" y="966115"/>
                  </a:lnTo>
                  <a:lnTo>
                    <a:pt x="4105127" y="963350"/>
                  </a:lnTo>
                  <a:lnTo>
                    <a:pt x="4112498" y="960586"/>
                  </a:lnTo>
                  <a:lnTo>
                    <a:pt x="4119869" y="957822"/>
                  </a:lnTo>
                  <a:lnTo>
                    <a:pt x="4127055" y="955058"/>
                  </a:lnTo>
                  <a:lnTo>
                    <a:pt x="4134426" y="952479"/>
                  </a:lnTo>
                  <a:lnTo>
                    <a:pt x="4141797" y="949715"/>
                  </a:lnTo>
                  <a:lnTo>
                    <a:pt x="4148983" y="946951"/>
                  </a:lnTo>
                  <a:lnTo>
                    <a:pt x="4156354" y="944187"/>
                  </a:lnTo>
                  <a:lnTo>
                    <a:pt x="4163725" y="941423"/>
                  </a:lnTo>
                  <a:lnTo>
                    <a:pt x="4170911" y="938659"/>
                  </a:lnTo>
                  <a:lnTo>
                    <a:pt x="4178282" y="935895"/>
                  </a:lnTo>
                  <a:lnTo>
                    <a:pt x="4185653" y="933131"/>
                  </a:lnTo>
                  <a:lnTo>
                    <a:pt x="4192839" y="930367"/>
                  </a:lnTo>
                  <a:lnTo>
                    <a:pt x="4200210" y="927603"/>
                  </a:lnTo>
                  <a:lnTo>
                    <a:pt x="4207396" y="924839"/>
                  </a:lnTo>
                  <a:lnTo>
                    <a:pt x="4214767" y="922075"/>
                  </a:lnTo>
                  <a:lnTo>
                    <a:pt x="4222138" y="919311"/>
                  </a:lnTo>
                  <a:lnTo>
                    <a:pt x="4229324" y="916547"/>
                  </a:lnTo>
                  <a:lnTo>
                    <a:pt x="4236695" y="913783"/>
                  </a:lnTo>
                  <a:lnTo>
                    <a:pt x="4244066" y="911018"/>
                  </a:lnTo>
                  <a:lnTo>
                    <a:pt x="4251252" y="908439"/>
                  </a:lnTo>
                  <a:lnTo>
                    <a:pt x="4258623" y="905675"/>
                  </a:lnTo>
                  <a:lnTo>
                    <a:pt x="4265994" y="902911"/>
                  </a:lnTo>
                  <a:lnTo>
                    <a:pt x="4273180" y="900147"/>
                  </a:lnTo>
                  <a:lnTo>
                    <a:pt x="4280551" y="897383"/>
                  </a:lnTo>
                  <a:lnTo>
                    <a:pt x="4287737" y="894619"/>
                  </a:lnTo>
                  <a:lnTo>
                    <a:pt x="4295108" y="891855"/>
                  </a:lnTo>
                  <a:lnTo>
                    <a:pt x="4302479" y="889091"/>
                  </a:lnTo>
                  <a:lnTo>
                    <a:pt x="4309665" y="886327"/>
                  </a:lnTo>
                  <a:lnTo>
                    <a:pt x="4317036" y="883563"/>
                  </a:lnTo>
                  <a:lnTo>
                    <a:pt x="4324407" y="880799"/>
                  </a:lnTo>
                  <a:lnTo>
                    <a:pt x="4331593" y="878035"/>
                  </a:lnTo>
                  <a:lnTo>
                    <a:pt x="4338964" y="875271"/>
                  </a:lnTo>
                  <a:lnTo>
                    <a:pt x="4346334" y="872507"/>
                  </a:lnTo>
                  <a:lnTo>
                    <a:pt x="4353521" y="869743"/>
                  </a:lnTo>
                  <a:lnTo>
                    <a:pt x="4360892" y="866979"/>
                  </a:lnTo>
                  <a:lnTo>
                    <a:pt x="4368262" y="864215"/>
                  </a:lnTo>
                  <a:lnTo>
                    <a:pt x="4375449" y="861635"/>
                  </a:lnTo>
                  <a:lnTo>
                    <a:pt x="4382820" y="858871"/>
                  </a:lnTo>
                  <a:lnTo>
                    <a:pt x="4390006" y="856107"/>
                  </a:lnTo>
                  <a:lnTo>
                    <a:pt x="4397377" y="853343"/>
                  </a:lnTo>
                  <a:lnTo>
                    <a:pt x="4404747" y="850579"/>
                  </a:lnTo>
                  <a:lnTo>
                    <a:pt x="4411934" y="847815"/>
                  </a:lnTo>
                  <a:lnTo>
                    <a:pt x="4419305" y="845051"/>
                  </a:lnTo>
                  <a:lnTo>
                    <a:pt x="4426675" y="842287"/>
                  </a:lnTo>
                  <a:lnTo>
                    <a:pt x="4433862" y="839523"/>
                  </a:lnTo>
                  <a:lnTo>
                    <a:pt x="4441233" y="836759"/>
                  </a:lnTo>
                  <a:lnTo>
                    <a:pt x="4448603" y="833995"/>
                  </a:lnTo>
                  <a:lnTo>
                    <a:pt x="4455790" y="831231"/>
                  </a:lnTo>
                  <a:lnTo>
                    <a:pt x="4463161" y="828467"/>
                  </a:lnTo>
                  <a:lnTo>
                    <a:pt x="4470531" y="825703"/>
                  </a:lnTo>
                  <a:lnTo>
                    <a:pt x="4477718" y="822939"/>
                  </a:lnTo>
                  <a:lnTo>
                    <a:pt x="4485088" y="820175"/>
                  </a:lnTo>
                  <a:lnTo>
                    <a:pt x="4492275" y="817595"/>
                  </a:lnTo>
                  <a:lnTo>
                    <a:pt x="4499644" y="814831"/>
                  </a:lnTo>
                  <a:lnTo>
                    <a:pt x="4507016" y="812067"/>
                  </a:lnTo>
                  <a:lnTo>
                    <a:pt x="4514203" y="809303"/>
                  </a:lnTo>
                  <a:lnTo>
                    <a:pt x="4521574" y="806539"/>
                  </a:lnTo>
                  <a:lnTo>
                    <a:pt x="4528944" y="803775"/>
                  </a:lnTo>
                  <a:lnTo>
                    <a:pt x="4536131" y="801011"/>
                  </a:lnTo>
                  <a:lnTo>
                    <a:pt x="4543501" y="798247"/>
                  </a:lnTo>
                  <a:lnTo>
                    <a:pt x="4550872" y="795483"/>
                  </a:lnTo>
                  <a:lnTo>
                    <a:pt x="4558059" y="792719"/>
                  </a:lnTo>
                  <a:lnTo>
                    <a:pt x="4565429" y="789955"/>
                  </a:lnTo>
                  <a:lnTo>
                    <a:pt x="4572800" y="787191"/>
                  </a:lnTo>
                  <a:lnTo>
                    <a:pt x="4579987" y="784427"/>
                  </a:lnTo>
                  <a:lnTo>
                    <a:pt x="4587357" y="781663"/>
                  </a:lnTo>
                  <a:lnTo>
                    <a:pt x="4594544" y="778899"/>
                  </a:lnTo>
                  <a:lnTo>
                    <a:pt x="4601914" y="776135"/>
                  </a:lnTo>
                  <a:lnTo>
                    <a:pt x="4609285" y="773555"/>
                  </a:lnTo>
                  <a:lnTo>
                    <a:pt x="4616472" y="770791"/>
                  </a:lnTo>
                  <a:lnTo>
                    <a:pt x="4623842" y="768027"/>
                  </a:lnTo>
                  <a:lnTo>
                    <a:pt x="4631213" y="765263"/>
                  </a:lnTo>
                  <a:lnTo>
                    <a:pt x="4638400" y="762499"/>
                  </a:lnTo>
                  <a:lnTo>
                    <a:pt x="4645770" y="759735"/>
                  </a:lnTo>
                  <a:lnTo>
                    <a:pt x="4653141" y="756971"/>
                  </a:lnTo>
                  <a:lnTo>
                    <a:pt x="4660328" y="754207"/>
                  </a:lnTo>
                  <a:lnTo>
                    <a:pt x="4667698" y="751443"/>
                  </a:lnTo>
                  <a:lnTo>
                    <a:pt x="4674885" y="748679"/>
                  </a:lnTo>
                  <a:lnTo>
                    <a:pt x="4682255" y="745915"/>
                  </a:lnTo>
                  <a:lnTo>
                    <a:pt x="4689626" y="743151"/>
                  </a:lnTo>
                  <a:lnTo>
                    <a:pt x="4696813" y="740387"/>
                  </a:lnTo>
                  <a:lnTo>
                    <a:pt x="4704183" y="737623"/>
                  </a:lnTo>
                  <a:lnTo>
                    <a:pt x="4711554" y="734859"/>
                  </a:lnTo>
                  <a:lnTo>
                    <a:pt x="4718741" y="732095"/>
                  </a:lnTo>
                  <a:lnTo>
                    <a:pt x="4726111" y="729515"/>
                  </a:lnTo>
                  <a:lnTo>
                    <a:pt x="4733482" y="726751"/>
                  </a:lnTo>
                  <a:lnTo>
                    <a:pt x="4740668" y="723987"/>
                  </a:lnTo>
                  <a:lnTo>
                    <a:pt x="4748039" y="721223"/>
                  </a:lnTo>
                  <a:lnTo>
                    <a:pt x="4755410" y="718459"/>
                  </a:lnTo>
                  <a:lnTo>
                    <a:pt x="4762596" y="715695"/>
                  </a:lnTo>
                  <a:lnTo>
                    <a:pt x="4769967" y="712931"/>
                  </a:lnTo>
                  <a:lnTo>
                    <a:pt x="4777154" y="710167"/>
                  </a:lnTo>
                  <a:lnTo>
                    <a:pt x="4784524" y="707403"/>
                  </a:lnTo>
                  <a:lnTo>
                    <a:pt x="4791895" y="704639"/>
                  </a:lnTo>
                  <a:lnTo>
                    <a:pt x="4799081" y="701875"/>
                  </a:lnTo>
                  <a:lnTo>
                    <a:pt x="4806452" y="699111"/>
                  </a:lnTo>
                  <a:lnTo>
                    <a:pt x="4813823" y="696347"/>
                  </a:lnTo>
                  <a:lnTo>
                    <a:pt x="4821009" y="693583"/>
                  </a:lnTo>
                  <a:lnTo>
                    <a:pt x="4828380" y="690819"/>
                  </a:lnTo>
                  <a:lnTo>
                    <a:pt x="4835751" y="688055"/>
                  </a:lnTo>
                  <a:lnTo>
                    <a:pt x="4842937" y="685475"/>
                  </a:lnTo>
                  <a:lnTo>
                    <a:pt x="4850308" y="682711"/>
                  </a:lnTo>
                  <a:lnTo>
                    <a:pt x="4857679" y="679947"/>
                  </a:lnTo>
                  <a:lnTo>
                    <a:pt x="4864865" y="677183"/>
                  </a:lnTo>
                  <a:lnTo>
                    <a:pt x="4872236" y="674419"/>
                  </a:lnTo>
                  <a:lnTo>
                    <a:pt x="4879422" y="671655"/>
                  </a:lnTo>
                  <a:lnTo>
                    <a:pt x="4886793" y="668891"/>
                  </a:lnTo>
                  <a:lnTo>
                    <a:pt x="4894164" y="666127"/>
                  </a:lnTo>
                  <a:lnTo>
                    <a:pt x="4901350" y="663363"/>
                  </a:lnTo>
                  <a:lnTo>
                    <a:pt x="4908721" y="660599"/>
                  </a:lnTo>
                  <a:lnTo>
                    <a:pt x="4916092" y="657835"/>
                  </a:lnTo>
                  <a:lnTo>
                    <a:pt x="4923278" y="655071"/>
                  </a:lnTo>
                  <a:lnTo>
                    <a:pt x="4930649" y="652307"/>
                  </a:lnTo>
                  <a:lnTo>
                    <a:pt x="4938020" y="649543"/>
                  </a:lnTo>
                  <a:lnTo>
                    <a:pt x="4945206" y="646779"/>
                  </a:lnTo>
                  <a:lnTo>
                    <a:pt x="4952577" y="644015"/>
                  </a:lnTo>
                  <a:lnTo>
                    <a:pt x="4959948" y="641435"/>
                  </a:lnTo>
                  <a:lnTo>
                    <a:pt x="4967134" y="638671"/>
                  </a:lnTo>
                  <a:lnTo>
                    <a:pt x="4974505" y="635907"/>
                  </a:lnTo>
                  <a:lnTo>
                    <a:pt x="4981691" y="633143"/>
                  </a:lnTo>
                  <a:lnTo>
                    <a:pt x="4989062" y="630379"/>
                  </a:lnTo>
                  <a:lnTo>
                    <a:pt x="4996433" y="627615"/>
                  </a:lnTo>
                  <a:lnTo>
                    <a:pt x="5003619" y="624851"/>
                  </a:lnTo>
                  <a:lnTo>
                    <a:pt x="5010990" y="622087"/>
                  </a:lnTo>
                  <a:lnTo>
                    <a:pt x="5018361" y="619323"/>
                  </a:lnTo>
                  <a:lnTo>
                    <a:pt x="5025547" y="616559"/>
                  </a:lnTo>
                  <a:lnTo>
                    <a:pt x="5032918" y="613795"/>
                  </a:lnTo>
                  <a:lnTo>
                    <a:pt x="5040289" y="611031"/>
                  </a:lnTo>
                  <a:lnTo>
                    <a:pt x="5047475" y="608267"/>
                  </a:lnTo>
                  <a:lnTo>
                    <a:pt x="5054846" y="605503"/>
                  </a:lnTo>
                  <a:lnTo>
                    <a:pt x="5062032" y="602739"/>
                  </a:lnTo>
                  <a:lnTo>
                    <a:pt x="5069403" y="599975"/>
                  </a:lnTo>
                  <a:lnTo>
                    <a:pt x="5076774" y="597395"/>
                  </a:lnTo>
                  <a:lnTo>
                    <a:pt x="5083960" y="594631"/>
                  </a:lnTo>
                  <a:lnTo>
                    <a:pt x="5091331" y="591867"/>
                  </a:lnTo>
                  <a:lnTo>
                    <a:pt x="5098702" y="589103"/>
                  </a:lnTo>
                  <a:lnTo>
                    <a:pt x="5105888" y="586339"/>
                  </a:lnTo>
                  <a:lnTo>
                    <a:pt x="5113259" y="583575"/>
                  </a:lnTo>
                  <a:lnTo>
                    <a:pt x="5120630" y="580811"/>
                  </a:lnTo>
                  <a:lnTo>
                    <a:pt x="5127816" y="578047"/>
                  </a:lnTo>
                  <a:lnTo>
                    <a:pt x="5135187" y="575283"/>
                  </a:lnTo>
                  <a:lnTo>
                    <a:pt x="5142557" y="572519"/>
                  </a:lnTo>
                  <a:lnTo>
                    <a:pt x="5149742" y="569755"/>
                  </a:lnTo>
                  <a:lnTo>
                    <a:pt x="5157115" y="566991"/>
                  </a:lnTo>
                  <a:lnTo>
                    <a:pt x="5164301" y="564227"/>
                  </a:lnTo>
                  <a:lnTo>
                    <a:pt x="5171672" y="561463"/>
                  </a:lnTo>
                  <a:lnTo>
                    <a:pt x="5179043" y="558699"/>
                  </a:lnTo>
                  <a:lnTo>
                    <a:pt x="5186229" y="555935"/>
                  </a:lnTo>
                  <a:lnTo>
                    <a:pt x="5193600" y="553355"/>
                  </a:lnTo>
                  <a:lnTo>
                    <a:pt x="5200971" y="550591"/>
                  </a:lnTo>
                  <a:lnTo>
                    <a:pt x="5208157" y="547827"/>
                  </a:lnTo>
                  <a:lnTo>
                    <a:pt x="5215528" y="545063"/>
                  </a:lnTo>
                  <a:lnTo>
                    <a:pt x="5222898" y="542299"/>
                  </a:lnTo>
                  <a:lnTo>
                    <a:pt x="5230085" y="539535"/>
                  </a:lnTo>
                  <a:lnTo>
                    <a:pt x="5237456" y="536771"/>
                  </a:lnTo>
                  <a:lnTo>
                    <a:pt x="5244826" y="534007"/>
                  </a:lnTo>
                  <a:lnTo>
                    <a:pt x="5252013" y="531243"/>
                  </a:lnTo>
                  <a:lnTo>
                    <a:pt x="5259384" y="528479"/>
                  </a:lnTo>
                  <a:lnTo>
                    <a:pt x="5266570" y="525715"/>
                  </a:lnTo>
                  <a:lnTo>
                    <a:pt x="5273941" y="522951"/>
                  </a:lnTo>
                  <a:lnTo>
                    <a:pt x="5281311" y="520187"/>
                  </a:lnTo>
                  <a:lnTo>
                    <a:pt x="5288498" y="517423"/>
                  </a:lnTo>
                  <a:lnTo>
                    <a:pt x="5295869" y="514659"/>
                  </a:lnTo>
                  <a:lnTo>
                    <a:pt x="5303239" y="511895"/>
                  </a:lnTo>
                  <a:lnTo>
                    <a:pt x="5310426" y="509315"/>
                  </a:lnTo>
                  <a:lnTo>
                    <a:pt x="5317797" y="506551"/>
                  </a:lnTo>
                  <a:lnTo>
                    <a:pt x="5325167" y="503787"/>
                  </a:lnTo>
                  <a:lnTo>
                    <a:pt x="5332354" y="501023"/>
                  </a:lnTo>
                  <a:lnTo>
                    <a:pt x="5339724" y="498259"/>
                  </a:lnTo>
                  <a:lnTo>
                    <a:pt x="5347095" y="495495"/>
                  </a:lnTo>
                  <a:lnTo>
                    <a:pt x="5354282" y="492731"/>
                  </a:lnTo>
                  <a:lnTo>
                    <a:pt x="5361652" y="489967"/>
                  </a:lnTo>
                  <a:lnTo>
                    <a:pt x="5368839" y="487203"/>
                  </a:lnTo>
                  <a:lnTo>
                    <a:pt x="5376210" y="484439"/>
                  </a:lnTo>
                  <a:lnTo>
                    <a:pt x="5383580" y="481675"/>
                  </a:lnTo>
                  <a:lnTo>
                    <a:pt x="5390767" y="478911"/>
                  </a:lnTo>
                  <a:lnTo>
                    <a:pt x="5398138" y="476147"/>
                  </a:lnTo>
                  <a:lnTo>
                    <a:pt x="5405508" y="473383"/>
                  </a:lnTo>
                  <a:lnTo>
                    <a:pt x="5412695" y="470619"/>
                  </a:lnTo>
                  <a:lnTo>
                    <a:pt x="5420065" y="467855"/>
                  </a:lnTo>
                  <a:lnTo>
                    <a:pt x="5427436" y="465275"/>
                  </a:lnTo>
                  <a:lnTo>
                    <a:pt x="5434623" y="462511"/>
                  </a:lnTo>
                  <a:lnTo>
                    <a:pt x="5441993" y="459747"/>
                  </a:lnTo>
                  <a:lnTo>
                    <a:pt x="5449364" y="456983"/>
                  </a:lnTo>
                  <a:lnTo>
                    <a:pt x="5456551" y="454219"/>
                  </a:lnTo>
                  <a:lnTo>
                    <a:pt x="5463921" y="451455"/>
                  </a:lnTo>
                  <a:lnTo>
                    <a:pt x="5471108" y="448691"/>
                  </a:lnTo>
                  <a:lnTo>
                    <a:pt x="5478478" y="445927"/>
                  </a:lnTo>
                  <a:lnTo>
                    <a:pt x="5485849" y="443163"/>
                  </a:lnTo>
                  <a:lnTo>
                    <a:pt x="5493036" y="440399"/>
                  </a:lnTo>
                  <a:lnTo>
                    <a:pt x="5500406" y="437635"/>
                  </a:lnTo>
                  <a:lnTo>
                    <a:pt x="5507777" y="434871"/>
                  </a:lnTo>
                  <a:lnTo>
                    <a:pt x="5514964" y="432107"/>
                  </a:lnTo>
                  <a:lnTo>
                    <a:pt x="5522334" y="429343"/>
                  </a:lnTo>
                  <a:lnTo>
                    <a:pt x="5529705" y="426579"/>
                  </a:lnTo>
                  <a:lnTo>
                    <a:pt x="5536891" y="423815"/>
                  </a:lnTo>
                  <a:lnTo>
                    <a:pt x="5544262" y="421051"/>
                  </a:lnTo>
                  <a:lnTo>
                    <a:pt x="5551449" y="418471"/>
                  </a:lnTo>
                  <a:lnTo>
                    <a:pt x="5558819" y="415707"/>
                  </a:lnTo>
                  <a:lnTo>
                    <a:pt x="5566190" y="412943"/>
                  </a:lnTo>
                  <a:lnTo>
                    <a:pt x="5573377" y="410179"/>
                  </a:lnTo>
                  <a:lnTo>
                    <a:pt x="5580747" y="407415"/>
                  </a:lnTo>
                  <a:lnTo>
                    <a:pt x="5588118" y="404651"/>
                  </a:lnTo>
                  <a:lnTo>
                    <a:pt x="5595305" y="401887"/>
                  </a:lnTo>
                  <a:lnTo>
                    <a:pt x="5602675" y="399123"/>
                  </a:lnTo>
                  <a:lnTo>
                    <a:pt x="5610046" y="396359"/>
                  </a:lnTo>
                  <a:lnTo>
                    <a:pt x="5617232" y="393595"/>
                  </a:lnTo>
                  <a:lnTo>
                    <a:pt x="5624603" y="390831"/>
                  </a:lnTo>
                  <a:lnTo>
                    <a:pt x="5631974" y="388067"/>
                  </a:lnTo>
                  <a:lnTo>
                    <a:pt x="5639160" y="385303"/>
                  </a:lnTo>
                  <a:lnTo>
                    <a:pt x="5646531" y="382539"/>
                  </a:lnTo>
                  <a:lnTo>
                    <a:pt x="5653718" y="379775"/>
                  </a:lnTo>
                  <a:lnTo>
                    <a:pt x="5661088" y="377011"/>
                  </a:lnTo>
                  <a:lnTo>
                    <a:pt x="5668459" y="374431"/>
                  </a:lnTo>
                  <a:lnTo>
                    <a:pt x="5675645" y="371667"/>
                  </a:lnTo>
                  <a:lnTo>
                    <a:pt x="5683016" y="368903"/>
                  </a:lnTo>
                  <a:lnTo>
                    <a:pt x="5690387" y="366139"/>
                  </a:lnTo>
                  <a:lnTo>
                    <a:pt x="5697573" y="363375"/>
                  </a:lnTo>
                  <a:lnTo>
                    <a:pt x="5704944" y="360611"/>
                  </a:lnTo>
                  <a:lnTo>
                    <a:pt x="5712315" y="357847"/>
                  </a:lnTo>
                  <a:lnTo>
                    <a:pt x="5719501" y="355083"/>
                  </a:lnTo>
                  <a:lnTo>
                    <a:pt x="5726872" y="352319"/>
                  </a:lnTo>
                  <a:lnTo>
                    <a:pt x="5734243" y="349555"/>
                  </a:lnTo>
                  <a:lnTo>
                    <a:pt x="5741429" y="346791"/>
                  </a:lnTo>
                  <a:lnTo>
                    <a:pt x="5748800" y="344027"/>
                  </a:lnTo>
                  <a:lnTo>
                    <a:pt x="5755986" y="341263"/>
                  </a:lnTo>
                  <a:lnTo>
                    <a:pt x="5763357" y="338499"/>
                  </a:lnTo>
                  <a:lnTo>
                    <a:pt x="5770728" y="335735"/>
                  </a:lnTo>
                  <a:lnTo>
                    <a:pt x="5777914" y="332971"/>
                  </a:lnTo>
                  <a:lnTo>
                    <a:pt x="5785285" y="330391"/>
                  </a:lnTo>
                  <a:lnTo>
                    <a:pt x="5792656" y="327627"/>
                  </a:lnTo>
                  <a:lnTo>
                    <a:pt x="5799840" y="324863"/>
                  </a:lnTo>
                  <a:lnTo>
                    <a:pt x="5807213" y="322099"/>
                  </a:lnTo>
                  <a:lnTo>
                    <a:pt x="5814584" y="319335"/>
                  </a:lnTo>
                  <a:lnTo>
                    <a:pt x="5821770" y="316571"/>
                  </a:lnTo>
                  <a:lnTo>
                    <a:pt x="5829141" y="313807"/>
                  </a:lnTo>
                  <a:lnTo>
                    <a:pt x="5836512" y="311043"/>
                  </a:lnTo>
                  <a:lnTo>
                    <a:pt x="5843698" y="308279"/>
                  </a:lnTo>
                  <a:lnTo>
                    <a:pt x="5851069" y="305515"/>
                  </a:lnTo>
                  <a:lnTo>
                    <a:pt x="5858255" y="302751"/>
                  </a:lnTo>
                  <a:lnTo>
                    <a:pt x="5865626" y="299987"/>
                  </a:lnTo>
                  <a:lnTo>
                    <a:pt x="5872995" y="297223"/>
                  </a:lnTo>
                  <a:lnTo>
                    <a:pt x="5880183" y="294459"/>
                  </a:lnTo>
                  <a:lnTo>
                    <a:pt x="5887554" y="291695"/>
                  </a:lnTo>
                  <a:lnTo>
                    <a:pt x="5894925" y="288931"/>
                  </a:lnTo>
                  <a:lnTo>
                    <a:pt x="5902111" y="286351"/>
                  </a:lnTo>
                  <a:lnTo>
                    <a:pt x="5909482" y="283587"/>
                  </a:lnTo>
                  <a:lnTo>
                    <a:pt x="5916853" y="280823"/>
                  </a:lnTo>
                  <a:lnTo>
                    <a:pt x="5924039" y="278059"/>
                  </a:lnTo>
                  <a:lnTo>
                    <a:pt x="5931410" y="275295"/>
                  </a:lnTo>
                  <a:lnTo>
                    <a:pt x="5938596" y="272531"/>
                  </a:lnTo>
                  <a:lnTo>
                    <a:pt x="5945967" y="269767"/>
                  </a:lnTo>
                  <a:lnTo>
                    <a:pt x="5953338" y="267003"/>
                  </a:lnTo>
                  <a:lnTo>
                    <a:pt x="5960524" y="264239"/>
                  </a:lnTo>
                  <a:lnTo>
                    <a:pt x="5967895" y="261475"/>
                  </a:lnTo>
                  <a:lnTo>
                    <a:pt x="5975266" y="258711"/>
                  </a:lnTo>
                  <a:lnTo>
                    <a:pt x="5982452" y="255947"/>
                  </a:lnTo>
                  <a:lnTo>
                    <a:pt x="5989823" y="253183"/>
                  </a:lnTo>
                  <a:lnTo>
                    <a:pt x="5997194" y="250419"/>
                  </a:lnTo>
                  <a:lnTo>
                    <a:pt x="6004380" y="247655"/>
                  </a:lnTo>
                  <a:lnTo>
                    <a:pt x="6011751" y="244891"/>
                  </a:lnTo>
                  <a:lnTo>
                    <a:pt x="6019121" y="242311"/>
                  </a:lnTo>
                  <a:lnTo>
                    <a:pt x="6026308" y="239547"/>
                  </a:lnTo>
                  <a:lnTo>
                    <a:pt x="6033679" y="236783"/>
                  </a:lnTo>
                  <a:lnTo>
                    <a:pt x="6040865" y="234019"/>
                  </a:lnTo>
                  <a:lnTo>
                    <a:pt x="6048236" y="231255"/>
                  </a:lnTo>
                  <a:lnTo>
                    <a:pt x="6055607" y="228491"/>
                  </a:lnTo>
                  <a:lnTo>
                    <a:pt x="6062793" y="225727"/>
                  </a:lnTo>
                  <a:lnTo>
                    <a:pt x="6070164" y="222963"/>
                  </a:lnTo>
                  <a:lnTo>
                    <a:pt x="6077534" y="220199"/>
                  </a:lnTo>
                  <a:lnTo>
                    <a:pt x="6084721" y="217435"/>
                  </a:lnTo>
                  <a:lnTo>
                    <a:pt x="6092092" y="214671"/>
                  </a:lnTo>
                  <a:lnTo>
                    <a:pt x="6099462" y="211907"/>
                  </a:lnTo>
                  <a:lnTo>
                    <a:pt x="6106649" y="209143"/>
                  </a:lnTo>
                  <a:lnTo>
                    <a:pt x="6114020" y="206379"/>
                  </a:lnTo>
                  <a:lnTo>
                    <a:pt x="6121390" y="203615"/>
                  </a:lnTo>
                  <a:lnTo>
                    <a:pt x="6128577" y="200851"/>
                  </a:lnTo>
                  <a:lnTo>
                    <a:pt x="6135948" y="198271"/>
                  </a:lnTo>
                  <a:lnTo>
                    <a:pt x="6143134" y="195507"/>
                  </a:lnTo>
                  <a:lnTo>
                    <a:pt x="6150505" y="192743"/>
                  </a:lnTo>
                  <a:lnTo>
                    <a:pt x="6157875" y="189979"/>
                  </a:lnTo>
                  <a:lnTo>
                    <a:pt x="6165062" y="187215"/>
                  </a:lnTo>
                  <a:lnTo>
                    <a:pt x="6172433" y="184451"/>
                  </a:lnTo>
                  <a:lnTo>
                    <a:pt x="6179803" y="181687"/>
                  </a:lnTo>
                  <a:lnTo>
                    <a:pt x="6186990" y="178923"/>
                  </a:lnTo>
                  <a:lnTo>
                    <a:pt x="6194361" y="176159"/>
                  </a:lnTo>
                  <a:lnTo>
                    <a:pt x="6201731" y="173395"/>
                  </a:lnTo>
                  <a:lnTo>
                    <a:pt x="6208918" y="170631"/>
                  </a:lnTo>
                  <a:lnTo>
                    <a:pt x="6216288" y="167867"/>
                  </a:lnTo>
                  <a:lnTo>
                    <a:pt x="6223659" y="165103"/>
                  </a:lnTo>
                  <a:lnTo>
                    <a:pt x="6230846" y="162339"/>
                  </a:lnTo>
                  <a:lnTo>
                    <a:pt x="6238216" y="159575"/>
                  </a:lnTo>
                  <a:lnTo>
                    <a:pt x="6245403" y="156811"/>
                  </a:lnTo>
                  <a:lnTo>
                    <a:pt x="6252774" y="154231"/>
                  </a:lnTo>
                  <a:lnTo>
                    <a:pt x="6260144" y="151467"/>
                  </a:lnTo>
                  <a:lnTo>
                    <a:pt x="6267331" y="148703"/>
                  </a:lnTo>
                  <a:lnTo>
                    <a:pt x="6274701" y="145939"/>
                  </a:lnTo>
                  <a:lnTo>
                    <a:pt x="6282072" y="143175"/>
                  </a:lnTo>
                  <a:lnTo>
                    <a:pt x="6289259" y="140411"/>
                  </a:lnTo>
                  <a:lnTo>
                    <a:pt x="6296629" y="137647"/>
                  </a:lnTo>
                  <a:lnTo>
                    <a:pt x="6304000" y="134883"/>
                  </a:lnTo>
                  <a:lnTo>
                    <a:pt x="6311187" y="132119"/>
                  </a:lnTo>
                  <a:lnTo>
                    <a:pt x="6318557" y="129355"/>
                  </a:lnTo>
                  <a:lnTo>
                    <a:pt x="6325744" y="126591"/>
                  </a:lnTo>
                  <a:lnTo>
                    <a:pt x="6333115" y="123827"/>
                  </a:lnTo>
                  <a:lnTo>
                    <a:pt x="6340485" y="121063"/>
                  </a:lnTo>
                  <a:lnTo>
                    <a:pt x="6347672" y="118299"/>
                  </a:lnTo>
                  <a:lnTo>
                    <a:pt x="6355042" y="115535"/>
                  </a:lnTo>
                  <a:lnTo>
                    <a:pt x="6362413" y="112771"/>
                  </a:lnTo>
                  <a:lnTo>
                    <a:pt x="6369600" y="110192"/>
                  </a:lnTo>
                  <a:lnTo>
                    <a:pt x="6376970" y="107428"/>
                  </a:lnTo>
                  <a:lnTo>
                    <a:pt x="6384341" y="104663"/>
                  </a:lnTo>
                  <a:lnTo>
                    <a:pt x="6391528" y="101899"/>
                  </a:lnTo>
                  <a:lnTo>
                    <a:pt x="6398898" y="99135"/>
                  </a:lnTo>
                  <a:lnTo>
                    <a:pt x="6406269" y="96371"/>
                  </a:lnTo>
                  <a:lnTo>
                    <a:pt x="6413455" y="93607"/>
                  </a:lnTo>
                  <a:lnTo>
                    <a:pt x="6420826" y="90843"/>
                  </a:lnTo>
                  <a:lnTo>
                    <a:pt x="6428013" y="88079"/>
                  </a:lnTo>
                  <a:lnTo>
                    <a:pt x="6435383" y="85315"/>
                  </a:lnTo>
                  <a:lnTo>
                    <a:pt x="6442754" y="82551"/>
                  </a:lnTo>
                  <a:lnTo>
                    <a:pt x="6449941" y="79787"/>
                  </a:lnTo>
                  <a:lnTo>
                    <a:pt x="6457311" y="77023"/>
                  </a:lnTo>
                  <a:lnTo>
                    <a:pt x="6464682" y="74259"/>
                  </a:lnTo>
                  <a:lnTo>
                    <a:pt x="6471868" y="71495"/>
                  </a:lnTo>
                  <a:lnTo>
                    <a:pt x="6479239" y="68731"/>
                  </a:lnTo>
                  <a:lnTo>
                    <a:pt x="6486610" y="66152"/>
                  </a:lnTo>
                  <a:lnTo>
                    <a:pt x="6493796" y="63388"/>
                  </a:lnTo>
                  <a:lnTo>
                    <a:pt x="6501167" y="60624"/>
                  </a:lnTo>
                  <a:lnTo>
                    <a:pt x="6508538" y="57860"/>
                  </a:lnTo>
                  <a:lnTo>
                    <a:pt x="6515724" y="55096"/>
                  </a:lnTo>
                  <a:lnTo>
                    <a:pt x="6523093" y="52331"/>
                  </a:lnTo>
                  <a:lnTo>
                    <a:pt x="6530282" y="49567"/>
                  </a:lnTo>
                  <a:lnTo>
                    <a:pt x="6537652" y="46803"/>
                  </a:lnTo>
                  <a:lnTo>
                    <a:pt x="6545023" y="44039"/>
                  </a:lnTo>
                  <a:lnTo>
                    <a:pt x="6552209" y="41275"/>
                  </a:lnTo>
                  <a:lnTo>
                    <a:pt x="6559580" y="38511"/>
                  </a:lnTo>
                  <a:lnTo>
                    <a:pt x="6566951" y="35747"/>
                  </a:lnTo>
                  <a:lnTo>
                    <a:pt x="6574137" y="32983"/>
                  </a:lnTo>
                  <a:lnTo>
                    <a:pt x="6581508" y="30219"/>
                  </a:lnTo>
                  <a:lnTo>
                    <a:pt x="6588879" y="27455"/>
                  </a:lnTo>
                  <a:lnTo>
                    <a:pt x="6596065" y="24691"/>
                  </a:lnTo>
                  <a:lnTo>
                    <a:pt x="6603436" y="22112"/>
                  </a:lnTo>
                  <a:lnTo>
                    <a:pt x="6610807" y="19348"/>
                  </a:lnTo>
                  <a:lnTo>
                    <a:pt x="6617993" y="16584"/>
                  </a:lnTo>
                  <a:lnTo>
                    <a:pt x="6625364" y="13820"/>
                  </a:lnTo>
                  <a:lnTo>
                    <a:pt x="6632550" y="11056"/>
                  </a:lnTo>
                  <a:lnTo>
                    <a:pt x="6639921" y="8292"/>
                  </a:lnTo>
                  <a:lnTo>
                    <a:pt x="6647292" y="5528"/>
                  </a:lnTo>
                  <a:lnTo>
                    <a:pt x="6654478" y="2764"/>
                  </a:lnTo>
                  <a:lnTo>
                    <a:pt x="6661849" y="0"/>
                  </a:lnTo>
                </a:path>
              </a:pathLst>
            </a:custGeom>
            <a:ln w="78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4"/>
            <p:cNvSpPr/>
            <p:nvPr/>
          </p:nvSpPr>
          <p:spPr>
            <a:xfrm>
              <a:off x="2433932" y="1541463"/>
              <a:ext cx="6669405" cy="4354830"/>
            </a:xfrm>
            <a:custGeom>
              <a:avLst/>
              <a:gdLst/>
              <a:ahLst/>
              <a:cxnLst/>
              <a:rect l="l" t="t" r="r" b="b"/>
              <a:pathLst>
                <a:path w="6669405" h="4354830">
                  <a:moveTo>
                    <a:pt x="0" y="4354611"/>
                  </a:moveTo>
                  <a:lnTo>
                    <a:pt x="7370" y="4349820"/>
                  </a:lnTo>
                  <a:lnTo>
                    <a:pt x="14741" y="4345029"/>
                  </a:lnTo>
                  <a:lnTo>
                    <a:pt x="21927" y="4340238"/>
                  </a:lnTo>
                  <a:lnTo>
                    <a:pt x="29298" y="4335447"/>
                  </a:lnTo>
                  <a:lnTo>
                    <a:pt x="36669" y="4330657"/>
                  </a:lnTo>
                  <a:lnTo>
                    <a:pt x="43855" y="4325866"/>
                  </a:lnTo>
                  <a:lnTo>
                    <a:pt x="51226" y="4321074"/>
                  </a:lnTo>
                  <a:lnTo>
                    <a:pt x="58597" y="4316283"/>
                  </a:lnTo>
                  <a:lnTo>
                    <a:pt x="65783" y="4311677"/>
                  </a:lnTo>
                  <a:lnTo>
                    <a:pt x="73154" y="4306886"/>
                  </a:lnTo>
                  <a:lnTo>
                    <a:pt x="80525" y="4302095"/>
                  </a:lnTo>
                  <a:lnTo>
                    <a:pt x="87711" y="4297304"/>
                  </a:lnTo>
                  <a:lnTo>
                    <a:pt x="95082" y="4292513"/>
                  </a:lnTo>
                  <a:lnTo>
                    <a:pt x="102453" y="4287722"/>
                  </a:lnTo>
                  <a:lnTo>
                    <a:pt x="109823" y="4282931"/>
                  </a:lnTo>
                  <a:lnTo>
                    <a:pt x="117010" y="4278140"/>
                  </a:lnTo>
                  <a:lnTo>
                    <a:pt x="124380" y="4273349"/>
                  </a:lnTo>
                  <a:lnTo>
                    <a:pt x="131751" y="4268558"/>
                  </a:lnTo>
                  <a:lnTo>
                    <a:pt x="138938" y="4263767"/>
                  </a:lnTo>
                  <a:lnTo>
                    <a:pt x="146308" y="4258976"/>
                  </a:lnTo>
                  <a:lnTo>
                    <a:pt x="153679" y="4254370"/>
                  </a:lnTo>
                  <a:lnTo>
                    <a:pt x="160865" y="4249579"/>
                  </a:lnTo>
                  <a:lnTo>
                    <a:pt x="168236" y="4244788"/>
                  </a:lnTo>
                  <a:lnTo>
                    <a:pt x="175607" y="4239997"/>
                  </a:lnTo>
                  <a:lnTo>
                    <a:pt x="182794" y="4235206"/>
                  </a:lnTo>
                  <a:lnTo>
                    <a:pt x="190164" y="4230415"/>
                  </a:lnTo>
                  <a:lnTo>
                    <a:pt x="197535" y="4225624"/>
                  </a:lnTo>
                  <a:lnTo>
                    <a:pt x="204722" y="4220833"/>
                  </a:lnTo>
                  <a:lnTo>
                    <a:pt x="212092" y="4216042"/>
                  </a:lnTo>
                  <a:lnTo>
                    <a:pt x="219463" y="4211251"/>
                  </a:lnTo>
                  <a:lnTo>
                    <a:pt x="226649" y="4206460"/>
                  </a:lnTo>
                  <a:lnTo>
                    <a:pt x="234020" y="4201853"/>
                  </a:lnTo>
                  <a:lnTo>
                    <a:pt x="241391" y="4197063"/>
                  </a:lnTo>
                  <a:lnTo>
                    <a:pt x="248762" y="4192272"/>
                  </a:lnTo>
                  <a:lnTo>
                    <a:pt x="255948" y="4187480"/>
                  </a:lnTo>
                  <a:lnTo>
                    <a:pt x="263319" y="4182689"/>
                  </a:lnTo>
                  <a:lnTo>
                    <a:pt x="270690" y="4177899"/>
                  </a:lnTo>
                  <a:lnTo>
                    <a:pt x="277876" y="4173108"/>
                  </a:lnTo>
                  <a:lnTo>
                    <a:pt x="285247" y="4168317"/>
                  </a:lnTo>
                  <a:lnTo>
                    <a:pt x="292617" y="4163526"/>
                  </a:lnTo>
                  <a:lnTo>
                    <a:pt x="299804" y="4158735"/>
                  </a:lnTo>
                  <a:lnTo>
                    <a:pt x="307174" y="4153944"/>
                  </a:lnTo>
                  <a:lnTo>
                    <a:pt x="314545" y="4149337"/>
                  </a:lnTo>
                  <a:lnTo>
                    <a:pt x="321732" y="4144546"/>
                  </a:lnTo>
                  <a:lnTo>
                    <a:pt x="329103" y="4139755"/>
                  </a:lnTo>
                  <a:lnTo>
                    <a:pt x="336473" y="4134964"/>
                  </a:lnTo>
                  <a:lnTo>
                    <a:pt x="343660" y="4130173"/>
                  </a:lnTo>
                  <a:lnTo>
                    <a:pt x="351030" y="4125382"/>
                  </a:lnTo>
                  <a:lnTo>
                    <a:pt x="358401" y="4120591"/>
                  </a:lnTo>
                  <a:lnTo>
                    <a:pt x="365772" y="4115800"/>
                  </a:lnTo>
                  <a:lnTo>
                    <a:pt x="372958" y="4111009"/>
                  </a:lnTo>
                  <a:lnTo>
                    <a:pt x="380329" y="4106219"/>
                  </a:lnTo>
                  <a:lnTo>
                    <a:pt x="387700" y="4101428"/>
                  </a:lnTo>
                  <a:lnTo>
                    <a:pt x="394886" y="4096637"/>
                  </a:lnTo>
                  <a:lnTo>
                    <a:pt x="402257" y="4092030"/>
                  </a:lnTo>
                  <a:lnTo>
                    <a:pt x="409628" y="4087239"/>
                  </a:lnTo>
                  <a:lnTo>
                    <a:pt x="416814" y="4082448"/>
                  </a:lnTo>
                  <a:lnTo>
                    <a:pt x="424185" y="4077657"/>
                  </a:lnTo>
                  <a:lnTo>
                    <a:pt x="431556" y="4072866"/>
                  </a:lnTo>
                  <a:lnTo>
                    <a:pt x="438742" y="4068075"/>
                  </a:lnTo>
                  <a:lnTo>
                    <a:pt x="446113" y="4063284"/>
                  </a:lnTo>
                  <a:lnTo>
                    <a:pt x="453484" y="4058493"/>
                  </a:lnTo>
                  <a:lnTo>
                    <a:pt x="460670" y="4053702"/>
                  </a:lnTo>
                  <a:lnTo>
                    <a:pt x="468041" y="4048911"/>
                  </a:lnTo>
                  <a:lnTo>
                    <a:pt x="475412" y="4044120"/>
                  </a:lnTo>
                  <a:lnTo>
                    <a:pt x="482598" y="4039514"/>
                  </a:lnTo>
                  <a:lnTo>
                    <a:pt x="489969" y="4034723"/>
                  </a:lnTo>
                  <a:lnTo>
                    <a:pt x="497339" y="4029932"/>
                  </a:lnTo>
                  <a:lnTo>
                    <a:pt x="504710" y="4025141"/>
                  </a:lnTo>
                  <a:lnTo>
                    <a:pt x="511896" y="4020350"/>
                  </a:lnTo>
                  <a:lnTo>
                    <a:pt x="519267" y="4015559"/>
                  </a:lnTo>
                  <a:lnTo>
                    <a:pt x="526638" y="4010768"/>
                  </a:lnTo>
                  <a:lnTo>
                    <a:pt x="533825" y="4005977"/>
                  </a:lnTo>
                  <a:lnTo>
                    <a:pt x="541195" y="4001186"/>
                  </a:lnTo>
                  <a:lnTo>
                    <a:pt x="548566" y="3996395"/>
                  </a:lnTo>
                  <a:lnTo>
                    <a:pt x="555752" y="3991604"/>
                  </a:lnTo>
                  <a:lnTo>
                    <a:pt x="563123" y="3986997"/>
                  </a:lnTo>
                  <a:lnTo>
                    <a:pt x="570494" y="3982206"/>
                  </a:lnTo>
                  <a:lnTo>
                    <a:pt x="577680" y="3977415"/>
                  </a:lnTo>
                  <a:lnTo>
                    <a:pt x="585051" y="3972625"/>
                  </a:lnTo>
                  <a:lnTo>
                    <a:pt x="592422" y="3967834"/>
                  </a:lnTo>
                  <a:lnTo>
                    <a:pt x="599608" y="3963043"/>
                  </a:lnTo>
                  <a:lnTo>
                    <a:pt x="606979" y="3958252"/>
                  </a:lnTo>
                  <a:lnTo>
                    <a:pt x="614350" y="3953461"/>
                  </a:lnTo>
                  <a:lnTo>
                    <a:pt x="621536" y="3948670"/>
                  </a:lnTo>
                  <a:lnTo>
                    <a:pt x="628907" y="3943879"/>
                  </a:lnTo>
                  <a:lnTo>
                    <a:pt x="636278" y="3939088"/>
                  </a:lnTo>
                  <a:lnTo>
                    <a:pt x="643648" y="3934297"/>
                  </a:lnTo>
                  <a:lnTo>
                    <a:pt x="650835" y="3929690"/>
                  </a:lnTo>
                  <a:lnTo>
                    <a:pt x="658206" y="3924899"/>
                  </a:lnTo>
                  <a:lnTo>
                    <a:pt x="665576" y="3920108"/>
                  </a:lnTo>
                  <a:lnTo>
                    <a:pt x="672763" y="3915317"/>
                  </a:lnTo>
                  <a:lnTo>
                    <a:pt x="680134" y="3910526"/>
                  </a:lnTo>
                  <a:lnTo>
                    <a:pt x="687504" y="3905735"/>
                  </a:lnTo>
                  <a:lnTo>
                    <a:pt x="694691" y="3900944"/>
                  </a:lnTo>
                  <a:lnTo>
                    <a:pt x="702061" y="3896154"/>
                  </a:lnTo>
                  <a:lnTo>
                    <a:pt x="709432" y="3891363"/>
                  </a:lnTo>
                  <a:lnTo>
                    <a:pt x="716618" y="3886572"/>
                  </a:lnTo>
                  <a:lnTo>
                    <a:pt x="723989" y="3881780"/>
                  </a:lnTo>
                  <a:lnTo>
                    <a:pt x="731360" y="3877174"/>
                  </a:lnTo>
                  <a:lnTo>
                    <a:pt x="738547" y="3872383"/>
                  </a:lnTo>
                  <a:lnTo>
                    <a:pt x="745917" y="3867592"/>
                  </a:lnTo>
                  <a:lnTo>
                    <a:pt x="753288" y="3862801"/>
                  </a:lnTo>
                  <a:lnTo>
                    <a:pt x="760659" y="3858010"/>
                  </a:lnTo>
                  <a:lnTo>
                    <a:pt x="767845" y="3853219"/>
                  </a:lnTo>
                  <a:lnTo>
                    <a:pt x="775216" y="3848428"/>
                  </a:lnTo>
                  <a:lnTo>
                    <a:pt x="782586" y="3843637"/>
                  </a:lnTo>
                  <a:lnTo>
                    <a:pt x="789773" y="3838846"/>
                  </a:lnTo>
                  <a:lnTo>
                    <a:pt x="797144" y="3834055"/>
                  </a:lnTo>
                  <a:lnTo>
                    <a:pt x="804514" y="3829264"/>
                  </a:lnTo>
                  <a:lnTo>
                    <a:pt x="811701" y="3824658"/>
                  </a:lnTo>
                  <a:lnTo>
                    <a:pt x="819072" y="3819867"/>
                  </a:lnTo>
                  <a:lnTo>
                    <a:pt x="826443" y="3815076"/>
                  </a:lnTo>
                  <a:lnTo>
                    <a:pt x="833629" y="3810285"/>
                  </a:lnTo>
                  <a:lnTo>
                    <a:pt x="841000" y="3805494"/>
                  </a:lnTo>
                  <a:lnTo>
                    <a:pt x="848370" y="3800703"/>
                  </a:lnTo>
                  <a:lnTo>
                    <a:pt x="855557" y="3795912"/>
                  </a:lnTo>
                  <a:lnTo>
                    <a:pt x="862928" y="3791121"/>
                  </a:lnTo>
                  <a:lnTo>
                    <a:pt x="870298" y="3786330"/>
                  </a:lnTo>
                  <a:lnTo>
                    <a:pt x="877485" y="3781539"/>
                  </a:lnTo>
                  <a:lnTo>
                    <a:pt x="884856" y="3776748"/>
                  </a:lnTo>
                  <a:lnTo>
                    <a:pt x="892226" y="3771957"/>
                  </a:lnTo>
                  <a:lnTo>
                    <a:pt x="899597" y="3767350"/>
                  </a:lnTo>
                  <a:lnTo>
                    <a:pt x="906783" y="3762560"/>
                  </a:lnTo>
                  <a:lnTo>
                    <a:pt x="914154" y="3757769"/>
                  </a:lnTo>
                  <a:lnTo>
                    <a:pt x="921525" y="3752978"/>
                  </a:lnTo>
                  <a:lnTo>
                    <a:pt x="928711" y="3748187"/>
                  </a:lnTo>
                  <a:lnTo>
                    <a:pt x="936082" y="3743396"/>
                  </a:lnTo>
                  <a:lnTo>
                    <a:pt x="943453" y="3738605"/>
                  </a:lnTo>
                  <a:lnTo>
                    <a:pt x="950639" y="3733814"/>
                  </a:lnTo>
                  <a:lnTo>
                    <a:pt x="958010" y="3729023"/>
                  </a:lnTo>
                  <a:lnTo>
                    <a:pt x="965381" y="3724232"/>
                  </a:lnTo>
                  <a:lnTo>
                    <a:pt x="972567" y="3719441"/>
                  </a:lnTo>
                  <a:lnTo>
                    <a:pt x="979938" y="3714834"/>
                  </a:lnTo>
                  <a:lnTo>
                    <a:pt x="987309" y="3710043"/>
                  </a:lnTo>
                  <a:lnTo>
                    <a:pt x="994495" y="3705252"/>
                  </a:lnTo>
                  <a:lnTo>
                    <a:pt x="1001866" y="3700461"/>
                  </a:lnTo>
                  <a:lnTo>
                    <a:pt x="1009237" y="3695670"/>
                  </a:lnTo>
                  <a:lnTo>
                    <a:pt x="1016423" y="3690879"/>
                  </a:lnTo>
                  <a:lnTo>
                    <a:pt x="1023794" y="3686088"/>
                  </a:lnTo>
                  <a:lnTo>
                    <a:pt x="1031165" y="3681297"/>
                  </a:lnTo>
                  <a:lnTo>
                    <a:pt x="1038535" y="3676507"/>
                  </a:lnTo>
                  <a:lnTo>
                    <a:pt x="1045722" y="3671716"/>
                  </a:lnTo>
                  <a:lnTo>
                    <a:pt x="1053092" y="3666925"/>
                  </a:lnTo>
                  <a:lnTo>
                    <a:pt x="1060463" y="3662134"/>
                  </a:lnTo>
                  <a:lnTo>
                    <a:pt x="1067650" y="3657527"/>
                  </a:lnTo>
                  <a:lnTo>
                    <a:pt x="1075020" y="3652736"/>
                  </a:lnTo>
                  <a:lnTo>
                    <a:pt x="1082391" y="3647945"/>
                  </a:lnTo>
                  <a:lnTo>
                    <a:pt x="1089578" y="3643154"/>
                  </a:lnTo>
                  <a:lnTo>
                    <a:pt x="1096948" y="3638363"/>
                  </a:lnTo>
                  <a:lnTo>
                    <a:pt x="1104319" y="3633572"/>
                  </a:lnTo>
                  <a:lnTo>
                    <a:pt x="1111505" y="3628781"/>
                  </a:lnTo>
                  <a:lnTo>
                    <a:pt x="1118876" y="3623990"/>
                  </a:lnTo>
                  <a:lnTo>
                    <a:pt x="1126247" y="3619199"/>
                  </a:lnTo>
                  <a:lnTo>
                    <a:pt x="1133433" y="3614408"/>
                  </a:lnTo>
                  <a:lnTo>
                    <a:pt x="1140804" y="3609617"/>
                  </a:lnTo>
                  <a:lnTo>
                    <a:pt x="1148175" y="3605011"/>
                  </a:lnTo>
                  <a:lnTo>
                    <a:pt x="1155361" y="3600220"/>
                  </a:lnTo>
                  <a:lnTo>
                    <a:pt x="1162732" y="3595429"/>
                  </a:lnTo>
                  <a:lnTo>
                    <a:pt x="1170103" y="3590638"/>
                  </a:lnTo>
                  <a:lnTo>
                    <a:pt x="1177473" y="3585847"/>
                  </a:lnTo>
                  <a:lnTo>
                    <a:pt x="1184660" y="3581056"/>
                  </a:lnTo>
                  <a:lnTo>
                    <a:pt x="1192031" y="3576265"/>
                  </a:lnTo>
                  <a:lnTo>
                    <a:pt x="1199401" y="3571474"/>
                  </a:lnTo>
                  <a:lnTo>
                    <a:pt x="1206588" y="3566683"/>
                  </a:lnTo>
                  <a:lnTo>
                    <a:pt x="1213959" y="3561892"/>
                  </a:lnTo>
                  <a:lnTo>
                    <a:pt x="1221329" y="3557101"/>
                  </a:lnTo>
                  <a:lnTo>
                    <a:pt x="1228516" y="3552494"/>
                  </a:lnTo>
                  <a:lnTo>
                    <a:pt x="1235887" y="3547704"/>
                  </a:lnTo>
                  <a:lnTo>
                    <a:pt x="1243257" y="3542913"/>
                  </a:lnTo>
                  <a:lnTo>
                    <a:pt x="1250444" y="3538122"/>
                  </a:lnTo>
                  <a:lnTo>
                    <a:pt x="1257814" y="3533330"/>
                  </a:lnTo>
                  <a:lnTo>
                    <a:pt x="1265185" y="3528539"/>
                  </a:lnTo>
                  <a:lnTo>
                    <a:pt x="1272372" y="3523749"/>
                  </a:lnTo>
                  <a:lnTo>
                    <a:pt x="1279742" y="3518958"/>
                  </a:lnTo>
                  <a:lnTo>
                    <a:pt x="1287113" y="3514167"/>
                  </a:lnTo>
                  <a:lnTo>
                    <a:pt x="1294484" y="3509376"/>
                  </a:lnTo>
                  <a:lnTo>
                    <a:pt x="1301670" y="3504585"/>
                  </a:lnTo>
                  <a:lnTo>
                    <a:pt x="1309041" y="3499794"/>
                  </a:lnTo>
                  <a:lnTo>
                    <a:pt x="1316412" y="3495187"/>
                  </a:lnTo>
                  <a:lnTo>
                    <a:pt x="1323598" y="3490396"/>
                  </a:lnTo>
                  <a:lnTo>
                    <a:pt x="1330969" y="3485605"/>
                  </a:lnTo>
                  <a:lnTo>
                    <a:pt x="1338340" y="3480814"/>
                  </a:lnTo>
                  <a:lnTo>
                    <a:pt x="1345526" y="3476023"/>
                  </a:lnTo>
                  <a:lnTo>
                    <a:pt x="1352897" y="3471232"/>
                  </a:lnTo>
                  <a:lnTo>
                    <a:pt x="1360268" y="3466442"/>
                  </a:lnTo>
                  <a:lnTo>
                    <a:pt x="1367454" y="3461651"/>
                  </a:lnTo>
                  <a:lnTo>
                    <a:pt x="1374825" y="3456860"/>
                  </a:lnTo>
                  <a:lnTo>
                    <a:pt x="1382196" y="3452069"/>
                  </a:lnTo>
                  <a:lnTo>
                    <a:pt x="1389382" y="3447278"/>
                  </a:lnTo>
                  <a:lnTo>
                    <a:pt x="1396753" y="3442671"/>
                  </a:lnTo>
                  <a:lnTo>
                    <a:pt x="1404123" y="3437880"/>
                  </a:lnTo>
                  <a:lnTo>
                    <a:pt x="1411310" y="3433089"/>
                  </a:lnTo>
                  <a:lnTo>
                    <a:pt x="1418681" y="3428298"/>
                  </a:lnTo>
                  <a:lnTo>
                    <a:pt x="1426051" y="3423507"/>
                  </a:lnTo>
                  <a:lnTo>
                    <a:pt x="1433422" y="3418716"/>
                  </a:lnTo>
                  <a:lnTo>
                    <a:pt x="1440609" y="3413925"/>
                  </a:lnTo>
                  <a:lnTo>
                    <a:pt x="1447979" y="3409134"/>
                  </a:lnTo>
                  <a:lnTo>
                    <a:pt x="1455350" y="3404343"/>
                  </a:lnTo>
                  <a:lnTo>
                    <a:pt x="1462536" y="3399552"/>
                  </a:lnTo>
                  <a:lnTo>
                    <a:pt x="1469907" y="3394761"/>
                  </a:lnTo>
                  <a:lnTo>
                    <a:pt x="1477278" y="3390155"/>
                  </a:lnTo>
                  <a:lnTo>
                    <a:pt x="1484464" y="3385364"/>
                  </a:lnTo>
                  <a:lnTo>
                    <a:pt x="1491835" y="3380573"/>
                  </a:lnTo>
                  <a:lnTo>
                    <a:pt x="1499206" y="3375782"/>
                  </a:lnTo>
                  <a:lnTo>
                    <a:pt x="1506392" y="3370991"/>
                  </a:lnTo>
                  <a:lnTo>
                    <a:pt x="1513763" y="3366200"/>
                  </a:lnTo>
                  <a:lnTo>
                    <a:pt x="1521134" y="3361409"/>
                  </a:lnTo>
                  <a:lnTo>
                    <a:pt x="1528320" y="3356618"/>
                  </a:lnTo>
                  <a:lnTo>
                    <a:pt x="1535691" y="3351827"/>
                  </a:lnTo>
                  <a:lnTo>
                    <a:pt x="1543062" y="3347036"/>
                  </a:lnTo>
                  <a:lnTo>
                    <a:pt x="1550248" y="3342245"/>
                  </a:lnTo>
                  <a:lnTo>
                    <a:pt x="1557619" y="3337454"/>
                  </a:lnTo>
                  <a:lnTo>
                    <a:pt x="1564990" y="3332847"/>
                  </a:lnTo>
                  <a:lnTo>
                    <a:pt x="1572360" y="3328056"/>
                  </a:lnTo>
                  <a:lnTo>
                    <a:pt x="1579547" y="3323265"/>
                  </a:lnTo>
                  <a:lnTo>
                    <a:pt x="1586918" y="3318475"/>
                  </a:lnTo>
                  <a:lnTo>
                    <a:pt x="1594288" y="3313684"/>
                  </a:lnTo>
                  <a:lnTo>
                    <a:pt x="1601475" y="3308893"/>
                  </a:lnTo>
                  <a:lnTo>
                    <a:pt x="1608845" y="3304102"/>
                  </a:lnTo>
                  <a:lnTo>
                    <a:pt x="1616216" y="3299311"/>
                  </a:lnTo>
                  <a:lnTo>
                    <a:pt x="1623403" y="3294520"/>
                  </a:lnTo>
                  <a:lnTo>
                    <a:pt x="1630773" y="3289729"/>
                  </a:lnTo>
                  <a:lnTo>
                    <a:pt x="1638144" y="3284938"/>
                  </a:lnTo>
                  <a:lnTo>
                    <a:pt x="1645331" y="3280331"/>
                  </a:lnTo>
                  <a:lnTo>
                    <a:pt x="1652701" y="3275540"/>
                  </a:lnTo>
                  <a:lnTo>
                    <a:pt x="1660072" y="3270749"/>
                  </a:lnTo>
                  <a:lnTo>
                    <a:pt x="1667258" y="3265958"/>
                  </a:lnTo>
                  <a:lnTo>
                    <a:pt x="1674629" y="3261167"/>
                  </a:lnTo>
                  <a:lnTo>
                    <a:pt x="1682000" y="3256376"/>
                  </a:lnTo>
                  <a:lnTo>
                    <a:pt x="1689371" y="3251585"/>
                  </a:lnTo>
                  <a:lnTo>
                    <a:pt x="1696557" y="3246795"/>
                  </a:lnTo>
                  <a:lnTo>
                    <a:pt x="1703928" y="3242004"/>
                  </a:lnTo>
                  <a:lnTo>
                    <a:pt x="1711299" y="3237212"/>
                  </a:lnTo>
                  <a:lnTo>
                    <a:pt x="1718485" y="3232421"/>
                  </a:lnTo>
                  <a:lnTo>
                    <a:pt x="1725856" y="3227815"/>
                  </a:lnTo>
                  <a:lnTo>
                    <a:pt x="1733226" y="3223024"/>
                  </a:lnTo>
                  <a:lnTo>
                    <a:pt x="1740413" y="3218233"/>
                  </a:lnTo>
                  <a:lnTo>
                    <a:pt x="1747784" y="3213442"/>
                  </a:lnTo>
                  <a:lnTo>
                    <a:pt x="1755154" y="3208651"/>
                  </a:lnTo>
                  <a:lnTo>
                    <a:pt x="1762341" y="3203860"/>
                  </a:lnTo>
                  <a:lnTo>
                    <a:pt x="1769712" y="3199069"/>
                  </a:lnTo>
                  <a:lnTo>
                    <a:pt x="1777082" y="3194278"/>
                  </a:lnTo>
                  <a:lnTo>
                    <a:pt x="1784269" y="3189487"/>
                  </a:lnTo>
                  <a:lnTo>
                    <a:pt x="1791640" y="3184696"/>
                  </a:lnTo>
                  <a:lnTo>
                    <a:pt x="1799010" y="3179905"/>
                  </a:lnTo>
                  <a:lnTo>
                    <a:pt x="1806197" y="3175114"/>
                  </a:lnTo>
                  <a:lnTo>
                    <a:pt x="1813567" y="3170508"/>
                  </a:lnTo>
                  <a:lnTo>
                    <a:pt x="1820938" y="3165717"/>
                  </a:lnTo>
                  <a:lnTo>
                    <a:pt x="1828309" y="3160926"/>
                  </a:lnTo>
                  <a:lnTo>
                    <a:pt x="1835495" y="3156135"/>
                  </a:lnTo>
                  <a:lnTo>
                    <a:pt x="1842866" y="3151344"/>
                  </a:lnTo>
                  <a:lnTo>
                    <a:pt x="1850237" y="3146553"/>
                  </a:lnTo>
                  <a:lnTo>
                    <a:pt x="1857423" y="3141762"/>
                  </a:lnTo>
                  <a:lnTo>
                    <a:pt x="1864794" y="3136971"/>
                  </a:lnTo>
                  <a:lnTo>
                    <a:pt x="1872165" y="3132180"/>
                  </a:lnTo>
                  <a:lnTo>
                    <a:pt x="1879351" y="3127389"/>
                  </a:lnTo>
                  <a:lnTo>
                    <a:pt x="1886722" y="3122598"/>
                  </a:lnTo>
                  <a:lnTo>
                    <a:pt x="1894093" y="3117991"/>
                  </a:lnTo>
                  <a:lnTo>
                    <a:pt x="1901279" y="3113201"/>
                  </a:lnTo>
                  <a:lnTo>
                    <a:pt x="1908650" y="3108410"/>
                  </a:lnTo>
                  <a:lnTo>
                    <a:pt x="1916021" y="3103619"/>
                  </a:lnTo>
                  <a:lnTo>
                    <a:pt x="1923207" y="3098828"/>
                  </a:lnTo>
                  <a:lnTo>
                    <a:pt x="1930578" y="3094037"/>
                  </a:lnTo>
                  <a:lnTo>
                    <a:pt x="1937948" y="3089246"/>
                  </a:lnTo>
                  <a:lnTo>
                    <a:pt x="1945135" y="3084455"/>
                  </a:lnTo>
                  <a:lnTo>
                    <a:pt x="1952506" y="3079664"/>
                  </a:lnTo>
                  <a:lnTo>
                    <a:pt x="1959876" y="3074873"/>
                  </a:lnTo>
                  <a:lnTo>
                    <a:pt x="1967247" y="3070082"/>
                  </a:lnTo>
                  <a:lnTo>
                    <a:pt x="1974434" y="3065475"/>
                  </a:lnTo>
                  <a:lnTo>
                    <a:pt x="1981804" y="3060684"/>
                  </a:lnTo>
                  <a:lnTo>
                    <a:pt x="1989175" y="3055893"/>
                  </a:lnTo>
                  <a:lnTo>
                    <a:pt x="1996362" y="3051102"/>
                  </a:lnTo>
                  <a:lnTo>
                    <a:pt x="2003732" y="3046311"/>
                  </a:lnTo>
                  <a:lnTo>
                    <a:pt x="2011103" y="3041520"/>
                  </a:lnTo>
                  <a:lnTo>
                    <a:pt x="2018289" y="3036729"/>
                  </a:lnTo>
                  <a:lnTo>
                    <a:pt x="2025660" y="3031939"/>
                  </a:lnTo>
                  <a:lnTo>
                    <a:pt x="2033031" y="3027148"/>
                  </a:lnTo>
                  <a:lnTo>
                    <a:pt x="2040217" y="3022357"/>
                  </a:lnTo>
                  <a:lnTo>
                    <a:pt x="2047588" y="3017566"/>
                  </a:lnTo>
                  <a:lnTo>
                    <a:pt x="2054959" y="3012775"/>
                  </a:lnTo>
                  <a:lnTo>
                    <a:pt x="2062145" y="3008168"/>
                  </a:lnTo>
                  <a:lnTo>
                    <a:pt x="2069516" y="3003377"/>
                  </a:lnTo>
                  <a:lnTo>
                    <a:pt x="2076887" y="2998586"/>
                  </a:lnTo>
                  <a:lnTo>
                    <a:pt x="2084073" y="2993795"/>
                  </a:lnTo>
                  <a:lnTo>
                    <a:pt x="2091444" y="2989004"/>
                  </a:lnTo>
                  <a:lnTo>
                    <a:pt x="2098815" y="2984213"/>
                  </a:lnTo>
                  <a:lnTo>
                    <a:pt x="2106185" y="2979422"/>
                  </a:lnTo>
                  <a:lnTo>
                    <a:pt x="2113372" y="2974631"/>
                  </a:lnTo>
                  <a:lnTo>
                    <a:pt x="2120743" y="2969840"/>
                  </a:lnTo>
                  <a:lnTo>
                    <a:pt x="2128113" y="2965049"/>
                  </a:lnTo>
                  <a:lnTo>
                    <a:pt x="2135300" y="2960258"/>
                  </a:lnTo>
                  <a:lnTo>
                    <a:pt x="2142670" y="2955652"/>
                  </a:lnTo>
                  <a:lnTo>
                    <a:pt x="2150041" y="2950861"/>
                  </a:lnTo>
                  <a:lnTo>
                    <a:pt x="2157228" y="2946070"/>
                  </a:lnTo>
                  <a:lnTo>
                    <a:pt x="2164598" y="2941279"/>
                  </a:lnTo>
                  <a:lnTo>
                    <a:pt x="2171969" y="2936488"/>
                  </a:lnTo>
                  <a:lnTo>
                    <a:pt x="2179156" y="2931697"/>
                  </a:lnTo>
                  <a:lnTo>
                    <a:pt x="2186526" y="2926906"/>
                  </a:lnTo>
                  <a:lnTo>
                    <a:pt x="2193897" y="2922115"/>
                  </a:lnTo>
                  <a:lnTo>
                    <a:pt x="2201084" y="2917324"/>
                  </a:lnTo>
                  <a:lnTo>
                    <a:pt x="2208454" y="2912533"/>
                  </a:lnTo>
                  <a:lnTo>
                    <a:pt x="2215825" y="2907742"/>
                  </a:lnTo>
                  <a:lnTo>
                    <a:pt x="2223196" y="2902951"/>
                  </a:lnTo>
                  <a:lnTo>
                    <a:pt x="2230382" y="2898345"/>
                  </a:lnTo>
                  <a:lnTo>
                    <a:pt x="2237753" y="2893554"/>
                  </a:lnTo>
                  <a:lnTo>
                    <a:pt x="2245124" y="2888763"/>
                  </a:lnTo>
                  <a:lnTo>
                    <a:pt x="2252310" y="2883972"/>
                  </a:lnTo>
                  <a:lnTo>
                    <a:pt x="2259681" y="2879181"/>
                  </a:lnTo>
                  <a:lnTo>
                    <a:pt x="2267052" y="2874390"/>
                  </a:lnTo>
                  <a:lnTo>
                    <a:pt x="2274238" y="2869599"/>
                  </a:lnTo>
                  <a:lnTo>
                    <a:pt x="2281609" y="2864808"/>
                  </a:lnTo>
                  <a:lnTo>
                    <a:pt x="2288979" y="2860017"/>
                  </a:lnTo>
                  <a:lnTo>
                    <a:pt x="2296166" y="2855226"/>
                  </a:lnTo>
                  <a:lnTo>
                    <a:pt x="2303537" y="2850435"/>
                  </a:lnTo>
                  <a:lnTo>
                    <a:pt x="2310907" y="2845828"/>
                  </a:lnTo>
                  <a:lnTo>
                    <a:pt x="2318094" y="2841037"/>
                  </a:lnTo>
                  <a:lnTo>
                    <a:pt x="2325465" y="2836246"/>
                  </a:lnTo>
                  <a:lnTo>
                    <a:pt x="2332835" y="2831455"/>
                  </a:lnTo>
                  <a:lnTo>
                    <a:pt x="2340022" y="2826664"/>
                  </a:lnTo>
                  <a:lnTo>
                    <a:pt x="2347392" y="2821873"/>
                  </a:lnTo>
                  <a:lnTo>
                    <a:pt x="2354763" y="2817082"/>
                  </a:lnTo>
                  <a:lnTo>
                    <a:pt x="2362134" y="2812292"/>
                  </a:lnTo>
                  <a:lnTo>
                    <a:pt x="2369320" y="2807501"/>
                  </a:lnTo>
                  <a:lnTo>
                    <a:pt x="2376691" y="2802710"/>
                  </a:lnTo>
                  <a:lnTo>
                    <a:pt x="2384062" y="2797919"/>
                  </a:lnTo>
                  <a:lnTo>
                    <a:pt x="2391248" y="2793312"/>
                  </a:lnTo>
                  <a:lnTo>
                    <a:pt x="2398619" y="2788521"/>
                  </a:lnTo>
                  <a:lnTo>
                    <a:pt x="2405990" y="2783730"/>
                  </a:lnTo>
                  <a:lnTo>
                    <a:pt x="2413176" y="2778939"/>
                  </a:lnTo>
                  <a:lnTo>
                    <a:pt x="2420547" y="2774148"/>
                  </a:lnTo>
                  <a:lnTo>
                    <a:pt x="2427918" y="2769357"/>
                  </a:lnTo>
                  <a:lnTo>
                    <a:pt x="2435104" y="2764566"/>
                  </a:lnTo>
                  <a:lnTo>
                    <a:pt x="2442475" y="2759775"/>
                  </a:lnTo>
                  <a:lnTo>
                    <a:pt x="2449846" y="2754984"/>
                  </a:lnTo>
                  <a:lnTo>
                    <a:pt x="2457032" y="2750193"/>
                  </a:lnTo>
                  <a:lnTo>
                    <a:pt x="2464403" y="2745402"/>
                  </a:lnTo>
                  <a:lnTo>
                    <a:pt x="2471774" y="2740611"/>
                  </a:lnTo>
                  <a:lnTo>
                    <a:pt x="2478960" y="2736005"/>
                  </a:lnTo>
                  <a:lnTo>
                    <a:pt x="2486331" y="2731214"/>
                  </a:lnTo>
                  <a:lnTo>
                    <a:pt x="2493701" y="2726423"/>
                  </a:lnTo>
                  <a:lnTo>
                    <a:pt x="2501072" y="2721632"/>
                  </a:lnTo>
                  <a:lnTo>
                    <a:pt x="2508259" y="2716841"/>
                  </a:lnTo>
                  <a:lnTo>
                    <a:pt x="2515629" y="2712050"/>
                  </a:lnTo>
                  <a:lnTo>
                    <a:pt x="2523000" y="2707259"/>
                  </a:lnTo>
                  <a:lnTo>
                    <a:pt x="2530187" y="2702468"/>
                  </a:lnTo>
                  <a:lnTo>
                    <a:pt x="2537557" y="2697677"/>
                  </a:lnTo>
                  <a:lnTo>
                    <a:pt x="2544928" y="2692886"/>
                  </a:lnTo>
                  <a:lnTo>
                    <a:pt x="2552114" y="2688095"/>
                  </a:lnTo>
                  <a:lnTo>
                    <a:pt x="2559485" y="2683488"/>
                  </a:lnTo>
                  <a:lnTo>
                    <a:pt x="2566856" y="2678698"/>
                  </a:lnTo>
                  <a:lnTo>
                    <a:pt x="2574042" y="2673907"/>
                  </a:lnTo>
                  <a:lnTo>
                    <a:pt x="2581413" y="2669116"/>
                  </a:lnTo>
                  <a:lnTo>
                    <a:pt x="2588784" y="2664325"/>
                  </a:lnTo>
                  <a:lnTo>
                    <a:pt x="2595970" y="2659534"/>
                  </a:lnTo>
                  <a:lnTo>
                    <a:pt x="2603341" y="2654743"/>
                  </a:lnTo>
                  <a:lnTo>
                    <a:pt x="2610712" y="2649952"/>
                  </a:lnTo>
                  <a:lnTo>
                    <a:pt x="2617898" y="2645161"/>
                  </a:lnTo>
                  <a:lnTo>
                    <a:pt x="2625269" y="2640370"/>
                  </a:lnTo>
                  <a:lnTo>
                    <a:pt x="2632640" y="2635579"/>
                  </a:lnTo>
                  <a:lnTo>
                    <a:pt x="2640010" y="2630972"/>
                  </a:lnTo>
                  <a:lnTo>
                    <a:pt x="2647197" y="2626181"/>
                  </a:lnTo>
                  <a:lnTo>
                    <a:pt x="2654568" y="2621390"/>
                  </a:lnTo>
                  <a:lnTo>
                    <a:pt x="2661938" y="2616599"/>
                  </a:lnTo>
                  <a:lnTo>
                    <a:pt x="2669125" y="2611808"/>
                  </a:lnTo>
                  <a:lnTo>
                    <a:pt x="2676496" y="2607017"/>
                  </a:lnTo>
                  <a:lnTo>
                    <a:pt x="2683866" y="2602226"/>
                  </a:lnTo>
                  <a:lnTo>
                    <a:pt x="2691053" y="2597436"/>
                  </a:lnTo>
                  <a:lnTo>
                    <a:pt x="2698423" y="2592645"/>
                  </a:lnTo>
                  <a:lnTo>
                    <a:pt x="2705794" y="2587854"/>
                  </a:lnTo>
                  <a:lnTo>
                    <a:pt x="2712981" y="2583063"/>
                  </a:lnTo>
                  <a:lnTo>
                    <a:pt x="2720351" y="2578272"/>
                  </a:lnTo>
                  <a:lnTo>
                    <a:pt x="2727722" y="2573665"/>
                  </a:lnTo>
                  <a:lnTo>
                    <a:pt x="2734909" y="2568874"/>
                  </a:lnTo>
                  <a:lnTo>
                    <a:pt x="2742279" y="2564083"/>
                  </a:lnTo>
                  <a:lnTo>
                    <a:pt x="2749650" y="2559292"/>
                  </a:lnTo>
                  <a:lnTo>
                    <a:pt x="2757021" y="2554501"/>
                  </a:lnTo>
                  <a:lnTo>
                    <a:pt x="2764207" y="2549710"/>
                  </a:lnTo>
                  <a:lnTo>
                    <a:pt x="2771578" y="2544919"/>
                  </a:lnTo>
                  <a:lnTo>
                    <a:pt x="2778949" y="2540128"/>
                  </a:lnTo>
                  <a:lnTo>
                    <a:pt x="2786135" y="2535337"/>
                  </a:lnTo>
                  <a:lnTo>
                    <a:pt x="2793506" y="2530546"/>
                  </a:lnTo>
                  <a:lnTo>
                    <a:pt x="2800877" y="2525755"/>
                  </a:lnTo>
                  <a:lnTo>
                    <a:pt x="2808063" y="2521149"/>
                  </a:lnTo>
                  <a:lnTo>
                    <a:pt x="2815434" y="2516358"/>
                  </a:lnTo>
                  <a:lnTo>
                    <a:pt x="2822805" y="2511567"/>
                  </a:lnTo>
                  <a:lnTo>
                    <a:pt x="2829991" y="2506776"/>
                  </a:lnTo>
                  <a:lnTo>
                    <a:pt x="2837362" y="2501985"/>
                  </a:lnTo>
                  <a:lnTo>
                    <a:pt x="2844732" y="2497194"/>
                  </a:lnTo>
                  <a:lnTo>
                    <a:pt x="2851919" y="2492403"/>
                  </a:lnTo>
                  <a:lnTo>
                    <a:pt x="2859290" y="2487612"/>
                  </a:lnTo>
                  <a:lnTo>
                    <a:pt x="2866660" y="2482821"/>
                  </a:lnTo>
                  <a:lnTo>
                    <a:pt x="2873847" y="2478030"/>
                  </a:lnTo>
                  <a:lnTo>
                    <a:pt x="2881218" y="2473239"/>
                  </a:lnTo>
                  <a:lnTo>
                    <a:pt x="2888588" y="2468632"/>
                  </a:lnTo>
                  <a:lnTo>
                    <a:pt x="2895959" y="2463842"/>
                  </a:lnTo>
                  <a:lnTo>
                    <a:pt x="2903145" y="2459051"/>
                  </a:lnTo>
                  <a:lnTo>
                    <a:pt x="2910516" y="2454260"/>
                  </a:lnTo>
                  <a:lnTo>
                    <a:pt x="2917887" y="2449469"/>
                  </a:lnTo>
                  <a:lnTo>
                    <a:pt x="2925073" y="2444678"/>
                  </a:lnTo>
                  <a:lnTo>
                    <a:pt x="2932444" y="2439887"/>
                  </a:lnTo>
                  <a:lnTo>
                    <a:pt x="2939815" y="2435096"/>
                  </a:lnTo>
                  <a:lnTo>
                    <a:pt x="2947001" y="2430305"/>
                  </a:lnTo>
                  <a:lnTo>
                    <a:pt x="2954372" y="2425514"/>
                  </a:lnTo>
                  <a:lnTo>
                    <a:pt x="2961743" y="2420723"/>
                  </a:lnTo>
                  <a:lnTo>
                    <a:pt x="2968929" y="2415932"/>
                  </a:lnTo>
                  <a:lnTo>
                    <a:pt x="2976300" y="2411325"/>
                  </a:lnTo>
                  <a:lnTo>
                    <a:pt x="2983671" y="2406534"/>
                  </a:lnTo>
                  <a:lnTo>
                    <a:pt x="2990857" y="2401743"/>
                  </a:lnTo>
                  <a:lnTo>
                    <a:pt x="2998228" y="2396952"/>
                  </a:lnTo>
                  <a:lnTo>
                    <a:pt x="3005599" y="2392161"/>
                  </a:lnTo>
                  <a:lnTo>
                    <a:pt x="3012785" y="2387370"/>
                  </a:lnTo>
                  <a:lnTo>
                    <a:pt x="3020156" y="2382580"/>
                  </a:lnTo>
                  <a:lnTo>
                    <a:pt x="3027527" y="2377789"/>
                  </a:lnTo>
                  <a:lnTo>
                    <a:pt x="3034897" y="2372998"/>
                  </a:lnTo>
                  <a:lnTo>
                    <a:pt x="3042084" y="2368207"/>
                  </a:lnTo>
                  <a:lnTo>
                    <a:pt x="3049454" y="2363416"/>
                  </a:lnTo>
                  <a:lnTo>
                    <a:pt x="3056825" y="2358809"/>
                  </a:lnTo>
                  <a:lnTo>
                    <a:pt x="3064012" y="2354018"/>
                  </a:lnTo>
                  <a:lnTo>
                    <a:pt x="3071382" y="2349227"/>
                  </a:lnTo>
                  <a:lnTo>
                    <a:pt x="3078753" y="2344436"/>
                  </a:lnTo>
                  <a:lnTo>
                    <a:pt x="3085940" y="2339645"/>
                  </a:lnTo>
                  <a:lnTo>
                    <a:pt x="3093310" y="2334854"/>
                  </a:lnTo>
                  <a:lnTo>
                    <a:pt x="3100681" y="2330063"/>
                  </a:lnTo>
                  <a:lnTo>
                    <a:pt x="3107867" y="2325272"/>
                  </a:lnTo>
                  <a:lnTo>
                    <a:pt x="3115238" y="2320481"/>
                  </a:lnTo>
                  <a:lnTo>
                    <a:pt x="3122609" y="2315690"/>
                  </a:lnTo>
                  <a:lnTo>
                    <a:pt x="3129795" y="2310899"/>
                  </a:lnTo>
                  <a:lnTo>
                    <a:pt x="3137166" y="2306108"/>
                  </a:lnTo>
                  <a:lnTo>
                    <a:pt x="3144537" y="2301502"/>
                  </a:lnTo>
                  <a:lnTo>
                    <a:pt x="3151908" y="2296711"/>
                  </a:lnTo>
                  <a:lnTo>
                    <a:pt x="3159094" y="2291920"/>
                  </a:lnTo>
                  <a:lnTo>
                    <a:pt x="3166465" y="2287129"/>
                  </a:lnTo>
                  <a:lnTo>
                    <a:pt x="3173836" y="2282338"/>
                  </a:lnTo>
                  <a:lnTo>
                    <a:pt x="3181022" y="2277547"/>
                  </a:lnTo>
                  <a:lnTo>
                    <a:pt x="3188393" y="2272756"/>
                  </a:lnTo>
                  <a:lnTo>
                    <a:pt x="3195763" y="2267965"/>
                  </a:lnTo>
                  <a:lnTo>
                    <a:pt x="3202950" y="2263174"/>
                  </a:lnTo>
                  <a:lnTo>
                    <a:pt x="3210321" y="2258383"/>
                  </a:lnTo>
                  <a:lnTo>
                    <a:pt x="3217691" y="2253592"/>
                  </a:lnTo>
                  <a:lnTo>
                    <a:pt x="3224878" y="2248985"/>
                  </a:lnTo>
                  <a:lnTo>
                    <a:pt x="3232249" y="2244195"/>
                  </a:lnTo>
                  <a:lnTo>
                    <a:pt x="3239619" y="2239404"/>
                  </a:lnTo>
                  <a:lnTo>
                    <a:pt x="3246806" y="2234613"/>
                  </a:lnTo>
                  <a:lnTo>
                    <a:pt x="3254176" y="2229822"/>
                  </a:lnTo>
                  <a:lnTo>
                    <a:pt x="3261547" y="2225031"/>
                  </a:lnTo>
                  <a:lnTo>
                    <a:pt x="3268734" y="2220240"/>
                  </a:lnTo>
                  <a:lnTo>
                    <a:pt x="3276104" y="2215449"/>
                  </a:lnTo>
                  <a:lnTo>
                    <a:pt x="3283475" y="2210658"/>
                  </a:lnTo>
                  <a:lnTo>
                    <a:pt x="3290846" y="2205867"/>
                  </a:lnTo>
                  <a:lnTo>
                    <a:pt x="3298032" y="2201076"/>
                  </a:lnTo>
                  <a:lnTo>
                    <a:pt x="3305403" y="2196469"/>
                  </a:lnTo>
                  <a:lnTo>
                    <a:pt x="3312774" y="2191678"/>
                  </a:lnTo>
                  <a:lnTo>
                    <a:pt x="3319960" y="2186887"/>
                  </a:lnTo>
                  <a:lnTo>
                    <a:pt x="3327331" y="2182096"/>
                  </a:lnTo>
                  <a:lnTo>
                    <a:pt x="3334702" y="2177305"/>
                  </a:lnTo>
                  <a:lnTo>
                    <a:pt x="3341888" y="2172514"/>
                  </a:lnTo>
                  <a:lnTo>
                    <a:pt x="3349259" y="2167723"/>
                  </a:lnTo>
                  <a:lnTo>
                    <a:pt x="3356630" y="2162933"/>
                  </a:lnTo>
                  <a:lnTo>
                    <a:pt x="3363816" y="2158142"/>
                  </a:lnTo>
                  <a:lnTo>
                    <a:pt x="3371187" y="2153351"/>
                  </a:lnTo>
                  <a:lnTo>
                    <a:pt x="3378558" y="2148560"/>
                  </a:lnTo>
                  <a:lnTo>
                    <a:pt x="3385744" y="2143769"/>
                  </a:lnTo>
                  <a:lnTo>
                    <a:pt x="3393115" y="2139162"/>
                  </a:lnTo>
                  <a:lnTo>
                    <a:pt x="3400485" y="2134371"/>
                  </a:lnTo>
                  <a:lnTo>
                    <a:pt x="3407672" y="2129580"/>
                  </a:lnTo>
                  <a:lnTo>
                    <a:pt x="3415043" y="2124789"/>
                  </a:lnTo>
                  <a:lnTo>
                    <a:pt x="3422413" y="2119998"/>
                  </a:lnTo>
                  <a:lnTo>
                    <a:pt x="3429784" y="2115207"/>
                  </a:lnTo>
                  <a:lnTo>
                    <a:pt x="3436971" y="2110416"/>
                  </a:lnTo>
                  <a:lnTo>
                    <a:pt x="3444341" y="2105625"/>
                  </a:lnTo>
                  <a:lnTo>
                    <a:pt x="3451712" y="2100834"/>
                  </a:lnTo>
                  <a:lnTo>
                    <a:pt x="3458898" y="2096043"/>
                  </a:lnTo>
                  <a:lnTo>
                    <a:pt x="3466269" y="2091252"/>
                  </a:lnTo>
                  <a:lnTo>
                    <a:pt x="3473640" y="2086646"/>
                  </a:lnTo>
                  <a:lnTo>
                    <a:pt x="3480826" y="2081855"/>
                  </a:lnTo>
                  <a:lnTo>
                    <a:pt x="3488197" y="2077064"/>
                  </a:lnTo>
                  <a:lnTo>
                    <a:pt x="3495568" y="2072273"/>
                  </a:lnTo>
                  <a:lnTo>
                    <a:pt x="3502754" y="2067482"/>
                  </a:lnTo>
                  <a:lnTo>
                    <a:pt x="3510125" y="2062691"/>
                  </a:lnTo>
                  <a:lnTo>
                    <a:pt x="3517496" y="2057900"/>
                  </a:lnTo>
                  <a:lnTo>
                    <a:pt x="3524682" y="2053109"/>
                  </a:lnTo>
                  <a:lnTo>
                    <a:pt x="3532053" y="2048318"/>
                  </a:lnTo>
                  <a:lnTo>
                    <a:pt x="3539424" y="2043527"/>
                  </a:lnTo>
                  <a:lnTo>
                    <a:pt x="3546610" y="2038736"/>
                  </a:lnTo>
                  <a:lnTo>
                    <a:pt x="3553981" y="2034129"/>
                  </a:lnTo>
                  <a:lnTo>
                    <a:pt x="3561352" y="2029339"/>
                  </a:lnTo>
                  <a:lnTo>
                    <a:pt x="3568722" y="2024548"/>
                  </a:lnTo>
                  <a:lnTo>
                    <a:pt x="3575909" y="2019757"/>
                  </a:lnTo>
                  <a:lnTo>
                    <a:pt x="3583280" y="2014966"/>
                  </a:lnTo>
                  <a:lnTo>
                    <a:pt x="3590650" y="2010175"/>
                  </a:lnTo>
                  <a:lnTo>
                    <a:pt x="3597837" y="2005384"/>
                  </a:lnTo>
                  <a:lnTo>
                    <a:pt x="3605207" y="2000593"/>
                  </a:lnTo>
                  <a:lnTo>
                    <a:pt x="3612578" y="1995802"/>
                  </a:lnTo>
                  <a:lnTo>
                    <a:pt x="3619765" y="1991011"/>
                  </a:lnTo>
                  <a:lnTo>
                    <a:pt x="3627135" y="1986220"/>
                  </a:lnTo>
                  <a:lnTo>
                    <a:pt x="3634506" y="1981429"/>
                  </a:lnTo>
                  <a:lnTo>
                    <a:pt x="3641693" y="1976822"/>
                  </a:lnTo>
                  <a:lnTo>
                    <a:pt x="3649063" y="1972031"/>
                  </a:lnTo>
                  <a:lnTo>
                    <a:pt x="3656434" y="1967240"/>
                  </a:lnTo>
                  <a:lnTo>
                    <a:pt x="3663620" y="1962449"/>
                  </a:lnTo>
                  <a:lnTo>
                    <a:pt x="3670991" y="1957658"/>
                  </a:lnTo>
                  <a:lnTo>
                    <a:pt x="3678362" y="1952867"/>
                  </a:lnTo>
                  <a:lnTo>
                    <a:pt x="3685733" y="1948077"/>
                  </a:lnTo>
                  <a:lnTo>
                    <a:pt x="3692919" y="1943286"/>
                  </a:lnTo>
                  <a:lnTo>
                    <a:pt x="3700290" y="1938495"/>
                  </a:lnTo>
                  <a:lnTo>
                    <a:pt x="3707661" y="1933704"/>
                  </a:lnTo>
                  <a:lnTo>
                    <a:pt x="3714847" y="1928913"/>
                  </a:lnTo>
                  <a:lnTo>
                    <a:pt x="3722218" y="1924306"/>
                  </a:lnTo>
                  <a:lnTo>
                    <a:pt x="3729588" y="1919515"/>
                  </a:lnTo>
                  <a:lnTo>
                    <a:pt x="3736775" y="1914724"/>
                  </a:lnTo>
                  <a:lnTo>
                    <a:pt x="3744146" y="1909933"/>
                  </a:lnTo>
                  <a:lnTo>
                    <a:pt x="3751516" y="1905142"/>
                  </a:lnTo>
                  <a:lnTo>
                    <a:pt x="3758703" y="1900351"/>
                  </a:lnTo>
                  <a:lnTo>
                    <a:pt x="3766074" y="1895560"/>
                  </a:lnTo>
                  <a:lnTo>
                    <a:pt x="3773444" y="1890769"/>
                  </a:lnTo>
                  <a:lnTo>
                    <a:pt x="3780631" y="1885978"/>
                  </a:lnTo>
                  <a:lnTo>
                    <a:pt x="3788002" y="1881187"/>
                  </a:lnTo>
                  <a:lnTo>
                    <a:pt x="3795372" y="1876396"/>
                  </a:lnTo>
                  <a:lnTo>
                    <a:pt x="3802559" y="1871790"/>
                  </a:lnTo>
                  <a:lnTo>
                    <a:pt x="3809929" y="1866999"/>
                  </a:lnTo>
                  <a:lnTo>
                    <a:pt x="3817300" y="1862208"/>
                  </a:lnTo>
                  <a:lnTo>
                    <a:pt x="3824671" y="1857417"/>
                  </a:lnTo>
                  <a:lnTo>
                    <a:pt x="3831857" y="1852626"/>
                  </a:lnTo>
                  <a:lnTo>
                    <a:pt x="3839228" y="1847835"/>
                  </a:lnTo>
                  <a:lnTo>
                    <a:pt x="3846599" y="1843044"/>
                  </a:lnTo>
                  <a:lnTo>
                    <a:pt x="3853785" y="1838253"/>
                  </a:lnTo>
                  <a:lnTo>
                    <a:pt x="3861156" y="1833462"/>
                  </a:lnTo>
                  <a:lnTo>
                    <a:pt x="3868527" y="1828671"/>
                  </a:lnTo>
                  <a:lnTo>
                    <a:pt x="3875713" y="1823880"/>
                  </a:lnTo>
                  <a:lnTo>
                    <a:pt x="3883084" y="1819089"/>
                  </a:lnTo>
                  <a:lnTo>
                    <a:pt x="3890455" y="1814483"/>
                  </a:lnTo>
                  <a:lnTo>
                    <a:pt x="3897641" y="1809692"/>
                  </a:lnTo>
                  <a:lnTo>
                    <a:pt x="3905012" y="1804901"/>
                  </a:lnTo>
                  <a:lnTo>
                    <a:pt x="3912383" y="1800110"/>
                  </a:lnTo>
                  <a:lnTo>
                    <a:pt x="3919569" y="1795319"/>
                  </a:lnTo>
                  <a:lnTo>
                    <a:pt x="3926940" y="1790528"/>
                  </a:lnTo>
                  <a:lnTo>
                    <a:pt x="3934311" y="1785737"/>
                  </a:lnTo>
                  <a:lnTo>
                    <a:pt x="3941497" y="1780946"/>
                  </a:lnTo>
                  <a:lnTo>
                    <a:pt x="3948868" y="1776155"/>
                  </a:lnTo>
                  <a:lnTo>
                    <a:pt x="3956238" y="1771364"/>
                  </a:lnTo>
                  <a:lnTo>
                    <a:pt x="3963609" y="1766573"/>
                  </a:lnTo>
                  <a:lnTo>
                    <a:pt x="3970796" y="1761966"/>
                  </a:lnTo>
                  <a:lnTo>
                    <a:pt x="3978166" y="1757175"/>
                  </a:lnTo>
                  <a:lnTo>
                    <a:pt x="3985537" y="1752384"/>
                  </a:lnTo>
                  <a:lnTo>
                    <a:pt x="3992724" y="1747593"/>
                  </a:lnTo>
                  <a:lnTo>
                    <a:pt x="4000094" y="1742802"/>
                  </a:lnTo>
                  <a:lnTo>
                    <a:pt x="4007465" y="1738011"/>
                  </a:lnTo>
                  <a:lnTo>
                    <a:pt x="4014651" y="1733221"/>
                  </a:lnTo>
                  <a:lnTo>
                    <a:pt x="4022022" y="1728430"/>
                  </a:lnTo>
                  <a:lnTo>
                    <a:pt x="4029393" y="1723639"/>
                  </a:lnTo>
                  <a:lnTo>
                    <a:pt x="4036579" y="1718848"/>
                  </a:lnTo>
                  <a:lnTo>
                    <a:pt x="4043950" y="1714057"/>
                  </a:lnTo>
                  <a:lnTo>
                    <a:pt x="4051321" y="1709266"/>
                  </a:lnTo>
                  <a:lnTo>
                    <a:pt x="4058507" y="1704659"/>
                  </a:lnTo>
                  <a:lnTo>
                    <a:pt x="4065878" y="1699868"/>
                  </a:lnTo>
                  <a:lnTo>
                    <a:pt x="4073249" y="1695077"/>
                  </a:lnTo>
                  <a:lnTo>
                    <a:pt x="4080619" y="1690286"/>
                  </a:lnTo>
                  <a:lnTo>
                    <a:pt x="4087806" y="1685495"/>
                  </a:lnTo>
                  <a:lnTo>
                    <a:pt x="4095177" y="1680704"/>
                  </a:lnTo>
                  <a:lnTo>
                    <a:pt x="4102547" y="1675913"/>
                  </a:lnTo>
                  <a:lnTo>
                    <a:pt x="4109734" y="1671122"/>
                  </a:lnTo>
                  <a:lnTo>
                    <a:pt x="4117105" y="1666331"/>
                  </a:lnTo>
                  <a:lnTo>
                    <a:pt x="4124475" y="1661540"/>
                  </a:lnTo>
                  <a:lnTo>
                    <a:pt x="4131662" y="1656749"/>
                  </a:lnTo>
                  <a:lnTo>
                    <a:pt x="4139033" y="1652143"/>
                  </a:lnTo>
                  <a:lnTo>
                    <a:pt x="4146403" y="1647352"/>
                  </a:lnTo>
                  <a:lnTo>
                    <a:pt x="4153590" y="1642561"/>
                  </a:lnTo>
                  <a:lnTo>
                    <a:pt x="4160960" y="1637770"/>
                  </a:lnTo>
                  <a:lnTo>
                    <a:pt x="4168331" y="1632979"/>
                  </a:lnTo>
                  <a:lnTo>
                    <a:pt x="4175518" y="1628188"/>
                  </a:lnTo>
                  <a:lnTo>
                    <a:pt x="4182888" y="1623397"/>
                  </a:lnTo>
                  <a:lnTo>
                    <a:pt x="4190259" y="1618606"/>
                  </a:lnTo>
                  <a:lnTo>
                    <a:pt x="4197446" y="1613815"/>
                  </a:lnTo>
                  <a:lnTo>
                    <a:pt x="4204816" y="1609024"/>
                  </a:lnTo>
                  <a:lnTo>
                    <a:pt x="4212187" y="1604233"/>
                  </a:lnTo>
                  <a:lnTo>
                    <a:pt x="4219558" y="1599626"/>
                  </a:lnTo>
                  <a:lnTo>
                    <a:pt x="4226744" y="1594836"/>
                  </a:lnTo>
                  <a:lnTo>
                    <a:pt x="4234115" y="1590045"/>
                  </a:lnTo>
                  <a:lnTo>
                    <a:pt x="4241486" y="1585254"/>
                  </a:lnTo>
                  <a:lnTo>
                    <a:pt x="4248672" y="1580463"/>
                  </a:lnTo>
                  <a:lnTo>
                    <a:pt x="4256043" y="1575672"/>
                  </a:lnTo>
                  <a:lnTo>
                    <a:pt x="4263414" y="1570881"/>
                  </a:lnTo>
                  <a:lnTo>
                    <a:pt x="4270600" y="1566090"/>
                  </a:lnTo>
                  <a:lnTo>
                    <a:pt x="4277971" y="1561299"/>
                  </a:lnTo>
                  <a:lnTo>
                    <a:pt x="4285341" y="1556508"/>
                  </a:lnTo>
                  <a:lnTo>
                    <a:pt x="4292528" y="1551717"/>
                  </a:lnTo>
                  <a:lnTo>
                    <a:pt x="4299899" y="1546926"/>
                  </a:lnTo>
                  <a:lnTo>
                    <a:pt x="4307269" y="1542319"/>
                  </a:lnTo>
                  <a:lnTo>
                    <a:pt x="4314456" y="1537528"/>
                  </a:lnTo>
                  <a:lnTo>
                    <a:pt x="4321827" y="1532737"/>
                  </a:lnTo>
                  <a:lnTo>
                    <a:pt x="4329197" y="1527946"/>
                  </a:lnTo>
                  <a:lnTo>
                    <a:pt x="4336384" y="1523155"/>
                  </a:lnTo>
                  <a:lnTo>
                    <a:pt x="4343755" y="1518364"/>
                  </a:lnTo>
                  <a:lnTo>
                    <a:pt x="4351125" y="1513574"/>
                  </a:lnTo>
                  <a:lnTo>
                    <a:pt x="4358496" y="1508783"/>
                  </a:lnTo>
                  <a:lnTo>
                    <a:pt x="4365682" y="1503992"/>
                  </a:lnTo>
                  <a:lnTo>
                    <a:pt x="4373053" y="1499201"/>
                  </a:lnTo>
                  <a:lnTo>
                    <a:pt x="4380424" y="1494410"/>
                  </a:lnTo>
                  <a:lnTo>
                    <a:pt x="4387610" y="1489803"/>
                  </a:lnTo>
                  <a:lnTo>
                    <a:pt x="4394981" y="1485012"/>
                  </a:lnTo>
                  <a:lnTo>
                    <a:pt x="4402352" y="1480221"/>
                  </a:lnTo>
                  <a:lnTo>
                    <a:pt x="4409538" y="1475430"/>
                  </a:lnTo>
                  <a:lnTo>
                    <a:pt x="4416909" y="1470639"/>
                  </a:lnTo>
                  <a:lnTo>
                    <a:pt x="4424280" y="1465848"/>
                  </a:lnTo>
                  <a:lnTo>
                    <a:pt x="4431466" y="1461057"/>
                  </a:lnTo>
                  <a:lnTo>
                    <a:pt x="4438837" y="1456266"/>
                  </a:lnTo>
                  <a:lnTo>
                    <a:pt x="4446208" y="1451475"/>
                  </a:lnTo>
                  <a:lnTo>
                    <a:pt x="4453394" y="1446684"/>
                  </a:lnTo>
                  <a:lnTo>
                    <a:pt x="4460765" y="1441893"/>
                  </a:lnTo>
                  <a:lnTo>
                    <a:pt x="4468136" y="1437287"/>
                  </a:lnTo>
                  <a:lnTo>
                    <a:pt x="4475322" y="1432496"/>
                  </a:lnTo>
                  <a:lnTo>
                    <a:pt x="4482693" y="1427705"/>
                  </a:lnTo>
                  <a:lnTo>
                    <a:pt x="4490063" y="1422914"/>
                  </a:lnTo>
                  <a:lnTo>
                    <a:pt x="4497434" y="1418123"/>
                  </a:lnTo>
                  <a:lnTo>
                    <a:pt x="4504621" y="1413332"/>
                  </a:lnTo>
                  <a:lnTo>
                    <a:pt x="4511991" y="1408541"/>
                  </a:lnTo>
                  <a:lnTo>
                    <a:pt x="4519362" y="1403750"/>
                  </a:lnTo>
                  <a:lnTo>
                    <a:pt x="4526549" y="1398959"/>
                  </a:lnTo>
                  <a:lnTo>
                    <a:pt x="4533919" y="1394168"/>
                  </a:lnTo>
                  <a:lnTo>
                    <a:pt x="4541290" y="1389377"/>
                  </a:lnTo>
                  <a:lnTo>
                    <a:pt x="4548477" y="1384586"/>
                  </a:lnTo>
                  <a:lnTo>
                    <a:pt x="4555847" y="1379980"/>
                  </a:lnTo>
                  <a:lnTo>
                    <a:pt x="4563218" y="1375189"/>
                  </a:lnTo>
                  <a:lnTo>
                    <a:pt x="4570404" y="1370398"/>
                  </a:lnTo>
                  <a:lnTo>
                    <a:pt x="4577775" y="1365607"/>
                  </a:lnTo>
                  <a:lnTo>
                    <a:pt x="4585146" y="1360816"/>
                  </a:lnTo>
                  <a:lnTo>
                    <a:pt x="4592332" y="1356025"/>
                  </a:lnTo>
                  <a:lnTo>
                    <a:pt x="4599703" y="1351234"/>
                  </a:lnTo>
                  <a:lnTo>
                    <a:pt x="4607074" y="1346443"/>
                  </a:lnTo>
                  <a:lnTo>
                    <a:pt x="4614445" y="1341652"/>
                  </a:lnTo>
                  <a:lnTo>
                    <a:pt x="4621631" y="1336861"/>
                  </a:lnTo>
                  <a:lnTo>
                    <a:pt x="4629002" y="1332070"/>
                  </a:lnTo>
                  <a:lnTo>
                    <a:pt x="4636372" y="1327463"/>
                  </a:lnTo>
                  <a:lnTo>
                    <a:pt x="4643559" y="1322672"/>
                  </a:lnTo>
                  <a:lnTo>
                    <a:pt x="4650930" y="1317881"/>
                  </a:lnTo>
                  <a:lnTo>
                    <a:pt x="4658300" y="1313090"/>
                  </a:lnTo>
                  <a:lnTo>
                    <a:pt x="4665487" y="1308299"/>
                  </a:lnTo>
                  <a:lnTo>
                    <a:pt x="4672858" y="1303508"/>
                  </a:lnTo>
                  <a:lnTo>
                    <a:pt x="4680228" y="1298718"/>
                  </a:lnTo>
                  <a:lnTo>
                    <a:pt x="4687415" y="1293927"/>
                  </a:lnTo>
                  <a:lnTo>
                    <a:pt x="4694785" y="1289136"/>
                  </a:lnTo>
                  <a:lnTo>
                    <a:pt x="4702156" y="1284345"/>
                  </a:lnTo>
                  <a:lnTo>
                    <a:pt x="4709343" y="1279554"/>
                  </a:lnTo>
                  <a:lnTo>
                    <a:pt x="4716713" y="1274947"/>
                  </a:lnTo>
                  <a:lnTo>
                    <a:pt x="4724084" y="1270156"/>
                  </a:lnTo>
                  <a:lnTo>
                    <a:pt x="4731271" y="1265365"/>
                  </a:lnTo>
                  <a:lnTo>
                    <a:pt x="4738641" y="1260574"/>
                  </a:lnTo>
                  <a:lnTo>
                    <a:pt x="4746012" y="1255783"/>
                  </a:lnTo>
                  <a:lnTo>
                    <a:pt x="4753383" y="1250992"/>
                  </a:lnTo>
                  <a:lnTo>
                    <a:pt x="4760569" y="1246201"/>
                  </a:lnTo>
                  <a:lnTo>
                    <a:pt x="4767940" y="1241410"/>
                  </a:lnTo>
                  <a:lnTo>
                    <a:pt x="4775311" y="1236619"/>
                  </a:lnTo>
                  <a:lnTo>
                    <a:pt x="4782497" y="1231828"/>
                  </a:lnTo>
                  <a:lnTo>
                    <a:pt x="4789868" y="1227037"/>
                  </a:lnTo>
                  <a:lnTo>
                    <a:pt x="4797239" y="1222246"/>
                  </a:lnTo>
                  <a:lnTo>
                    <a:pt x="4804425" y="1217640"/>
                  </a:lnTo>
                  <a:lnTo>
                    <a:pt x="4811796" y="1212849"/>
                  </a:lnTo>
                  <a:lnTo>
                    <a:pt x="4819167" y="1208058"/>
                  </a:lnTo>
                  <a:lnTo>
                    <a:pt x="4826353" y="1203267"/>
                  </a:lnTo>
                  <a:lnTo>
                    <a:pt x="4833724" y="1198476"/>
                  </a:lnTo>
                  <a:lnTo>
                    <a:pt x="4841094" y="1193685"/>
                  </a:lnTo>
                  <a:lnTo>
                    <a:pt x="4848281" y="1188894"/>
                  </a:lnTo>
                  <a:lnTo>
                    <a:pt x="4855652" y="1184103"/>
                  </a:lnTo>
                  <a:lnTo>
                    <a:pt x="4863022" y="1179312"/>
                  </a:lnTo>
                  <a:lnTo>
                    <a:pt x="4870209" y="1174521"/>
                  </a:lnTo>
                  <a:lnTo>
                    <a:pt x="4877580" y="1169730"/>
                  </a:lnTo>
                  <a:lnTo>
                    <a:pt x="4884950" y="1165124"/>
                  </a:lnTo>
                  <a:lnTo>
                    <a:pt x="4892321" y="1160333"/>
                  </a:lnTo>
                  <a:lnTo>
                    <a:pt x="4899507" y="1155542"/>
                  </a:lnTo>
                  <a:lnTo>
                    <a:pt x="4906878" y="1150751"/>
                  </a:lnTo>
                  <a:lnTo>
                    <a:pt x="4914249" y="1145960"/>
                  </a:lnTo>
                  <a:lnTo>
                    <a:pt x="4921435" y="1141169"/>
                  </a:lnTo>
                  <a:lnTo>
                    <a:pt x="4928806" y="1136378"/>
                  </a:lnTo>
                  <a:lnTo>
                    <a:pt x="4936177" y="1131587"/>
                  </a:lnTo>
                  <a:lnTo>
                    <a:pt x="4943363" y="1126796"/>
                  </a:lnTo>
                  <a:lnTo>
                    <a:pt x="4950734" y="1122005"/>
                  </a:lnTo>
                  <a:lnTo>
                    <a:pt x="4958105" y="1117214"/>
                  </a:lnTo>
                  <a:lnTo>
                    <a:pt x="4965291" y="1112423"/>
                  </a:lnTo>
                  <a:lnTo>
                    <a:pt x="4972662" y="1107816"/>
                  </a:lnTo>
                  <a:lnTo>
                    <a:pt x="4980033" y="1103025"/>
                  </a:lnTo>
                  <a:lnTo>
                    <a:pt x="4987219" y="1098234"/>
                  </a:lnTo>
                  <a:lnTo>
                    <a:pt x="4994590" y="1093443"/>
                  </a:lnTo>
                  <a:lnTo>
                    <a:pt x="5001961" y="1088652"/>
                  </a:lnTo>
                  <a:lnTo>
                    <a:pt x="5009331" y="1083861"/>
                  </a:lnTo>
                  <a:lnTo>
                    <a:pt x="5016518" y="1079071"/>
                  </a:lnTo>
                  <a:lnTo>
                    <a:pt x="5023889" y="1074280"/>
                  </a:lnTo>
                  <a:lnTo>
                    <a:pt x="5031259" y="1069489"/>
                  </a:lnTo>
                  <a:lnTo>
                    <a:pt x="5038446" y="1064698"/>
                  </a:lnTo>
                  <a:lnTo>
                    <a:pt x="5045816" y="1059907"/>
                  </a:lnTo>
                  <a:lnTo>
                    <a:pt x="5053187" y="1055300"/>
                  </a:lnTo>
                  <a:lnTo>
                    <a:pt x="5060374" y="1050509"/>
                  </a:lnTo>
                  <a:lnTo>
                    <a:pt x="5067744" y="1045718"/>
                  </a:lnTo>
                  <a:lnTo>
                    <a:pt x="5075115" y="1040927"/>
                  </a:lnTo>
                  <a:lnTo>
                    <a:pt x="5082302" y="1036136"/>
                  </a:lnTo>
                  <a:lnTo>
                    <a:pt x="5089672" y="1031345"/>
                  </a:lnTo>
                  <a:lnTo>
                    <a:pt x="5097043" y="1026554"/>
                  </a:lnTo>
                  <a:lnTo>
                    <a:pt x="5104229" y="1021763"/>
                  </a:lnTo>
                  <a:lnTo>
                    <a:pt x="5111600" y="1016972"/>
                  </a:lnTo>
                  <a:lnTo>
                    <a:pt x="5118971" y="1012181"/>
                  </a:lnTo>
                  <a:lnTo>
                    <a:pt x="5126157" y="1007390"/>
                  </a:lnTo>
                  <a:lnTo>
                    <a:pt x="5133528" y="1002784"/>
                  </a:lnTo>
                  <a:lnTo>
                    <a:pt x="5140899" y="997993"/>
                  </a:lnTo>
                  <a:lnTo>
                    <a:pt x="5148270" y="993202"/>
                  </a:lnTo>
                  <a:lnTo>
                    <a:pt x="5155456" y="988411"/>
                  </a:lnTo>
                  <a:lnTo>
                    <a:pt x="5162827" y="983620"/>
                  </a:lnTo>
                  <a:lnTo>
                    <a:pt x="5170198" y="978829"/>
                  </a:lnTo>
                  <a:lnTo>
                    <a:pt x="5177384" y="974038"/>
                  </a:lnTo>
                  <a:lnTo>
                    <a:pt x="5184755" y="969247"/>
                  </a:lnTo>
                  <a:lnTo>
                    <a:pt x="5192125" y="964456"/>
                  </a:lnTo>
                  <a:lnTo>
                    <a:pt x="5199312" y="959665"/>
                  </a:lnTo>
                  <a:lnTo>
                    <a:pt x="5206683" y="954874"/>
                  </a:lnTo>
                  <a:lnTo>
                    <a:pt x="5214053" y="950083"/>
                  </a:lnTo>
                  <a:lnTo>
                    <a:pt x="5221240" y="945477"/>
                  </a:lnTo>
                  <a:lnTo>
                    <a:pt x="5228611" y="940686"/>
                  </a:lnTo>
                  <a:lnTo>
                    <a:pt x="5235981" y="935895"/>
                  </a:lnTo>
                  <a:lnTo>
                    <a:pt x="5243168" y="931104"/>
                  </a:lnTo>
                  <a:lnTo>
                    <a:pt x="5250538" y="926313"/>
                  </a:lnTo>
                  <a:lnTo>
                    <a:pt x="5257909" y="921522"/>
                  </a:lnTo>
                  <a:lnTo>
                    <a:pt x="5265096" y="916731"/>
                  </a:lnTo>
                  <a:lnTo>
                    <a:pt x="5272466" y="911940"/>
                  </a:lnTo>
                  <a:lnTo>
                    <a:pt x="5279837" y="907149"/>
                  </a:lnTo>
                  <a:lnTo>
                    <a:pt x="5287208" y="902358"/>
                  </a:lnTo>
                  <a:lnTo>
                    <a:pt x="5294394" y="897567"/>
                  </a:lnTo>
                  <a:lnTo>
                    <a:pt x="5301765" y="892960"/>
                  </a:lnTo>
                  <a:lnTo>
                    <a:pt x="5309136" y="888169"/>
                  </a:lnTo>
                  <a:lnTo>
                    <a:pt x="5316322" y="883378"/>
                  </a:lnTo>
                  <a:lnTo>
                    <a:pt x="5323693" y="878587"/>
                  </a:lnTo>
                  <a:lnTo>
                    <a:pt x="5331064" y="873796"/>
                  </a:lnTo>
                  <a:lnTo>
                    <a:pt x="5338250" y="869005"/>
                  </a:lnTo>
                  <a:lnTo>
                    <a:pt x="5345621" y="864215"/>
                  </a:lnTo>
                  <a:lnTo>
                    <a:pt x="5352992" y="859424"/>
                  </a:lnTo>
                  <a:lnTo>
                    <a:pt x="5360178" y="854633"/>
                  </a:lnTo>
                  <a:lnTo>
                    <a:pt x="5367549" y="849842"/>
                  </a:lnTo>
                  <a:lnTo>
                    <a:pt x="5374920" y="845051"/>
                  </a:lnTo>
                  <a:lnTo>
                    <a:pt x="5382106" y="840444"/>
                  </a:lnTo>
                  <a:lnTo>
                    <a:pt x="5389477" y="835653"/>
                  </a:lnTo>
                  <a:lnTo>
                    <a:pt x="5396847" y="830862"/>
                  </a:lnTo>
                  <a:lnTo>
                    <a:pt x="5404034" y="826071"/>
                  </a:lnTo>
                  <a:lnTo>
                    <a:pt x="5411405" y="821280"/>
                  </a:lnTo>
                  <a:lnTo>
                    <a:pt x="5418775" y="816489"/>
                  </a:lnTo>
                  <a:lnTo>
                    <a:pt x="5426146" y="811698"/>
                  </a:lnTo>
                  <a:lnTo>
                    <a:pt x="5433333" y="806907"/>
                  </a:lnTo>
                  <a:lnTo>
                    <a:pt x="5440703" y="802116"/>
                  </a:lnTo>
                  <a:lnTo>
                    <a:pt x="5448074" y="797325"/>
                  </a:lnTo>
                  <a:lnTo>
                    <a:pt x="5455260" y="792534"/>
                  </a:lnTo>
                  <a:lnTo>
                    <a:pt x="5462631" y="787743"/>
                  </a:lnTo>
                  <a:lnTo>
                    <a:pt x="5470002" y="783137"/>
                  </a:lnTo>
                  <a:lnTo>
                    <a:pt x="5477188" y="778346"/>
                  </a:lnTo>
                  <a:lnTo>
                    <a:pt x="5484559" y="773555"/>
                  </a:lnTo>
                  <a:lnTo>
                    <a:pt x="5491930" y="768764"/>
                  </a:lnTo>
                  <a:lnTo>
                    <a:pt x="5499116" y="763973"/>
                  </a:lnTo>
                  <a:lnTo>
                    <a:pt x="5506487" y="759182"/>
                  </a:lnTo>
                  <a:lnTo>
                    <a:pt x="5513858" y="754391"/>
                  </a:lnTo>
                  <a:lnTo>
                    <a:pt x="5521042" y="749600"/>
                  </a:lnTo>
                  <a:lnTo>
                    <a:pt x="5528415" y="744809"/>
                  </a:lnTo>
                  <a:lnTo>
                    <a:pt x="5535786" y="740018"/>
                  </a:lnTo>
                  <a:lnTo>
                    <a:pt x="5543156" y="735227"/>
                  </a:lnTo>
                  <a:lnTo>
                    <a:pt x="5550343" y="730621"/>
                  </a:lnTo>
                  <a:lnTo>
                    <a:pt x="5557714" y="725830"/>
                  </a:lnTo>
                  <a:lnTo>
                    <a:pt x="5565084" y="721039"/>
                  </a:lnTo>
                  <a:lnTo>
                    <a:pt x="5572271" y="716248"/>
                  </a:lnTo>
                  <a:lnTo>
                    <a:pt x="5579642" y="711457"/>
                  </a:lnTo>
                  <a:lnTo>
                    <a:pt x="5587012" y="706666"/>
                  </a:lnTo>
                  <a:lnTo>
                    <a:pt x="5594199" y="701875"/>
                  </a:lnTo>
                  <a:lnTo>
                    <a:pt x="5601569" y="697084"/>
                  </a:lnTo>
                  <a:lnTo>
                    <a:pt x="5608940" y="692293"/>
                  </a:lnTo>
                  <a:lnTo>
                    <a:pt x="5616127" y="687502"/>
                  </a:lnTo>
                  <a:lnTo>
                    <a:pt x="5623497" y="682711"/>
                  </a:lnTo>
                  <a:lnTo>
                    <a:pt x="5630868" y="678104"/>
                  </a:lnTo>
                  <a:lnTo>
                    <a:pt x="5638055" y="673313"/>
                  </a:lnTo>
                  <a:lnTo>
                    <a:pt x="5645425" y="668522"/>
                  </a:lnTo>
                  <a:lnTo>
                    <a:pt x="5652796" y="663731"/>
                  </a:lnTo>
                  <a:lnTo>
                    <a:pt x="5659982" y="658940"/>
                  </a:lnTo>
                  <a:lnTo>
                    <a:pt x="5667353" y="654149"/>
                  </a:lnTo>
                  <a:lnTo>
                    <a:pt x="5674724" y="649359"/>
                  </a:lnTo>
                  <a:lnTo>
                    <a:pt x="5682095" y="644568"/>
                  </a:lnTo>
                  <a:lnTo>
                    <a:pt x="5689281" y="639777"/>
                  </a:lnTo>
                  <a:lnTo>
                    <a:pt x="5696652" y="634986"/>
                  </a:lnTo>
                  <a:lnTo>
                    <a:pt x="5704023" y="630195"/>
                  </a:lnTo>
                  <a:lnTo>
                    <a:pt x="5711209" y="625404"/>
                  </a:lnTo>
                  <a:lnTo>
                    <a:pt x="5718580" y="620797"/>
                  </a:lnTo>
                  <a:lnTo>
                    <a:pt x="5725951" y="616006"/>
                  </a:lnTo>
                  <a:lnTo>
                    <a:pt x="5733137" y="611215"/>
                  </a:lnTo>
                  <a:lnTo>
                    <a:pt x="5740508" y="606424"/>
                  </a:lnTo>
                  <a:lnTo>
                    <a:pt x="5747878" y="601633"/>
                  </a:lnTo>
                  <a:lnTo>
                    <a:pt x="5755065" y="596842"/>
                  </a:lnTo>
                  <a:lnTo>
                    <a:pt x="5762436" y="592051"/>
                  </a:lnTo>
                  <a:lnTo>
                    <a:pt x="5769806" y="587260"/>
                  </a:lnTo>
                  <a:lnTo>
                    <a:pt x="5776993" y="582469"/>
                  </a:lnTo>
                  <a:lnTo>
                    <a:pt x="5784364" y="577678"/>
                  </a:lnTo>
                  <a:lnTo>
                    <a:pt x="5791734" y="572887"/>
                  </a:lnTo>
                  <a:lnTo>
                    <a:pt x="5798921" y="568281"/>
                  </a:lnTo>
                  <a:lnTo>
                    <a:pt x="5806291" y="563490"/>
                  </a:lnTo>
                  <a:lnTo>
                    <a:pt x="5813662" y="558699"/>
                  </a:lnTo>
                  <a:lnTo>
                    <a:pt x="5821031" y="553908"/>
                  </a:lnTo>
                  <a:lnTo>
                    <a:pt x="5828219" y="549117"/>
                  </a:lnTo>
                  <a:lnTo>
                    <a:pt x="5835590" y="544326"/>
                  </a:lnTo>
                  <a:lnTo>
                    <a:pt x="5842961" y="539535"/>
                  </a:lnTo>
                  <a:lnTo>
                    <a:pt x="5850147" y="534744"/>
                  </a:lnTo>
                  <a:lnTo>
                    <a:pt x="5857518" y="529953"/>
                  </a:lnTo>
                  <a:lnTo>
                    <a:pt x="5864889" y="525162"/>
                  </a:lnTo>
                  <a:lnTo>
                    <a:pt x="5872075" y="520371"/>
                  </a:lnTo>
                  <a:lnTo>
                    <a:pt x="5879446" y="515580"/>
                  </a:lnTo>
                  <a:lnTo>
                    <a:pt x="5886817" y="510974"/>
                  </a:lnTo>
                  <a:lnTo>
                    <a:pt x="5894003" y="506183"/>
                  </a:lnTo>
                  <a:lnTo>
                    <a:pt x="5901374" y="501392"/>
                  </a:lnTo>
                  <a:lnTo>
                    <a:pt x="5908745" y="496601"/>
                  </a:lnTo>
                  <a:lnTo>
                    <a:pt x="5915931" y="491810"/>
                  </a:lnTo>
                  <a:lnTo>
                    <a:pt x="5923302" y="487019"/>
                  </a:lnTo>
                  <a:lnTo>
                    <a:pt x="5930673" y="482228"/>
                  </a:lnTo>
                  <a:lnTo>
                    <a:pt x="5937859" y="477437"/>
                  </a:lnTo>
                  <a:lnTo>
                    <a:pt x="5945230" y="472646"/>
                  </a:lnTo>
                  <a:lnTo>
                    <a:pt x="5952600" y="467855"/>
                  </a:lnTo>
                  <a:lnTo>
                    <a:pt x="5959971" y="463064"/>
                  </a:lnTo>
                  <a:lnTo>
                    <a:pt x="5967158" y="458457"/>
                  </a:lnTo>
                  <a:lnTo>
                    <a:pt x="5974528" y="453666"/>
                  </a:lnTo>
                  <a:lnTo>
                    <a:pt x="5981899" y="448875"/>
                  </a:lnTo>
                  <a:lnTo>
                    <a:pt x="5989086" y="444084"/>
                  </a:lnTo>
                  <a:lnTo>
                    <a:pt x="5996456" y="439293"/>
                  </a:lnTo>
                  <a:lnTo>
                    <a:pt x="6003827" y="434502"/>
                  </a:lnTo>
                  <a:lnTo>
                    <a:pt x="6011013" y="429712"/>
                  </a:lnTo>
                  <a:lnTo>
                    <a:pt x="6018384" y="424921"/>
                  </a:lnTo>
                  <a:lnTo>
                    <a:pt x="6025755" y="420130"/>
                  </a:lnTo>
                  <a:lnTo>
                    <a:pt x="6032941" y="415339"/>
                  </a:lnTo>
                  <a:lnTo>
                    <a:pt x="6040312" y="410548"/>
                  </a:lnTo>
                  <a:lnTo>
                    <a:pt x="6047683" y="405941"/>
                  </a:lnTo>
                  <a:lnTo>
                    <a:pt x="6054869" y="401150"/>
                  </a:lnTo>
                  <a:lnTo>
                    <a:pt x="6062240" y="396359"/>
                  </a:lnTo>
                  <a:lnTo>
                    <a:pt x="6069611" y="391568"/>
                  </a:lnTo>
                  <a:lnTo>
                    <a:pt x="6076981" y="386777"/>
                  </a:lnTo>
                  <a:lnTo>
                    <a:pt x="6084168" y="381986"/>
                  </a:lnTo>
                  <a:lnTo>
                    <a:pt x="6091539" y="377195"/>
                  </a:lnTo>
                  <a:lnTo>
                    <a:pt x="6098909" y="372404"/>
                  </a:lnTo>
                  <a:lnTo>
                    <a:pt x="6106096" y="367613"/>
                  </a:lnTo>
                  <a:lnTo>
                    <a:pt x="6113467" y="362822"/>
                  </a:lnTo>
                  <a:lnTo>
                    <a:pt x="6120837" y="358031"/>
                  </a:lnTo>
                  <a:lnTo>
                    <a:pt x="6128024" y="353240"/>
                  </a:lnTo>
                  <a:lnTo>
                    <a:pt x="6135395" y="348634"/>
                  </a:lnTo>
                  <a:lnTo>
                    <a:pt x="6142765" y="343843"/>
                  </a:lnTo>
                  <a:lnTo>
                    <a:pt x="6149952" y="339052"/>
                  </a:lnTo>
                  <a:lnTo>
                    <a:pt x="6157321" y="334261"/>
                  </a:lnTo>
                  <a:lnTo>
                    <a:pt x="6164693" y="329470"/>
                  </a:lnTo>
                  <a:lnTo>
                    <a:pt x="6171880" y="324679"/>
                  </a:lnTo>
                  <a:lnTo>
                    <a:pt x="6179250" y="319888"/>
                  </a:lnTo>
                  <a:lnTo>
                    <a:pt x="6186621" y="315097"/>
                  </a:lnTo>
                  <a:lnTo>
                    <a:pt x="6193808" y="310306"/>
                  </a:lnTo>
                  <a:lnTo>
                    <a:pt x="6201178" y="305515"/>
                  </a:lnTo>
                  <a:lnTo>
                    <a:pt x="6208549" y="300724"/>
                  </a:lnTo>
                  <a:lnTo>
                    <a:pt x="6215920" y="296118"/>
                  </a:lnTo>
                  <a:lnTo>
                    <a:pt x="6223106" y="291327"/>
                  </a:lnTo>
                  <a:lnTo>
                    <a:pt x="6230475" y="286536"/>
                  </a:lnTo>
                  <a:lnTo>
                    <a:pt x="6237848" y="281745"/>
                  </a:lnTo>
                  <a:lnTo>
                    <a:pt x="6245034" y="276954"/>
                  </a:lnTo>
                  <a:lnTo>
                    <a:pt x="6252405" y="272163"/>
                  </a:lnTo>
                  <a:lnTo>
                    <a:pt x="6259776" y="267372"/>
                  </a:lnTo>
                  <a:lnTo>
                    <a:pt x="6266962" y="262581"/>
                  </a:lnTo>
                  <a:lnTo>
                    <a:pt x="6274333" y="257790"/>
                  </a:lnTo>
                  <a:lnTo>
                    <a:pt x="6281703" y="252999"/>
                  </a:lnTo>
                  <a:lnTo>
                    <a:pt x="6288890" y="248208"/>
                  </a:lnTo>
                  <a:lnTo>
                    <a:pt x="6296261" y="243601"/>
                  </a:lnTo>
                  <a:lnTo>
                    <a:pt x="6303631" y="238810"/>
                  </a:lnTo>
                  <a:lnTo>
                    <a:pt x="6310818" y="234019"/>
                  </a:lnTo>
                  <a:lnTo>
                    <a:pt x="6318189" y="229228"/>
                  </a:lnTo>
                  <a:lnTo>
                    <a:pt x="6325559" y="224437"/>
                  </a:lnTo>
                  <a:lnTo>
                    <a:pt x="6332746" y="219646"/>
                  </a:lnTo>
                  <a:lnTo>
                    <a:pt x="6340117" y="214856"/>
                  </a:lnTo>
                  <a:lnTo>
                    <a:pt x="6347487" y="210065"/>
                  </a:lnTo>
                  <a:lnTo>
                    <a:pt x="6354858" y="205274"/>
                  </a:lnTo>
                  <a:lnTo>
                    <a:pt x="6362044" y="200483"/>
                  </a:lnTo>
                  <a:lnTo>
                    <a:pt x="6369415" y="195692"/>
                  </a:lnTo>
                  <a:lnTo>
                    <a:pt x="6376786" y="190901"/>
                  </a:lnTo>
                  <a:lnTo>
                    <a:pt x="6383972" y="186294"/>
                  </a:lnTo>
                  <a:lnTo>
                    <a:pt x="6391343" y="181503"/>
                  </a:lnTo>
                  <a:lnTo>
                    <a:pt x="6398714" y="176712"/>
                  </a:lnTo>
                  <a:lnTo>
                    <a:pt x="6405900" y="171921"/>
                  </a:lnTo>
                  <a:lnTo>
                    <a:pt x="6413271" y="167130"/>
                  </a:lnTo>
                  <a:lnTo>
                    <a:pt x="6420642" y="162339"/>
                  </a:lnTo>
                  <a:lnTo>
                    <a:pt x="6427828" y="157548"/>
                  </a:lnTo>
                  <a:lnTo>
                    <a:pt x="6435199" y="152757"/>
                  </a:lnTo>
                  <a:lnTo>
                    <a:pt x="6442570" y="147966"/>
                  </a:lnTo>
                  <a:lnTo>
                    <a:pt x="6449756" y="143175"/>
                  </a:lnTo>
                  <a:lnTo>
                    <a:pt x="6457127" y="138384"/>
                  </a:lnTo>
                  <a:lnTo>
                    <a:pt x="6464498" y="133778"/>
                  </a:lnTo>
                  <a:lnTo>
                    <a:pt x="6471868" y="128987"/>
                  </a:lnTo>
                  <a:lnTo>
                    <a:pt x="6479055" y="124196"/>
                  </a:lnTo>
                  <a:lnTo>
                    <a:pt x="6486426" y="119405"/>
                  </a:lnTo>
                  <a:lnTo>
                    <a:pt x="6493796" y="114614"/>
                  </a:lnTo>
                  <a:lnTo>
                    <a:pt x="6500983" y="109823"/>
                  </a:lnTo>
                  <a:lnTo>
                    <a:pt x="6508353" y="105032"/>
                  </a:lnTo>
                  <a:lnTo>
                    <a:pt x="6515724" y="100241"/>
                  </a:lnTo>
                  <a:lnTo>
                    <a:pt x="6522911" y="95450"/>
                  </a:lnTo>
                  <a:lnTo>
                    <a:pt x="6530281" y="90659"/>
                  </a:lnTo>
                  <a:lnTo>
                    <a:pt x="6537652" y="85868"/>
                  </a:lnTo>
                  <a:lnTo>
                    <a:pt x="6544839" y="81262"/>
                  </a:lnTo>
                  <a:lnTo>
                    <a:pt x="6552209" y="76471"/>
                  </a:lnTo>
                  <a:lnTo>
                    <a:pt x="6559580" y="71680"/>
                  </a:lnTo>
                  <a:lnTo>
                    <a:pt x="6566765" y="66889"/>
                  </a:lnTo>
                  <a:lnTo>
                    <a:pt x="6574137" y="62098"/>
                  </a:lnTo>
                  <a:lnTo>
                    <a:pt x="6581508" y="57307"/>
                  </a:lnTo>
                  <a:lnTo>
                    <a:pt x="6588694" y="52516"/>
                  </a:lnTo>
                  <a:lnTo>
                    <a:pt x="6596065" y="47725"/>
                  </a:lnTo>
                  <a:lnTo>
                    <a:pt x="6603436" y="42934"/>
                  </a:lnTo>
                  <a:lnTo>
                    <a:pt x="6610807" y="38143"/>
                  </a:lnTo>
                  <a:lnTo>
                    <a:pt x="6617993" y="33352"/>
                  </a:lnTo>
                  <a:lnTo>
                    <a:pt x="6625364" y="28561"/>
                  </a:lnTo>
                  <a:lnTo>
                    <a:pt x="6632734" y="23954"/>
                  </a:lnTo>
                  <a:lnTo>
                    <a:pt x="6639921" y="19163"/>
                  </a:lnTo>
                  <a:lnTo>
                    <a:pt x="6647292" y="14372"/>
                  </a:lnTo>
                  <a:lnTo>
                    <a:pt x="6654662" y="9581"/>
                  </a:lnTo>
                  <a:lnTo>
                    <a:pt x="6661849" y="4790"/>
                  </a:lnTo>
                  <a:lnTo>
                    <a:pt x="6669220" y="0"/>
                  </a:lnTo>
                </a:path>
              </a:pathLst>
            </a:custGeom>
            <a:ln w="1953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5"/>
            <p:cNvSpPr/>
            <p:nvPr/>
          </p:nvSpPr>
          <p:spPr>
            <a:xfrm>
              <a:off x="2433932" y="3721533"/>
              <a:ext cx="1037590" cy="0"/>
            </a:xfrm>
            <a:custGeom>
              <a:avLst/>
              <a:gdLst/>
              <a:ahLst/>
              <a:cxnLst/>
              <a:rect l="l" t="t" r="r" b="b"/>
              <a:pathLst>
                <a:path w="1037589">
                  <a:moveTo>
                    <a:pt x="0" y="0"/>
                  </a:moveTo>
                  <a:lnTo>
                    <a:pt x="1037245" y="0"/>
                  </a:lnTo>
                </a:path>
              </a:pathLst>
            </a:custGeom>
            <a:ln w="1953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6"/>
            <p:cNvSpPr/>
            <p:nvPr/>
          </p:nvSpPr>
          <p:spPr>
            <a:xfrm>
              <a:off x="3471178" y="3721533"/>
              <a:ext cx="0" cy="2252980"/>
            </a:xfrm>
            <a:custGeom>
              <a:avLst/>
              <a:gdLst/>
              <a:ahLst/>
              <a:cxnLst/>
              <a:rect l="l" t="t" r="r" b="b"/>
              <a:pathLst>
                <a:path h="2252979">
                  <a:moveTo>
                    <a:pt x="0" y="0"/>
                  </a:moveTo>
                  <a:lnTo>
                    <a:pt x="0" y="2252855"/>
                  </a:lnTo>
                </a:path>
              </a:pathLst>
            </a:custGeom>
            <a:ln w="1953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7"/>
            <p:cNvSpPr/>
            <p:nvPr/>
          </p:nvSpPr>
          <p:spPr>
            <a:xfrm>
              <a:off x="2433932" y="1541463"/>
              <a:ext cx="6669405" cy="4354830"/>
            </a:xfrm>
            <a:custGeom>
              <a:avLst/>
              <a:gdLst/>
              <a:ahLst/>
              <a:cxnLst/>
              <a:rect l="l" t="t" r="r" b="b"/>
              <a:pathLst>
                <a:path w="6669405" h="4354830">
                  <a:moveTo>
                    <a:pt x="0" y="4354611"/>
                  </a:moveTo>
                  <a:lnTo>
                    <a:pt x="6669220" y="4354611"/>
                  </a:lnTo>
                  <a:lnTo>
                    <a:pt x="6669220" y="0"/>
                  </a:lnTo>
                  <a:lnTo>
                    <a:pt x="0" y="0"/>
                  </a:lnTo>
                  <a:lnTo>
                    <a:pt x="0" y="4354611"/>
                  </a:lnTo>
                  <a:close/>
                </a:path>
              </a:pathLst>
            </a:custGeom>
            <a:ln w="1953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8"/>
            <p:cNvSpPr txBox="1"/>
            <p:nvPr/>
          </p:nvSpPr>
          <p:spPr>
            <a:xfrm>
              <a:off x="2024502" y="5778077"/>
              <a:ext cx="292100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5" dirty="0">
                  <a:latin typeface="Arial"/>
                  <a:cs typeface="Arial"/>
                </a:rPr>
                <a:t>0%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04" name="object 29"/>
            <p:cNvSpPr txBox="1"/>
            <p:nvPr/>
          </p:nvSpPr>
          <p:spPr>
            <a:xfrm>
              <a:off x="1922049" y="4689424"/>
              <a:ext cx="39433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5" dirty="0">
                  <a:latin typeface="Arial"/>
                  <a:cs typeface="Arial"/>
                </a:rPr>
                <a:t>25%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05" name="object 30"/>
            <p:cNvSpPr txBox="1"/>
            <p:nvPr/>
          </p:nvSpPr>
          <p:spPr>
            <a:xfrm>
              <a:off x="1922049" y="3600771"/>
              <a:ext cx="39433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5" dirty="0">
                  <a:latin typeface="Arial"/>
                  <a:cs typeface="Arial"/>
                </a:rPr>
                <a:t>50%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06" name="object 31"/>
            <p:cNvSpPr txBox="1"/>
            <p:nvPr/>
          </p:nvSpPr>
          <p:spPr>
            <a:xfrm>
              <a:off x="1922049" y="2512117"/>
              <a:ext cx="39433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5" dirty="0">
                  <a:latin typeface="Arial"/>
                  <a:cs typeface="Arial"/>
                </a:rPr>
                <a:t>75%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07" name="object 32"/>
            <p:cNvSpPr txBox="1"/>
            <p:nvPr/>
          </p:nvSpPr>
          <p:spPr>
            <a:xfrm>
              <a:off x="1819596" y="1423465"/>
              <a:ext cx="496570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5" dirty="0">
                  <a:latin typeface="Arial"/>
                  <a:cs typeface="Arial"/>
                </a:rPr>
                <a:t>100%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08" name="object 33"/>
            <p:cNvSpPr/>
            <p:nvPr/>
          </p:nvSpPr>
          <p:spPr>
            <a:xfrm>
              <a:off x="2355618" y="5896074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314" y="0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4"/>
            <p:cNvSpPr/>
            <p:nvPr/>
          </p:nvSpPr>
          <p:spPr>
            <a:xfrm>
              <a:off x="2355618" y="480742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314" y="0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35"/>
            <p:cNvSpPr/>
            <p:nvPr/>
          </p:nvSpPr>
          <p:spPr>
            <a:xfrm>
              <a:off x="2355618" y="371876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314" y="0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6"/>
            <p:cNvSpPr/>
            <p:nvPr/>
          </p:nvSpPr>
          <p:spPr>
            <a:xfrm>
              <a:off x="2355618" y="26301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314" y="0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37"/>
            <p:cNvSpPr/>
            <p:nvPr/>
          </p:nvSpPr>
          <p:spPr>
            <a:xfrm>
              <a:off x="2355618" y="15414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314" y="0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38"/>
            <p:cNvSpPr/>
            <p:nvPr/>
          </p:nvSpPr>
          <p:spPr>
            <a:xfrm>
              <a:off x="4101191" y="589607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313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39"/>
            <p:cNvSpPr/>
            <p:nvPr/>
          </p:nvSpPr>
          <p:spPr>
            <a:xfrm>
              <a:off x="5768634" y="589607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313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40"/>
            <p:cNvSpPr/>
            <p:nvPr/>
          </p:nvSpPr>
          <p:spPr>
            <a:xfrm>
              <a:off x="7435893" y="589607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313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1"/>
            <p:cNvSpPr/>
            <p:nvPr/>
          </p:nvSpPr>
          <p:spPr>
            <a:xfrm>
              <a:off x="9103152" y="589607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313"/>
                  </a:moveTo>
                  <a:lnTo>
                    <a:pt x="0" y="0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42"/>
            <p:cNvSpPr txBox="1"/>
            <p:nvPr/>
          </p:nvSpPr>
          <p:spPr>
            <a:xfrm>
              <a:off x="3197370" y="5974690"/>
              <a:ext cx="117792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5" dirty="0">
                  <a:latin typeface="Arial"/>
                  <a:cs typeface="Arial"/>
                </a:rPr>
                <a:t>15.6%</a:t>
              </a:r>
              <a:r>
                <a:rPr sz="1450" spc="345" dirty="0">
                  <a:latin typeface="Arial"/>
                  <a:cs typeface="Arial"/>
                </a:rPr>
                <a:t> </a:t>
              </a:r>
              <a:r>
                <a:rPr sz="1450" spc="-5" dirty="0">
                  <a:latin typeface="Arial"/>
                  <a:cs typeface="Arial"/>
                </a:rPr>
                <a:t>25.0%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18" name="object 43"/>
            <p:cNvSpPr txBox="1"/>
            <p:nvPr/>
          </p:nvSpPr>
          <p:spPr>
            <a:xfrm>
              <a:off x="7161901" y="5974690"/>
              <a:ext cx="54800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5" dirty="0">
                  <a:latin typeface="Arial"/>
                  <a:cs typeface="Arial"/>
                </a:rPr>
                <a:t>75.0%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19" name="object 44"/>
            <p:cNvSpPr txBox="1"/>
            <p:nvPr/>
          </p:nvSpPr>
          <p:spPr>
            <a:xfrm>
              <a:off x="8778118" y="5974690"/>
              <a:ext cx="650240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-5" dirty="0">
                  <a:latin typeface="Arial"/>
                  <a:cs typeface="Arial"/>
                </a:rPr>
                <a:t>100.0%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20" name="object 45"/>
            <p:cNvSpPr txBox="1"/>
            <p:nvPr/>
          </p:nvSpPr>
          <p:spPr>
            <a:xfrm>
              <a:off x="4786868" y="5974690"/>
              <a:ext cx="1963420" cy="4730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605"/>
                </a:lnSpc>
              </a:pPr>
              <a:r>
                <a:rPr sz="1450" spc="-5" dirty="0">
                  <a:latin typeface="Arial"/>
                  <a:cs typeface="Arial"/>
                </a:rPr>
                <a:t>50.0%</a:t>
              </a:r>
              <a:endParaRPr sz="1450">
                <a:latin typeface="Arial"/>
                <a:cs typeface="Arial"/>
              </a:endParaRPr>
            </a:p>
            <a:p>
              <a:pPr algn="ctr">
                <a:lnSpc>
                  <a:spcPts val="1964"/>
                </a:lnSpc>
              </a:pPr>
              <a:r>
                <a:rPr sz="1750" spc="-10" dirty="0">
                  <a:latin typeface="Arial"/>
                  <a:cs typeface="Arial"/>
                </a:rPr>
                <a:t>Domain </a:t>
              </a:r>
              <a:r>
                <a:rPr sz="1750" spc="-15" dirty="0">
                  <a:latin typeface="Arial"/>
                  <a:cs typeface="Arial"/>
                </a:rPr>
                <a:t>owners</a:t>
              </a:r>
              <a:r>
                <a:rPr sz="1750" spc="-85" dirty="0">
                  <a:latin typeface="Arial"/>
                  <a:cs typeface="Arial"/>
                </a:rPr>
                <a:t> </a:t>
              </a:r>
              <a:r>
                <a:rPr sz="1750" spc="-5" dirty="0">
                  <a:latin typeface="Arial"/>
                  <a:cs typeface="Arial"/>
                </a:rPr>
                <a:t>(%)</a:t>
              </a:r>
              <a:endParaRPr sz="1750">
                <a:latin typeface="Arial"/>
                <a:cs typeface="Arial"/>
              </a:endParaRPr>
            </a:p>
          </p:txBody>
        </p:sp>
        <p:sp>
          <p:nvSpPr>
            <p:cNvPr id="121" name="object 46"/>
            <p:cNvSpPr txBox="1"/>
            <p:nvPr/>
          </p:nvSpPr>
          <p:spPr>
            <a:xfrm>
              <a:off x="1582991" y="2709589"/>
              <a:ext cx="247015" cy="201866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789"/>
                </a:lnSpc>
              </a:pPr>
              <a:r>
                <a:rPr sz="1750" spc="-70" dirty="0">
                  <a:latin typeface="Arial"/>
                  <a:cs typeface="Arial"/>
                </a:rPr>
                <a:t>P</a:t>
              </a:r>
              <a:r>
                <a:rPr sz="1750" spc="-5" dirty="0">
                  <a:latin typeface="Arial"/>
                  <a:cs typeface="Arial"/>
                </a:rPr>
                <a:t>a</a:t>
              </a:r>
              <a:r>
                <a:rPr sz="1750" spc="25" dirty="0">
                  <a:latin typeface="Arial"/>
                  <a:cs typeface="Arial"/>
                </a:rPr>
                <a:t>r</a:t>
              </a:r>
              <a:r>
                <a:rPr sz="1750" spc="-35" dirty="0">
                  <a:latin typeface="Arial"/>
                  <a:cs typeface="Arial"/>
                </a:rPr>
                <a:t>k</a:t>
              </a:r>
              <a:r>
                <a:rPr sz="1750" spc="-5" dirty="0">
                  <a:latin typeface="Arial"/>
                  <a:cs typeface="Arial"/>
                </a:rPr>
                <a:t>e</a:t>
              </a:r>
              <a:r>
                <a:rPr sz="1750" dirty="0">
                  <a:latin typeface="Arial"/>
                  <a:cs typeface="Arial"/>
                </a:rPr>
                <a:t>d</a:t>
              </a:r>
              <a:r>
                <a:rPr sz="1750" spc="-5" dirty="0">
                  <a:latin typeface="Arial"/>
                  <a:cs typeface="Arial"/>
                </a:rPr>
                <a:t> domain</a:t>
              </a:r>
              <a:r>
                <a:rPr sz="1750" dirty="0">
                  <a:latin typeface="Arial"/>
                  <a:cs typeface="Arial"/>
                </a:rPr>
                <a:t>s</a:t>
              </a:r>
              <a:r>
                <a:rPr sz="1750" spc="-5" dirty="0">
                  <a:latin typeface="Arial"/>
                  <a:cs typeface="Arial"/>
                </a:rPr>
                <a:t> </a:t>
              </a:r>
              <a:r>
                <a:rPr sz="1750" dirty="0">
                  <a:latin typeface="Arial"/>
                  <a:cs typeface="Arial"/>
                </a:rPr>
                <a:t>(%)</a:t>
              </a:r>
              <a:endParaRPr sz="175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62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Advertisement Syndicator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盈利方式：</a:t>
            </a:r>
            <a:r>
              <a:rPr lang="en-US" altLang="zh-CN" dirty="0"/>
              <a:t>pay-per-click(PPC)</a:t>
            </a:r>
          </a:p>
          <a:p>
            <a:r>
              <a:rPr lang="zh-CN" altLang="en-US" dirty="0"/>
              <a:t>广告植入方式：（样本量</a:t>
            </a:r>
            <a:r>
              <a:rPr lang="en-US" altLang="zh-CN" dirty="0"/>
              <a:t>3000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91%±1% JavaScript</a:t>
            </a:r>
            <a:r>
              <a:rPr lang="zh-CN" altLang="en-US" dirty="0"/>
              <a:t>代码（</a:t>
            </a:r>
            <a:r>
              <a:rPr lang="en-US" altLang="zh-CN" dirty="0" err="1"/>
              <a:t>Adsense</a:t>
            </a:r>
            <a:r>
              <a:rPr lang="en-US" altLang="zh-CN" dirty="0"/>
              <a:t> 88%±1.2%</a:t>
            </a:r>
            <a:r>
              <a:rPr lang="zh-CN" altLang="en-US" dirty="0"/>
              <a:t>，</a:t>
            </a:r>
            <a:r>
              <a:rPr lang="en-US" altLang="zh-CN" dirty="0" err="1"/>
              <a:t>Doubleclick</a:t>
            </a:r>
            <a:r>
              <a:rPr lang="en-US" altLang="zh-CN" dirty="0"/>
              <a:t> 90%±1.1%</a:t>
            </a:r>
            <a:r>
              <a:rPr lang="zh-CN" altLang="en-US" dirty="0"/>
              <a:t>，</a:t>
            </a:r>
            <a:r>
              <a:rPr lang="en-US" altLang="zh-CN" dirty="0"/>
              <a:t>Media.net</a:t>
            </a:r>
            <a:r>
              <a:rPr lang="zh-CN" altLang="en-US" dirty="0"/>
              <a:t>，</a:t>
            </a:r>
            <a:r>
              <a:rPr lang="en-US" altLang="zh-CN" dirty="0" err="1"/>
              <a:t>Chango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7%±0.9% </a:t>
            </a:r>
            <a:r>
              <a:rPr lang="zh-CN" altLang="en-US" dirty="0"/>
              <a:t>重定向</a:t>
            </a:r>
            <a:endParaRPr lang="en-US" altLang="zh-CN" dirty="0"/>
          </a:p>
          <a:p>
            <a:pPr lvl="1"/>
            <a:r>
              <a:rPr lang="en-US" altLang="zh-CN" dirty="0"/>
              <a:t>2%±0.05% </a:t>
            </a:r>
            <a:r>
              <a:rPr lang="zh-CN" altLang="en-US" dirty="0"/>
              <a:t>无广告</a:t>
            </a:r>
          </a:p>
        </p:txBody>
      </p:sp>
    </p:spTree>
    <p:extLst>
      <p:ext uri="{BB962C8B-B14F-4D97-AF65-F5344CB8AC3E}">
        <p14:creationId xmlns:p14="http://schemas.microsoft.com/office/powerpoint/2010/main" val="98683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200" y="938895"/>
            <a:ext cx="7633600" cy="4980210"/>
            <a:chOff x="1655919" y="1467868"/>
            <a:chExt cx="7633600" cy="4980210"/>
          </a:xfrm>
        </p:grpSpPr>
        <p:sp>
          <p:nvSpPr>
            <p:cNvPr id="3" name="object 3"/>
            <p:cNvSpPr/>
            <p:nvPr/>
          </p:nvSpPr>
          <p:spPr>
            <a:xfrm>
              <a:off x="7554931" y="5021599"/>
              <a:ext cx="1734185" cy="0"/>
            </a:xfrm>
            <a:custGeom>
              <a:avLst/>
              <a:gdLst/>
              <a:ahLst/>
              <a:cxnLst/>
              <a:rect l="l" t="t" r="r" b="b"/>
              <a:pathLst>
                <a:path w="1734184">
                  <a:moveTo>
                    <a:pt x="0" y="0"/>
                  </a:moveTo>
                  <a:lnTo>
                    <a:pt x="1734039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47209" y="5021599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754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9486" y="5021599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754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3186" y="5021599"/>
              <a:ext cx="829944" cy="0"/>
            </a:xfrm>
            <a:custGeom>
              <a:avLst/>
              <a:gdLst/>
              <a:ahLst/>
              <a:cxnLst/>
              <a:rect l="l" t="t" r="r" b="b"/>
              <a:pathLst>
                <a:path w="829944">
                  <a:moveTo>
                    <a:pt x="0" y="0"/>
                  </a:moveTo>
                  <a:lnTo>
                    <a:pt x="829331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47209" y="4061157"/>
              <a:ext cx="3242310" cy="0"/>
            </a:xfrm>
            <a:custGeom>
              <a:avLst/>
              <a:gdLst/>
              <a:ahLst/>
              <a:cxnLst/>
              <a:rect l="l" t="t" r="r" b="b"/>
              <a:pathLst>
                <a:path w="3242309">
                  <a:moveTo>
                    <a:pt x="0" y="0"/>
                  </a:moveTo>
                  <a:lnTo>
                    <a:pt x="3241762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9486" y="4061157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754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3186" y="4061156"/>
              <a:ext cx="829944" cy="0"/>
            </a:xfrm>
            <a:custGeom>
              <a:avLst/>
              <a:gdLst/>
              <a:ahLst/>
              <a:cxnLst/>
              <a:rect l="l" t="t" r="r" b="b"/>
              <a:pathLst>
                <a:path w="829944">
                  <a:moveTo>
                    <a:pt x="0" y="0"/>
                  </a:moveTo>
                  <a:lnTo>
                    <a:pt x="829331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7209" y="3100714"/>
              <a:ext cx="3242310" cy="0"/>
            </a:xfrm>
            <a:custGeom>
              <a:avLst/>
              <a:gdLst/>
              <a:ahLst/>
              <a:cxnLst/>
              <a:rect l="l" t="t" r="r" b="b"/>
              <a:pathLst>
                <a:path w="3242309">
                  <a:moveTo>
                    <a:pt x="0" y="0"/>
                  </a:moveTo>
                  <a:lnTo>
                    <a:pt x="3241762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9486" y="3100714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754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53186" y="3100714"/>
              <a:ext cx="829944" cy="0"/>
            </a:xfrm>
            <a:custGeom>
              <a:avLst/>
              <a:gdLst/>
              <a:ahLst/>
              <a:cxnLst/>
              <a:rect l="l" t="t" r="r" b="b"/>
              <a:pathLst>
                <a:path w="829944">
                  <a:moveTo>
                    <a:pt x="0" y="0"/>
                  </a:moveTo>
                  <a:lnTo>
                    <a:pt x="829331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7209" y="2140271"/>
              <a:ext cx="3242310" cy="0"/>
            </a:xfrm>
            <a:custGeom>
              <a:avLst/>
              <a:gdLst/>
              <a:ahLst/>
              <a:cxnLst/>
              <a:rect l="l" t="t" r="r" b="b"/>
              <a:pathLst>
                <a:path w="3242309">
                  <a:moveTo>
                    <a:pt x="0" y="0"/>
                  </a:moveTo>
                  <a:lnTo>
                    <a:pt x="3241762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9486" y="2140271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754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53186" y="2140271"/>
              <a:ext cx="829944" cy="0"/>
            </a:xfrm>
            <a:custGeom>
              <a:avLst/>
              <a:gdLst/>
              <a:ahLst/>
              <a:cxnLst/>
              <a:rect l="l" t="t" r="r" b="b"/>
              <a:pathLst>
                <a:path w="829944">
                  <a:moveTo>
                    <a:pt x="0" y="0"/>
                  </a:moveTo>
                  <a:lnTo>
                    <a:pt x="829331" y="0"/>
                  </a:lnTo>
                </a:path>
              </a:pathLst>
            </a:custGeom>
            <a:ln w="19826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53186" y="5501914"/>
              <a:ext cx="6936105" cy="0"/>
            </a:xfrm>
            <a:custGeom>
              <a:avLst/>
              <a:gdLst/>
              <a:ahLst/>
              <a:cxnLst/>
              <a:rect l="l" t="t" r="r" b="b"/>
              <a:pathLst>
                <a:path w="6936105">
                  <a:moveTo>
                    <a:pt x="0" y="0"/>
                  </a:moveTo>
                  <a:lnTo>
                    <a:pt x="6935784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7209" y="4541471"/>
              <a:ext cx="3242310" cy="0"/>
            </a:xfrm>
            <a:custGeom>
              <a:avLst/>
              <a:gdLst/>
              <a:ahLst/>
              <a:cxnLst/>
              <a:rect l="l" t="t" r="r" b="b"/>
              <a:pathLst>
                <a:path w="3242309">
                  <a:moveTo>
                    <a:pt x="0" y="0"/>
                  </a:moveTo>
                  <a:lnTo>
                    <a:pt x="3241762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9486" y="4541471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754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3186" y="4541471"/>
              <a:ext cx="829944" cy="0"/>
            </a:xfrm>
            <a:custGeom>
              <a:avLst/>
              <a:gdLst/>
              <a:ahLst/>
              <a:cxnLst/>
              <a:rect l="l" t="t" r="r" b="b"/>
              <a:pathLst>
                <a:path w="829944">
                  <a:moveTo>
                    <a:pt x="0" y="0"/>
                  </a:moveTo>
                  <a:lnTo>
                    <a:pt x="829331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7209" y="3580842"/>
              <a:ext cx="3242310" cy="0"/>
            </a:xfrm>
            <a:custGeom>
              <a:avLst/>
              <a:gdLst/>
              <a:ahLst/>
              <a:cxnLst/>
              <a:rect l="l" t="t" r="r" b="b"/>
              <a:pathLst>
                <a:path w="3242309">
                  <a:moveTo>
                    <a:pt x="0" y="0"/>
                  </a:moveTo>
                  <a:lnTo>
                    <a:pt x="3241762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39486" y="3580842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754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3186" y="3580841"/>
              <a:ext cx="829944" cy="0"/>
            </a:xfrm>
            <a:custGeom>
              <a:avLst/>
              <a:gdLst/>
              <a:ahLst/>
              <a:cxnLst/>
              <a:rect l="l" t="t" r="r" b="b"/>
              <a:pathLst>
                <a:path w="829944">
                  <a:moveTo>
                    <a:pt x="0" y="0"/>
                  </a:moveTo>
                  <a:lnTo>
                    <a:pt x="829331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47209" y="2620399"/>
              <a:ext cx="3242310" cy="0"/>
            </a:xfrm>
            <a:custGeom>
              <a:avLst/>
              <a:gdLst/>
              <a:ahLst/>
              <a:cxnLst/>
              <a:rect l="l" t="t" r="r" b="b"/>
              <a:pathLst>
                <a:path w="3242309">
                  <a:moveTo>
                    <a:pt x="0" y="0"/>
                  </a:moveTo>
                  <a:lnTo>
                    <a:pt x="3241762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9486" y="2620399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754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53186" y="2620399"/>
              <a:ext cx="829944" cy="0"/>
            </a:xfrm>
            <a:custGeom>
              <a:avLst/>
              <a:gdLst/>
              <a:ahLst/>
              <a:cxnLst/>
              <a:rect l="l" t="t" r="r" b="b"/>
              <a:pathLst>
                <a:path w="829944">
                  <a:moveTo>
                    <a:pt x="0" y="0"/>
                  </a:moveTo>
                  <a:lnTo>
                    <a:pt x="829331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3186" y="1659956"/>
              <a:ext cx="6936105" cy="0"/>
            </a:xfrm>
            <a:custGeom>
              <a:avLst/>
              <a:gdLst/>
              <a:ahLst/>
              <a:cxnLst/>
              <a:rect l="l" t="t" r="r" b="b"/>
              <a:pathLst>
                <a:path w="6936105">
                  <a:moveTo>
                    <a:pt x="0" y="0"/>
                  </a:moveTo>
                  <a:lnTo>
                    <a:pt x="6935784" y="0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61096" y="1467868"/>
              <a:ext cx="0" cy="575310"/>
            </a:xfrm>
            <a:custGeom>
              <a:avLst/>
              <a:gdLst/>
              <a:ahLst/>
              <a:cxnLst/>
              <a:rect l="l" t="t" r="r" b="b"/>
              <a:pathLst>
                <a:path h="575310">
                  <a:moveTo>
                    <a:pt x="0" y="0"/>
                  </a:moveTo>
                  <a:lnTo>
                    <a:pt x="0" y="574768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1096" y="5501914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4">
                  <a:moveTo>
                    <a:pt x="0" y="0"/>
                  </a:moveTo>
                  <a:lnTo>
                    <a:pt x="0" y="192088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68818" y="1467868"/>
              <a:ext cx="0" cy="626745"/>
            </a:xfrm>
            <a:custGeom>
              <a:avLst/>
              <a:gdLst/>
              <a:ahLst/>
              <a:cxnLst/>
              <a:rect l="l" t="t" r="r" b="b"/>
              <a:pathLst>
                <a:path h="626744">
                  <a:moveTo>
                    <a:pt x="0" y="0"/>
                  </a:moveTo>
                  <a:lnTo>
                    <a:pt x="0" y="626577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68818" y="5501914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4">
                  <a:moveTo>
                    <a:pt x="0" y="0"/>
                  </a:moveTo>
                  <a:lnTo>
                    <a:pt x="0" y="192088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76540" y="1467868"/>
              <a:ext cx="0" cy="3425190"/>
            </a:xfrm>
            <a:custGeom>
              <a:avLst/>
              <a:gdLst/>
              <a:ahLst/>
              <a:cxnLst/>
              <a:rect l="l" t="t" r="r" b="b"/>
              <a:pathLst>
                <a:path h="3425190">
                  <a:moveTo>
                    <a:pt x="0" y="0"/>
                  </a:moveTo>
                  <a:lnTo>
                    <a:pt x="0" y="3425048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76540" y="5501914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4">
                  <a:moveTo>
                    <a:pt x="0" y="0"/>
                  </a:moveTo>
                  <a:lnTo>
                    <a:pt x="0" y="192088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4263" y="1467868"/>
              <a:ext cx="0" cy="3743325"/>
            </a:xfrm>
            <a:custGeom>
              <a:avLst/>
              <a:gdLst/>
              <a:ahLst/>
              <a:cxnLst/>
              <a:rect l="l" t="t" r="r" b="b"/>
              <a:pathLst>
                <a:path h="3743325">
                  <a:moveTo>
                    <a:pt x="0" y="0"/>
                  </a:moveTo>
                  <a:lnTo>
                    <a:pt x="0" y="3743201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4263" y="5501914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h="192404">
                  <a:moveTo>
                    <a:pt x="0" y="0"/>
                  </a:moveTo>
                  <a:lnTo>
                    <a:pt x="0" y="192088"/>
                  </a:lnTo>
                </a:path>
              </a:pathLst>
            </a:custGeom>
            <a:ln w="804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82518" y="2042636"/>
              <a:ext cx="1356995" cy="3459479"/>
            </a:xfrm>
            <a:custGeom>
              <a:avLst/>
              <a:gdLst/>
              <a:ahLst/>
              <a:cxnLst/>
              <a:rect l="l" t="t" r="r" b="b"/>
              <a:pathLst>
                <a:path w="1356995" h="3459479">
                  <a:moveTo>
                    <a:pt x="0" y="3459278"/>
                  </a:moveTo>
                  <a:lnTo>
                    <a:pt x="1356968" y="3459278"/>
                  </a:lnTo>
                  <a:lnTo>
                    <a:pt x="1356968" y="0"/>
                  </a:lnTo>
                  <a:lnTo>
                    <a:pt x="0" y="0"/>
                  </a:lnTo>
                  <a:lnTo>
                    <a:pt x="0" y="345927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90240" y="2094445"/>
              <a:ext cx="1356995" cy="3408045"/>
            </a:xfrm>
            <a:custGeom>
              <a:avLst/>
              <a:gdLst/>
              <a:ahLst/>
              <a:cxnLst/>
              <a:rect l="l" t="t" r="r" b="b"/>
              <a:pathLst>
                <a:path w="1356995" h="3408045">
                  <a:moveTo>
                    <a:pt x="0" y="3407468"/>
                  </a:moveTo>
                  <a:lnTo>
                    <a:pt x="1356968" y="3407468"/>
                  </a:lnTo>
                  <a:lnTo>
                    <a:pt x="1356968" y="0"/>
                  </a:lnTo>
                  <a:lnTo>
                    <a:pt x="0" y="0"/>
                  </a:lnTo>
                  <a:lnTo>
                    <a:pt x="0" y="340746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97963" y="4892916"/>
              <a:ext cx="1356995" cy="609600"/>
            </a:xfrm>
            <a:custGeom>
              <a:avLst/>
              <a:gdLst/>
              <a:ahLst/>
              <a:cxnLst/>
              <a:rect l="l" t="t" r="r" b="b"/>
              <a:pathLst>
                <a:path w="1356995" h="609600">
                  <a:moveTo>
                    <a:pt x="0" y="608997"/>
                  </a:moveTo>
                  <a:lnTo>
                    <a:pt x="1356968" y="608997"/>
                  </a:lnTo>
                  <a:lnTo>
                    <a:pt x="1356968" y="0"/>
                  </a:lnTo>
                  <a:lnTo>
                    <a:pt x="0" y="0"/>
                  </a:lnTo>
                  <a:lnTo>
                    <a:pt x="0" y="60899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05872" y="5211069"/>
              <a:ext cx="1356995" cy="291465"/>
            </a:xfrm>
            <a:custGeom>
              <a:avLst/>
              <a:gdLst/>
              <a:ahLst/>
              <a:cxnLst/>
              <a:rect l="l" t="t" r="r" b="b"/>
              <a:pathLst>
                <a:path w="1356995" h="291464">
                  <a:moveTo>
                    <a:pt x="0" y="290844"/>
                  </a:moveTo>
                  <a:lnTo>
                    <a:pt x="1356968" y="290844"/>
                  </a:lnTo>
                  <a:lnTo>
                    <a:pt x="1356968" y="0"/>
                  </a:lnTo>
                  <a:lnTo>
                    <a:pt x="0" y="0"/>
                  </a:lnTo>
                  <a:lnTo>
                    <a:pt x="0" y="2908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53186" y="2005790"/>
              <a:ext cx="6936105" cy="0"/>
            </a:xfrm>
            <a:custGeom>
              <a:avLst/>
              <a:gdLst/>
              <a:ahLst/>
              <a:cxnLst/>
              <a:rect l="l" t="t" r="r" b="b"/>
              <a:pathLst>
                <a:path w="6936105">
                  <a:moveTo>
                    <a:pt x="0" y="0"/>
                  </a:moveTo>
                  <a:lnTo>
                    <a:pt x="6935785" y="0"/>
                  </a:lnTo>
                </a:path>
              </a:pathLst>
            </a:custGeom>
            <a:ln w="1589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53186" y="1467868"/>
              <a:ext cx="6936105" cy="4226560"/>
            </a:xfrm>
            <a:custGeom>
              <a:avLst/>
              <a:gdLst/>
              <a:ahLst/>
              <a:cxnLst/>
              <a:rect l="l" t="t" r="r" b="b"/>
              <a:pathLst>
                <a:path w="6936105" h="4226560">
                  <a:moveTo>
                    <a:pt x="0" y="4226134"/>
                  </a:moveTo>
                  <a:lnTo>
                    <a:pt x="6935784" y="4226134"/>
                  </a:lnTo>
                  <a:lnTo>
                    <a:pt x="6935784" y="0"/>
                  </a:lnTo>
                  <a:lnTo>
                    <a:pt x="0" y="0"/>
                  </a:lnTo>
                  <a:lnTo>
                    <a:pt x="0" y="4226134"/>
                  </a:lnTo>
                  <a:close/>
                </a:path>
              </a:pathLst>
            </a:custGeom>
            <a:ln w="1982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104069" y="5384910"/>
              <a:ext cx="129539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10" dirty="0">
                  <a:latin typeface="Arial"/>
                  <a:cs typeface="Arial"/>
                </a:rPr>
                <a:t>0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2000075" y="4424468"/>
              <a:ext cx="233679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5" dirty="0">
                  <a:latin typeface="Arial"/>
                  <a:cs typeface="Arial"/>
                </a:rPr>
                <a:t>25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000075" y="3463838"/>
              <a:ext cx="233679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5" dirty="0">
                  <a:latin typeface="Arial"/>
                  <a:cs typeface="Arial"/>
                </a:rPr>
                <a:t>50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2000075" y="2503396"/>
              <a:ext cx="233679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5" dirty="0">
                  <a:latin typeface="Arial"/>
                  <a:cs typeface="Arial"/>
                </a:rPr>
                <a:t>75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896081" y="1542953"/>
              <a:ext cx="33782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5" dirty="0">
                  <a:latin typeface="Arial"/>
                  <a:cs typeface="Arial"/>
                </a:rPr>
                <a:t>100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273694" y="5501914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491" y="0"/>
                  </a:lnTo>
                </a:path>
              </a:pathLst>
            </a:custGeom>
            <a:ln w="19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73694" y="4541471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491" y="0"/>
                  </a:lnTo>
                </a:path>
              </a:pathLst>
            </a:custGeom>
            <a:ln w="19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73694" y="3580841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491" y="0"/>
                  </a:lnTo>
                </a:path>
              </a:pathLst>
            </a:custGeom>
            <a:ln w="19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73694" y="2620399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491" y="0"/>
                  </a:lnTo>
                </a:path>
              </a:pathLst>
            </a:custGeom>
            <a:ln w="19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73694" y="1659956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491" y="0"/>
                  </a:lnTo>
                </a:path>
              </a:pathLst>
            </a:custGeom>
            <a:ln w="19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61096" y="5694002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79491"/>
                  </a:moveTo>
                  <a:lnTo>
                    <a:pt x="0" y="0"/>
                  </a:lnTo>
                </a:path>
              </a:pathLst>
            </a:custGeom>
            <a:ln w="19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68818" y="5694002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79491"/>
                  </a:moveTo>
                  <a:lnTo>
                    <a:pt x="0" y="0"/>
                  </a:lnTo>
                </a:path>
              </a:pathLst>
            </a:custGeom>
            <a:ln w="19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76540" y="5694002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79491"/>
                  </a:moveTo>
                  <a:lnTo>
                    <a:pt x="0" y="0"/>
                  </a:lnTo>
                </a:path>
              </a:pathLst>
            </a:custGeom>
            <a:ln w="19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384263" y="5694002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79491"/>
                  </a:moveTo>
                  <a:lnTo>
                    <a:pt x="0" y="0"/>
                  </a:lnTo>
                </a:path>
              </a:pathLst>
            </a:custGeom>
            <a:ln w="19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3372194" y="5805458"/>
              <a:ext cx="977900" cy="4051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5095" marR="5080" indent="-113030">
                <a:lnSpc>
                  <a:spcPts val="1530"/>
                </a:lnSpc>
              </a:pPr>
              <a:r>
                <a:rPr sz="1450" spc="5" dirty="0">
                  <a:latin typeface="Arial"/>
                  <a:cs typeface="Arial"/>
                </a:rPr>
                <a:t>Dou</a:t>
              </a:r>
              <a:r>
                <a:rPr sz="1450" spc="-20" dirty="0">
                  <a:latin typeface="Arial"/>
                  <a:cs typeface="Arial"/>
                </a:rPr>
                <a:t>b</a:t>
              </a:r>
              <a:r>
                <a:rPr sz="1450" dirty="0">
                  <a:latin typeface="Arial"/>
                  <a:cs typeface="Arial"/>
                </a:rPr>
                <a:t>leclick  </a:t>
              </a:r>
              <a:r>
                <a:rPr sz="1450" spc="10" dirty="0">
                  <a:latin typeface="Arial"/>
                  <a:cs typeface="Arial"/>
                </a:rPr>
                <a:t>(Google)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8044057" y="5776756"/>
              <a:ext cx="68072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5" dirty="0">
                  <a:latin typeface="Arial"/>
                  <a:cs typeface="Arial"/>
                </a:rPr>
                <a:t>Chango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4713639" y="5805458"/>
              <a:ext cx="2586990" cy="642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0830" marR="5080" indent="-635">
                <a:lnSpc>
                  <a:spcPts val="1530"/>
                </a:lnSpc>
                <a:tabLst>
                  <a:tab pos="1751964" algn="l"/>
                </a:tabLst>
              </a:pPr>
              <a:r>
                <a:rPr sz="1450" spc="10" dirty="0">
                  <a:latin typeface="Arial"/>
                  <a:cs typeface="Arial"/>
                </a:rPr>
                <a:t>Adsense	Media.net  (Google)</a:t>
              </a:r>
              <a:endParaRPr sz="1450">
                <a:latin typeface="Arial"/>
                <a:cs typeface="Arial"/>
              </a:endParaRPr>
            </a:p>
            <a:p>
              <a:pPr marL="12700">
                <a:lnSpc>
                  <a:spcPts val="1845"/>
                </a:lnSpc>
              </a:pPr>
              <a:r>
                <a:rPr sz="1750" spc="10" dirty="0">
                  <a:latin typeface="Arial"/>
                  <a:cs typeface="Arial"/>
                </a:rPr>
                <a:t>Advertisement</a:t>
              </a:r>
              <a:r>
                <a:rPr sz="1750" spc="-80" dirty="0">
                  <a:latin typeface="Arial"/>
                  <a:cs typeface="Arial"/>
                </a:rPr>
                <a:t> </a:t>
              </a:r>
              <a:r>
                <a:rPr sz="1750" spc="5" dirty="0">
                  <a:latin typeface="Arial"/>
                  <a:cs typeface="Arial"/>
                </a:rPr>
                <a:t>Scripts</a:t>
              </a:r>
              <a:endParaRPr sz="1750">
                <a:latin typeface="Arial"/>
                <a:cs typeface="Arial"/>
              </a:endParaRPr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1655919" y="1861456"/>
              <a:ext cx="250190" cy="34391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810"/>
                </a:lnSpc>
              </a:pPr>
              <a:r>
                <a:rPr sz="1750" dirty="0">
                  <a:latin typeface="Arial"/>
                  <a:cs typeface="Arial"/>
                </a:rPr>
                <a:t>Presence </a:t>
              </a:r>
              <a:r>
                <a:rPr sz="1750" spc="-5" dirty="0">
                  <a:latin typeface="Arial"/>
                  <a:cs typeface="Arial"/>
                </a:rPr>
                <a:t>o</a:t>
              </a:r>
              <a:r>
                <a:rPr sz="1750" dirty="0">
                  <a:latin typeface="Arial"/>
                  <a:cs typeface="Arial"/>
                </a:rPr>
                <a:t>n</a:t>
              </a:r>
              <a:r>
                <a:rPr sz="1750" spc="5" dirty="0">
                  <a:latin typeface="Arial"/>
                  <a:cs typeface="Arial"/>
                </a:rPr>
                <a:t> </a:t>
              </a:r>
              <a:r>
                <a:rPr sz="1750" spc="-75" dirty="0">
                  <a:latin typeface="Arial"/>
                  <a:cs typeface="Arial"/>
                </a:rPr>
                <a:t>P</a:t>
              </a:r>
              <a:r>
                <a:rPr sz="1750" spc="-5" dirty="0">
                  <a:latin typeface="Arial"/>
                  <a:cs typeface="Arial"/>
                </a:rPr>
                <a:t>a</a:t>
              </a:r>
              <a:r>
                <a:rPr sz="1750" spc="25" dirty="0">
                  <a:latin typeface="Arial"/>
                  <a:cs typeface="Arial"/>
                </a:rPr>
                <a:t>r</a:t>
              </a:r>
              <a:r>
                <a:rPr sz="1750" spc="-40" dirty="0">
                  <a:latin typeface="Arial"/>
                  <a:cs typeface="Arial"/>
                </a:rPr>
                <a:t>k</a:t>
              </a:r>
              <a:r>
                <a:rPr sz="1750" spc="-5" dirty="0">
                  <a:latin typeface="Arial"/>
                  <a:cs typeface="Arial"/>
                </a:rPr>
                <a:t>e</a:t>
              </a:r>
              <a:r>
                <a:rPr sz="1750" dirty="0">
                  <a:latin typeface="Arial"/>
                  <a:cs typeface="Arial"/>
                </a:rPr>
                <a:t>d</a:t>
              </a:r>
              <a:r>
                <a:rPr sz="1750" spc="5" dirty="0">
                  <a:latin typeface="Arial"/>
                  <a:cs typeface="Arial"/>
                </a:rPr>
                <a:t> </a:t>
              </a:r>
              <a:r>
                <a:rPr sz="1750" spc="-55" dirty="0">
                  <a:latin typeface="Arial"/>
                  <a:cs typeface="Arial"/>
                </a:rPr>
                <a:t>W</a:t>
              </a:r>
              <a:r>
                <a:rPr sz="1750" spc="-5" dirty="0">
                  <a:latin typeface="Arial"/>
                  <a:cs typeface="Arial"/>
                </a:rPr>
                <a:t>ebsite</a:t>
              </a:r>
              <a:r>
                <a:rPr sz="1750" dirty="0">
                  <a:latin typeface="Arial"/>
                  <a:cs typeface="Arial"/>
                </a:rPr>
                <a:t>s</a:t>
              </a:r>
              <a:r>
                <a:rPr sz="1750" spc="5" dirty="0">
                  <a:latin typeface="Arial"/>
                  <a:cs typeface="Arial"/>
                </a:rPr>
                <a:t> </a:t>
              </a:r>
              <a:r>
                <a:rPr sz="1750" dirty="0">
                  <a:latin typeface="Arial"/>
                  <a:cs typeface="Arial"/>
                </a:rPr>
                <a:t>(%)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24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Abuse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21260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Typosquatting</a:t>
            </a:r>
            <a:r>
              <a:rPr lang="en-US" altLang="zh-CN" dirty="0"/>
              <a:t> abuse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Typosquatting</a:t>
            </a:r>
            <a:r>
              <a:rPr lang="en-US" altLang="zh-CN" dirty="0"/>
              <a:t> model:</a:t>
            </a:r>
          </a:p>
          <a:p>
            <a:pPr lvl="1"/>
            <a:r>
              <a:rPr lang="en-US" altLang="zh-CN" dirty="0"/>
              <a:t>Missing-dot</a:t>
            </a:r>
          </a:p>
          <a:p>
            <a:pPr lvl="2"/>
            <a:r>
              <a:rPr lang="en-US" altLang="zh-CN" dirty="0"/>
              <a:t>www.facebook.com </a:t>
            </a:r>
          </a:p>
          <a:p>
            <a:pPr lvl="2"/>
            <a:r>
              <a:rPr lang="en-US" altLang="zh-CN" dirty="0"/>
              <a:t>www.wwwfacebook.com</a:t>
            </a:r>
          </a:p>
          <a:p>
            <a:pPr lvl="1"/>
            <a:r>
              <a:rPr lang="en-US" altLang="zh-CN" dirty="0"/>
              <a:t>Character-omission (discard)</a:t>
            </a:r>
          </a:p>
          <a:p>
            <a:pPr lvl="1"/>
            <a:r>
              <a:rPr lang="en-US" altLang="zh-CN" dirty="0"/>
              <a:t>Character-permutation</a:t>
            </a:r>
          </a:p>
          <a:p>
            <a:pPr lvl="1"/>
            <a:r>
              <a:rPr lang="en-US" altLang="zh-CN" dirty="0"/>
              <a:t>Adjacent character-substitution</a:t>
            </a:r>
          </a:p>
          <a:p>
            <a:pPr lvl="1"/>
            <a:r>
              <a:rPr lang="en-US" altLang="zh-CN" dirty="0"/>
              <a:t>Character-insertion</a:t>
            </a:r>
          </a:p>
          <a:p>
            <a:pPr lvl="2"/>
            <a:r>
              <a:rPr lang="zh-CN" altLang="en-US" dirty="0"/>
              <a:t>包含</a:t>
            </a:r>
            <a:r>
              <a:rPr lang="en-US" altLang="zh-CN" dirty="0"/>
              <a:t>character-duplication</a:t>
            </a:r>
          </a:p>
          <a:p>
            <a:r>
              <a:rPr lang="en-US" altLang="zh-CN" dirty="0"/>
              <a:t>=&gt; reverse-typo transformation</a:t>
            </a:r>
          </a:p>
          <a:p>
            <a:r>
              <a:rPr lang="en-US" altLang="zh-CN" dirty="0"/>
              <a:t>=&gt; 131 673 </a:t>
            </a:r>
            <a:r>
              <a:rPr lang="en-US" altLang="zh-CN" dirty="0" err="1"/>
              <a:t>typosquatting</a:t>
            </a:r>
            <a:r>
              <a:rPr lang="en-US" altLang="zh-CN" dirty="0"/>
              <a:t> (1.63%)</a:t>
            </a:r>
          </a:p>
        </p:txBody>
      </p:sp>
    </p:spTree>
    <p:extLst>
      <p:ext uri="{BB962C8B-B14F-4D97-AF65-F5344CB8AC3E}">
        <p14:creationId xmlns:p14="http://schemas.microsoft.com/office/powerpoint/2010/main" val="24108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176213" y="573678"/>
            <a:ext cx="8791575" cy="5710645"/>
            <a:chOff x="1003555" y="1354537"/>
            <a:chExt cx="8791575" cy="5710645"/>
          </a:xfrm>
        </p:grpSpPr>
        <p:sp>
          <p:nvSpPr>
            <p:cNvPr id="151" name="object 4"/>
            <p:cNvSpPr txBox="1"/>
            <p:nvPr/>
          </p:nvSpPr>
          <p:spPr>
            <a:xfrm>
              <a:off x="1003555" y="1354537"/>
              <a:ext cx="8791575" cy="56984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57785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-5" normalizeH="0" baseline="0" noProof="0" dirty="0">
                  <a:ln>
                    <a:noFill/>
                  </a:ln>
                  <a:solidFill>
                    <a:srgbClr val="898989"/>
                  </a:solidFill>
                  <a:effectLst/>
                  <a:uLnTx/>
                  <a:uFillTx/>
                  <a:latin typeface="Arial"/>
                  <a:cs typeface="Arial"/>
                </a:rPr>
                <a:t>10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52" name="object 5"/>
            <p:cNvSpPr/>
            <p:nvPr/>
          </p:nvSpPr>
          <p:spPr>
            <a:xfrm>
              <a:off x="1003555" y="1354537"/>
              <a:ext cx="8791575" cy="5698490"/>
            </a:xfrm>
            <a:custGeom>
              <a:avLst/>
              <a:gdLst/>
              <a:ahLst/>
              <a:cxnLst/>
              <a:rect l="l" t="t" r="r" b="b"/>
              <a:pathLst>
                <a:path w="8791575" h="5698490">
                  <a:moveTo>
                    <a:pt x="0" y="0"/>
                  </a:moveTo>
                  <a:lnTo>
                    <a:pt x="8790979" y="0"/>
                  </a:lnTo>
                  <a:lnTo>
                    <a:pt x="8790979" y="5698236"/>
                  </a:lnTo>
                  <a:lnTo>
                    <a:pt x="0" y="5698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object 6"/>
            <p:cNvSpPr/>
            <p:nvPr/>
          </p:nvSpPr>
          <p:spPr>
            <a:xfrm>
              <a:off x="1604039" y="1363104"/>
              <a:ext cx="8181975" cy="3957954"/>
            </a:xfrm>
            <a:custGeom>
              <a:avLst/>
              <a:gdLst/>
              <a:ahLst/>
              <a:cxnLst/>
              <a:rect l="l" t="t" r="r" b="b"/>
              <a:pathLst>
                <a:path w="8181975" h="3957954">
                  <a:moveTo>
                    <a:pt x="0" y="3957919"/>
                  </a:moveTo>
                  <a:lnTo>
                    <a:pt x="8181926" y="3957919"/>
                  </a:lnTo>
                  <a:lnTo>
                    <a:pt x="8181926" y="0"/>
                  </a:lnTo>
                  <a:lnTo>
                    <a:pt x="0" y="0"/>
                  </a:lnTo>
                  <a:lnTo>
                    <a:pt x="0" y="3957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object 7"/>
            <p:cNvSpPr/>
            <p:nvPr/>
          </p:nvSpPr>
          <p:spPr>
            <a:xfrm>
              <a:off x="9707132" y="4717782"/>
              <a:ext cx="79375" cy="0"/>
            </a:xfrm>
            <a:custGeom>
              <a:avLst/>
              <a:gdLst/>
              <a:ahLst/>
              <a:cxnLst/>
              <a:rect l="l" t="t" r="r" b="b"/>
              <a:pathLst>
                <a:path w="79375">
                  <a:moveTo>
                    <a:pt x="0" y="0"/>
                  </a:moveTo>
                  <a:lnTo>
                    <a:pt x="78831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object 8"/>
            <p:cNvSpPr/>
            <p:nvPr/>
          </p:nvSpPr>
          <p:spPr>
            <a:xfrm>
              <a:off x="8658310" y="4717782"/>
              <a:ext cx="577215" cy="0"/>
            </a:xfrm>
            <a:custGeom>
              <a:avLst/>
              <a:gdLst/>
              <a:ahLst/>
              <a:cxnLst/>
              <a:rect l="l" t="t" r="r" b="b"/>
              <a:pathLst>
                <a:path w="577215">
                  <a:moveTo>
                    <a:pt x="0" y="0"/>
                  </a:moveTo>
                  <a:lnTo>
                    <a:pt x="576894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object 9"/>
            <p:cNvSpPr/>
            <p:nvPr/>
          </p:nvSpPr>
          <p:spPr>
            <a:xfrm>
              <a:off x="8133684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698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object 10"/>
            <p:cNvSpPr/>
            <p:nvPr/>
          </p:nvSpPr>
          <p:spPr>
            <a:xfrm>
              <a:off x="7609273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object 11"/>
            <p:cNvSpPr/>
            <p:nvPr/>
          </p:nvSpPr>
          <p:spPr>
            <a:xfrm>
              <a:off x="7084862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object 12"/>
            <p:cNvSpPr/>
            <p:nvPr/>
          </p:nvSpPr>
          <p:spPr>
            <a:xfrm>
              <a:off x="6560236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698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object 13"/>
            <p:cNvSpPr/>
            <p:nvPr/>
          </p:nvSpPr>
          <p:spPr>
            <a:xfrm>
              <a:off x="6035826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object 14"/>
            <p:cNvSpPr/>
            <p:nvPr/>
          </p:nvSpPr>
          <p:spPr>
            <a:xfrm>
              <a:off x="5511415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object 15"/>
            <p:cNvSpPr/>
            <p:nvPr/>
          </p:nvSpPr>
          <p:spPr>
            <a:xfrm>
              <a:off x="4986789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698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bject 16"/>
            <p:cNvSpPr/>
            <p:nvPr/>
          </p:nvSpPr>
          <p:spPr>
            <a:xfrm>
              <a:off x="4462378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bject 17"/>
            <p:cNvSpPr/>
            <p:nvPr/>
          </p:nvSpPr>
          <p:spPr>
            <a:xfrm>
              <a:off x="3937967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bject 18"/>
            <p:cNvSpPr/>
            <p:nvPr/>
          </p:nvSpPr>
          <p:spPr>
            <a:xfrm>
              <a:off x="2888932" y="4717782"/>
              <a:ext cx="577215" cy="0"/>
            </a:xfrm>
            <a:custGeom>
              <a:avLst/>
              <a:gdLst/>
              <a:ahLst/>
              <a:cxnLst/>
              <a:rect l="l" t="t" r="r" b="b"/>
              <a:pathLst>
                <a:path w="577214">
                  <a:moveTo>
                    <a:pt x="0" y="0"/>
                  </a:moveTo>
                  <a:lnTo>
                    <a:pt x="577108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bject 19"/>
            <p:cNvSpPr/>
            <p:nvPr/>
          </p:nvSpPr>
          <p:spPr>
            <a:xfrm>
              <a:off x="2364520" y="471778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5">
                  <a:moveTo>
                    <a:pt x="0" y="0"/>
                  </a:moveTo>
                  <a:lnTo>
                    <a:pt x="52485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object 20"/>
            <p:cNvSpPr/>
            <p:nvPr/>
          </p:nvSpPr>
          <p:spPr>
            <a:xfrm>
              <a:off x="1604039" y="4717782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55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bject 21"/>
            <p:cNvSpPr/>
            <p:nvPr/>
          </p:nvSpPr>
          <p:spPr>
            <a:xfrm>
              <a:off x="9707132" y="3871187"/>
              <a:ext cx="79375" cy="0"/>
            </a:xfrm>
            <a:custGeom>
              <a:avLst/>
              <a:gdLst/>
              <a:ahLst/>
              <a:cxnLst/>
              <a:rect l="l" t="t" r="r" b="b"/>
              <a:pathLst>
                <a:path w="79375">
                  <a:moveTo>
                    <a:pt x="0" y="0"/>
                  </a:moveTo>
                  <a:lnTo>
                    <a:pt x="78831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object 22"/>
            <p:cNvSpPr/>
            <p:nvPr/>
          </p:nvSpPr>
          <p:spPr>
            <a:xfrm>
              <a:off x="8133684" y="3871187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520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bject 23"/>
            <p:cNvSpPr/>
            <p:nvPr/>
          </p:nvSpPr>
          <p:spPr>
            <a:xfrm>
              <a:off x="7609273" y="3871187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object 24"/>
            <p:cNvSpPr/>
            <p:nvPr/>
          </p:nvSpPr>
          <p:spPr>
            <a:xfrm>
              <a:off x="6035826" y="3871187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520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bject 25"/>
            <p:cNvSpPr/>
            <p:nvPr/>
          </p:nvSpPr>
          <p:spPr>
            <a:xfrm>
              <a:off x="5511415" y="3871187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object 26"/>
            <p:cNvSpPr/>
            <p:nvPr/>
          </p:nvSpPr>
          <p:spPr>
            <a:xfrm>
              <a:off x="4986789" y="3871187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698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object 27"/>
            <p:cNvSpPr/>
            <p:nvPr/>
          </p:nvSpPr>
          <p:spPr>
            <a:xfrm>
              <a:off x="4462378" y="3871187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object 28"/>
            <p:cNvSpPr/>
            <p:nvPr/>
          </p:nvSpPr>
          <p:spPr>
            <a:xfrm>
              <a:off x="1604039" y="3871187"/>
              <a:ext cx="2386965" cy="0"/>
            </a:xfrm>
            <a:custGeom>
              <a:avLst/>
              <a:gdLst/>
              <a:ahLst/>
              <a:cxnLst/>
              <a:rect l="l" t="t" r="r" b="b"/>
              <a:pathLst>
                <a:path w="2386965">
                  <a:moveTo>
                    <a:pt x="0" y="0"/>
                  </a:moveTo>
                  <a:lnTo>
                    <a:pt x="2386412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object 29"/>
            <p:cNvSpPr/>
            <p:nvPr/>
          </p:nvSpPr>
          <p:spPr>
            <a:xfrm>
              <a:off x="9707132" y="3024592"/>
              <a:ext cx="79375" cy="0"/>
            </a:xfrm>
            <a:custGeom>
              <a:avLst/>
              <a:gdLst/>
              <a:ahLst/>
              <a:cxnLst/>
              <a:rect l="l" t="t" r="r" b="b"/>
              <a:pathLst>
                <a:path w="79375">
                  <a:moveTo>
                    <a:pt x="0" y="0"/>
                  </a:moveTo>
                  <a:lnTo>
                    <a:pt x="78831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object 30"/>
            <p:cNvSpPr/>
            <p:nvPr/>
          </p:nvSpPr>
          <p:spPr>
            <a:xfrm>
              <a:off x="8133684" y="3024592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520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object 31"/>
            <p:cNvSpPr/>
            <p:nvPr/>
          </p:nvSpPr>
          <p:spPr>
            <a:xfrm>
              <a:off x="7609273" y="302459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object 32"/>
            <p:cNvSpPr/>
            <p:nvPr/>
          </p:nvSpPr>
          <p:spPr>
            <a:xfrm>
              <a:off x="6035826" y="3024592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520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object 33"/>
            <p:cNvSpPr/>
            <p:nvPr/>
          </p:nvSpPr>
          <p:spPr>
            <a:xfrm>
              <a:off x="4986789" y="3024592"/>
              <a:ext cx="577215" cy="0"/>
            </a:xfrm>
            <a:custGeom>
              <a:avLst/>
              <a:gdLst/>
              <a:ahLst/>
              <a:cxnLst/>
              <a:rect l="l" t="t" r="r" b="b"/>
              <a:pathLst>
                <a:path w="577214">
                  <a:moveTo>
                    <a:pt x="0" y="0"/>
                  </a:moveTo>
                  <a:lnTo>
                    <a:pt x="577109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object 34"/>
            <p:cNvSpPr/>
            <p:nvPr/>
          </p:nvSpPr>
          <p:spPr>
            <a:xfrm>
              <a:off x="4462378" y="3024592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object 35"/>
            <p:cNvSpPr/>
            <p:nvPr/>
          </p:nvSpPr>
          <p:spPr>
            <a:xfrm>
              <a:off x="1604039" y="3024592"/>
              <a:ext cx="2386965" cy="0"/>
            </a:xfrm>
            <a:custGeom>
              <a:avLst/>
              <a:gdLst/>
              <a:ahLst/>
              <a:cxnLst/>
              <a:rect l="l" t="t" r="r" b="b"/>
              <a:pathLst>
                <a:path w="2386965">
                  <a:moveTo>
                    <a:pt x="0" y="0"/>
                  </a:moveTo>
                  <a:lnTo>
                    <a:pt x="2386412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object 36"/>
            <p:cNvSpPr/>
            <p:nvPr/>
          </p:nvSpPr>
          <p:spPr>
            <a:xfrm>
              <a:off x="4986789" y="2177997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174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object 37"/>
            <p:cNvSpPr/>
            <p:nvPr/>
          </p:nvSpPr>
          <p:spPr>
            <a:xfrm>
              <a:off x="4462378" y="2177997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object 38"/>
            <p:cNvSpPr/>
            <p:nvPr/>
          </p:nvSpPr>
          <p:spPr>
            <a:xfrm>
              <a:off x="1604039" y="2177997"/>
              <a:ext cx="2386965" cy="0"/>
            </a:xfrm>
            <a:custGeom>
              <a:avLst/>
              <a:gdLst/>
              <a:ahLst/>
              <a:cxnLst/>
              <a:rect l="l" t="t" r="r" b="b"/>
              <a:pathLst>
                <a:path w="2386965">
                  <a:moveTo>
                    <a:pt x="0" y="0"/>
                  </a:moveTo>
                  <a:lnTo>
                    <a:pt x="2386412" y="0"/>
                  </a:lnTo>
                </a:path>
              </a:pathLst>
            </a:custGeom>
            <a:ln w="22707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object 39"/>
            <p:cNvSpPr/>
            <p:nvPr/>
          </p:nvSpPr>
          <p:spPr>
            <a:xfrm>
              <a:off x="1604039" y="5141079"/>
              <a:ext cx="8181975" cy="0"/>
            </a:xfrm>
            <a:custGeom>
              <a:avLst/>
              <a:gdLst/>
              <a:ahLst/>
              <a:cxnLst/>
              <a:rect l="l" t="t" r="r" b="b"/>
              <a:pathLst>
                <a:path w="8181975">
                  <a:moveTo>
                    <a:pt x="0" y="0"/>
                  </a:moveTo>
                  <a:lnTo>
                    <a:pt x="8181924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object 40"/>
            <p:cNvSpPr/>
            <p:nvPr/>
          </p:nvSpPr>
          <p:spPr>
            <a:xfrm>
              <a:off x="9707132" y="4294485"/>
              <a:ext cx="79375" cy="0"/>
            </a:xfrm>
            <a:custGeom>
              <a:avLst/>
              <a:gdLst/>
              <a:ahLst/>
              <a:cxnLst/>
              <a:rect l="l" t="t" r="r" b="b"/>
              <a:pathLst>
                <a:path w="79375">
                  <a:moveTo>
                    <a:pt x="0" y="0"/>
                  </a:moveTo>
                  <a:lnTo>
                    <a:pt x="78831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object 41"/>
            <p:cNvSpPr/>
            <p:nvPr/>
          </p:nvSpPr>
          <p:spPr>
            <a:xfrm>
              <a:off x="8133684" y="4294485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520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object 42"/>
            <p:cNvSpPr/>
            <p:nvPr/>
          </p:nvSpPr>
          <p:spPr>
            <a:xfrm>
              <a:off x="7609273" y="429448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object 43"/>
            <p:cNvSpPr/>
            <p:nvPr/>
          </p:nvSpPr>
          <p:spPr>
            <a:xfrm>
              <a:off x="7084862" y="429448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object 44"/>
            <p:cNvSpPr/>
            <p:nvPr/>
          </p:nvSpPr>
          <p:spPr>
            <a:xfrm>
              <a:off x="6560236" y="429448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698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object 45"/>
            <p:cNvSpPr/>
            <p:nvPr/>
          </p:nvSpPr>
          <p:spPr>
            <a:xfrm>
              <a:off x="6035826" y="429448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object 46"/>
            <p:cNvSpPr/>
            <p:nvPr/>
          </p:nvSpPr>
          <p:spPr>
            <a:xfrm>
              <a:off x="5511415" y="429448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object 47"/>
            <p:cNvSpPr/>
            <p:nvPr/>
          </p:nvSpPr>
          <p:spPr>
            <a:xfrm>
              <a:off x="4986789" y="429448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698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object 48"/>
            <p:cNvSpPr/>
            <p:nvPr/>
          </p:nvSpPr>
          <p:spPr>
            <a:xfrm>
              <a:off x="4462378" y="429448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object 49"/>
            <p:cNvSpPr/>
            <p:nvPr/>
          </p:nvSpPr>
          <p:spPr>
            <a:xfrm>
              <a:off x="2888932" y="4294485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519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object 50"/>
            <p:cNvSpPr/>
            <p:nvPr/>
          </p:nvSpPr>
          <p:spPr>
            <a:xfrm>
              <a:off x="2364520" y="429448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5">
                  <a:moveTo>
                    <a:pt x="0" y="0"/>
                  </a:moveTo>
                  <a:lnTo>
                    <a:pt x="52485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object 51"/>
            <p:cNvSpPr/>
            <p:nvPr/>
          </p:nvSpPr>
          <p:spPr>
            <a:xfrm>
              <a:off x="1604039" y="4294485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55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object 52"/>
            <p:cNvSpPr/>
            <p:nvPr/>
          </p:nvSpPr>
          <p:spPr>
            <a:xfrm>
              <a:off x="9707132" y="3447889"/>
              <a:ext cx="79375" cy="0"/>
            </a:xfrm>
            <a:custGeom>
              <a:avLst/>
              <a:gdLst/>
              <a:ahLst/>
              <a:cxnLst/>
              <a:rect l="l" t="t" r="r" b="b"/>
              <a:pathLst>
                <a:path w="79375">
                  <a:moveTo>
                    <a:pt x="0" y="0"/>
                  </a:moveTo>
                  <a:lnTo>
                    <a:pt x="78831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object 53"/>
            <p:cNvSpPr/>
            <p:nvPr/>
          </p:nvSpPr>
          <p:spPr>
            <a:xfrm>
              <a:off x="8133684" y="3447889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520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object 54"/>
            <p:cNvSpPr/>
            <p:nvPr/>
          </p:nvSpPr>
          <p:spPr>
            <a:xfrm>
              <a:off x="7609273" y="3447889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object 55"/>
            <p:cNvSpPr/>
            <p:nvPr/>
          </p:nvSpPr>
          <p:spPr>
            <a:xfrm>
              <a:off x="6035826" y="3447889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520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object 56"/>
            <p:cNvSpPr/>
            <p:nvPr/>
          </p:nvSpPr>
          <p:spPr>
            <a:xfrm>
              <a:off x="4986789" y="3447889"/>
              <a:ext cx="577215" cy="0"/>
            </a:xfrm>
            <a:custGeom>
              <a:avLst/>
              <a:gdLst/>
              <a:ahLst/>
              <a:cxnLst/>
              <a:rect l="l" t="t" r="r" b="b"/>
              <a:pathLst>
                <a:path w="577214">
                  <a:moveTo>
                    <a:pt x="0" y="0"/>
                  </a:moveTo>
                  <a:lnTo>
                    <a:pt x="577109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object 57"/>
            <p:cNvSpPr/>
            <p:nvPr/>
          </p:nvSpPr>
          <p:spPr>
            <a:xfrm>
              <a:off x="4462378" y="3447889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object 58"/>
            <p:cNvSpPr/>
            <p:nvPr/>
          </p:nvSpPr>
          <p:spPr>
            <a:xfrm>
              <a:off x="1604039" y="3447889"/>
              <a:ext cx="2386965" cy="0"/>
            </a:xfrm>
            <a:custGeom>
              <a:avLst/>
              <a:gdLst/>
              <a:ahLst/>
              <a:cxnLst/>
              <a:rect l="l" t="t" r="r" b="b"/>
              <a:pathLst>
                <a:path w="2386965">
                  <a:moveTo>
                    <a:pt x="0" y="0"/>
                  </a:moveTo>
                  <a:lnTo>
                    <a:pt x="2386412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object 59"/>
            <p:cNvSpPr/>
            <p:nvPr/>
          </p:nvSpPr>
          <p:spPr>
            <a:xfrm>
              <a:off x="8133684" y="2601294"/>
              <a:ext cx="1652270" cy="0"/>
            </a:xfrm>
            <a:custGeom>
              <a:avLst/>
              <a:gdLst/>
              <a:ahLst/>
              <a:cxnLst/>
              <a:rect l="l" t="t" r="r" b="b"/>
              <a:pathLst>
                <a:path w="1652270">
                  <a:moveTo>
                    <a:pt x="0" y="0"/>
                  </a:moveTo>
                  <a:lnTo>
                    <a:pt x="1652279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bject 60"/>
            <p:cNvSpPr/>
            <p:nvPr/>
          </p:nvSpPr>
          <p:spPr>
            <a:xfrm>
              <a:off x="7609273" y="2601294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object 61"/>
            <p:cNvSpPr/>
            <p:nvPr/>
          </p:nvSpPr>
          <p:spPr>
            <a:xfrm>
              <a:off x="4986789" y="2601294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556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object 62"/>
            <p:cNvSpPr/>
            <p:nvPr/>
          </p:nvSpPr>
          <p:spPr>
            <a:xfrm>
              <a:off x="4462378" y="2601294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8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object 63"/>
            <p:cNvSpPr/>
            <p:nvPr/>
          </p:nvSpPr>
          <p:spPr>
            <a:xfrm>
              <a:off x="1604039" y="2601294"/>
              <a:ext cx="2386965" cy="0"/>
            </a:xfrm>
            <a:custGeom>
              <a:avLst/>
              <a:gdLst/>
              <a:ahLst/>
              <a:cxnLst/>
              <a:rect l="l" t="t" r="r" b="b"/>
              <a:pathLst>
                <a:path w="2386965">
                  <a:moveTo>
                    <a:pt x="0" y="0"/>
                  </a:moveTo>
                  <a:lnTo>
                    <a:pt x="2386412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object 64"/>
            <p:cNvSpPr/>
            <p:nvPr/>
          </p:nvSpPr>
          <p:spPr>
            <a:xfrm>
              <a:off x="4986789" y="1754699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174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object 65"/>
            <p:cNvSpPr/>
            <p:nvPr/>
          </p:nvSpPr>
          <p:spPr>
            <a:xfrm>
              <a:off x="1604039" y="1754699"/>
              <a:ext cx="2910840" cy="0"/>
            </a:xfrm>
            <a:custGeom>
              <a:avLst/>
              <a:gdLst/>
              <a:ahLst/>
              <a:cxnLst/>
              <a:rect l="l" t="t" r="r" b="b"/>
              <a:pathLst>
                <a:path w="2910840">
                  <a:moveTo>
                    <a:pt x="0" y="0"/>
                  </a:moveTo>
                  <a:lnTo>
                    <a:pt x="2910823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object 66"/>
            <p:cNvSpPr/>
            <p:nvPr/>
          </p:nvSpPr>
          <p:spPr>
            <a:xfrm>
              <a:off x="2128664" y="1363106"/>
              <a:ext cx="0" cy="2762250"/>
            </a:xfrm>
            <a:custGeom>
              <a:avLst/>
              <a:gdLst/>
              <a:ahLst/>
              <a:cxnLst/>
              <a:rect l="l" t="t" r="r" b="b"/>
              <a:pathLst>
                <a:path h="2762250">
                  <a:moveTo>
                    <a:pt x="0" y="0"/>
                  </a:moveTo>
                  <a:lnTo>
                    <a:pt x="0" y="2762144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object 67"/>
            <p:cNvSpPr/>
            <p:nvPr/>
          </p:nvSpPr>
          <p:spPr>
            <a:xfrm>
              <a:off x="2128664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object 68"/>
            <p:cNvSpPr/>
            <p:nvPr/>
          </p:nvSpPr>
          <p:spPr>
            <a:xfrm>
              <a:off x="2653075" y="1363106"/>
              <a:ext cx="0" cy="2669540"/>
            </a:xfrm>
            <a:custGeom>
              <a:avLst/>
              <a:gdLst/>
              <a:ahLst/>
              <a:cxnLst/>
              <a:rect l="l" t="t" r="r" b="b"/>
              <a:pathLst>
                <a:path h="2669540">
                  <a:moveTo>
                    <a:pt x="0" y="0"/>
                  </a:moveTo>
                  <a:lnTo>
                    <a:pt x="0" y="2668958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object 69"/>
            <p:cNvSpPr/>
            <p:nvPr/>
          </p:nvSpPr>
          <p:spPr>
            <a:xfrm>
              <a:off x="2653075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object 70"/>
            <p:cNvSpPr/>
            <p:nvPr/>
          </p:nvSpPr>
          <p:spPr>
            <a:xfrm>
              <a:off x="3177486" y="1363106"/>
              <a:ext cx="0" cy="3380740"/>
            </a:xfrm>
            <a:custGeom>
              <a:avLst/>
              <a:gdLst/>
              <a:ahLst/>
              <a:cxnLst/>
              <a:rect l="l" t="t" r="r" b="b"/>
              <a:pathLst>
                <a:path h="3380740">
                  <a:moveTo>
                    <a:pt x="0" y="0"/>
                  </a:moveTo>
                  <a:lnTo>
                    <a:pt x="0" y="3380167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object 71"/>
            <p:cNvSpPr/>
            <p:nvPr/>
          </p:nvSpPr>
          <p:spPr>
            <a:xfrm>
              <a:off x="3177486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object 72"/>
            <p:cNvSpPr/>
            <p:nvPr/>
          </p:nvSpPr>
          <p:spPr>
            <a:xfrm>
              <a:off x="3702111" y="1363106"/>
              <a:ext cx="0" cy="3194050"/>
            </a:xfrm>
            <a:custGeom>
              <a:avLst/>
              <a:gdLst/>
              <a:ahLst/>
              <a:cxnLst/>
              <a:rect l="l" t="t" r="r" b="b"/>
              <a:pathLst>
                <a:path h="3194050">
                  <a:moveTo>
                    <a:pt x="0" y="0"/>
                  </a:moveTo>
                  <a:lnTo>
                    <a:pt x="0" y="3193796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object 73"/>
            <p:cNvSpPr/>
            <p:nvPr/>
          </p:nvSpPr>
          <p:spPr>
            <a:xfrm>
              <a:off x="3702111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object 74"/>
            <p:cNvSpPr/>
            <p:nvPr/>
          </p:nvSpPr>
          <p:spPr>
            <a:xfrm>
              <a:off x="4226522" y="1363106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4">
                  <a:moveTo>
                    <a:pt x="0" y="0"/>
                  </a:moveTo>
                  <a:lnTo>
                    <a:pt x="0" y="74719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object 75"/>
            <p:cNvSpPr/>
            <p:nvPr/>
          </p:nvSpPr>
          <p:spPr>
            <a:xfrm>
              <a:off x="4226522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object 76"/>
            <p:cNvSpPr/>
            <p:nvPr/>
          </p:nvSpPr>
          <p:spPr>
            <a:xfrm>
              <a:off x="4750933" y="136310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0"/>
                  </a:moveTo>
                  <a:lnTo>
                    <a:pt x="0" y="179943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object 77"/>
            <p:cNvSpPr/>
            <p:nvPr/>
          </p:nvSpPr>
          <p:spPr>
            <a:xfrm>
              <a:off x="4750933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object 78"/>
            <p:cNvSpPr/>
            <p:nvPr/>
          </p:nvSpPr>
          <p:spPr>
            <a:xfrm>
              <a:off x="5275344" y="1363106"/>
              <a:ext cx="0" cy="2178050"/>
            </a:xfrm>
            <a:custGeom>
              <a:avLst/>
              <a:gdLst/>
              <a:ahLst/>
              <a:cxnLst/>
              <a:rect l="l" t="t" r="r" b="b"/>
              <a:pathLst>
                <a:path h="2178050">
                  <a:moveTo>
                    <a:pt x="0" y="0"/>
                  </a:moveTo>
                  <a:lnTo>
                    <a:pt x="0" y="2177968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object 79"/>
            <p:cNvSpPr/>
            <p:nvPr/>
          </p:nvSpPr>
          <p:spPr>
            <a:xfrm>
              <a:off x="5275344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object 80"/>
            <p:cNvSpPr/>
            <p:nvPr/>
          </p:nvSpPr>
          <p:spPr>
            <a:xfrm>
              <a:off x="5799969" y="1363106"/>
              <a:ext cx="0" cy="1399540"/>
            </a:xfrm>
            <a:custGeom>
              <a:avLst/>
              <a:gdLst/>
              <a:ahLst/>
              <a:cxnLst/>
              <a:rect l="l" t="t" r="r" b="b"/>
              <a:pathLst>
                <a:path h="1399539">
                  <a:moveTo>
                    <a:pt x="0" y="0"/>
                  </a:moveTo>
                  <a:lnTo>
                    <a:pt x="0" y="139906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object 81"/>
            <p:cNvSpPr/>
            <p:nvPr/>
          </p:nvSpPr>
          <p:spPr>
            <a:xfrm>
              <a:off x="5799969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object 82"/>
            <p:cNvSpPr/>
            <p:nvPr/>
          </p:nvSpPr>
          <p:spPr>
            <a:xfrm>
              <a:off x="6324380" y="1363106"/>
              <a:ext cx="0" cy="2559050"/>
            </a:xfrm>
            <a:custGeom>
              <a:avLst/>
              <a:gdLst/>
              <a:ahLst/>
              <a:cxnLst/>
              <a:rect l="l" t="t" r="r" b="b"/>
              <a:pathLst>
                <a:path h="2559050">
                  <a:moveTo>
                    <a:pt x="0" y="0"/>
                  </a:moveTo>
                  <a:lnTo>
                    <a:pt x="0" y="2558849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bject 83"/>
            <p:cNvSpPr/>
            <p:nvPr/>
          </p:nvSpPr>
          <p:spPr>
            <a:xfrm>
              <a:off x="6324380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object 84"/>
            <p:cNvSpPr/>
            <p:nvPr/>
          </p:nvSpPr>
          <p:spPr>
            <a:xfrm>
              <a:off x="6848791" y="1363106"/>
              <a:ext cx="0" cy="2728595"/>
            </a:xfrm>
            <a:custGeom>
              <a:avLst/>
              <a:gdLst/>
              <a:ahLst/>
              <a:cxnLst/>
              <a:rect l="l" t="t" r="r" b="b"/>
              <a:pathLst>
                <a:path h="2728595">
                  <a:moveTo>
                    <a:pt x="0" y="0"/>
                  </a:moveTo>
                  <a:lnTo>
                    <a:pt x="0" y="2728083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object 85"/>
            <p:cNvSpPr/>
            <p:nvPr/>
          </p:nvSpPr>
          <p:spPr>
            <a:xfrm>
              <a:off x="6848791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object 86"/>
            <p:cNvSpPr/>
            <p:nvPr/>
          </p:nvSpPr>
          <p:spPr>
            <a:xfrm>
              <a:off x="7373416" y="1363106"/>
              <a:ext cx="0" cy="874394"/>
            </a:xfrm>
            <a:custGeom>
              <a:avLst/>
              <a:gdLst/>
              <a:ahLst/>
              <a:cxnLst/>
              <a:rect l="l" t="t" r="r" b="b"/>
              <a:pathLst>
                <a:path h="874394">
                  <a:moveTo>
                    <a:pt x="0" y="0"/>
                  </a:moveTo>
                  <a:lnTo>
                    <a:pt x="0" y="874013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object 87"/>
            <p:cNvSpPr/>
            <p:nvPr/>
          </p:nvSpPr>
          <p:spPr>
            <a:xfrm>
              <a:off x="7373416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object 88"/>
            <p:cNvSpPr/>
            <p:nvPr/>
          </p:nvSpPr>
          <p:spPr>
            <a:xfrm>
              <a:off x="7897828" y="1363106"/>
              <a:ext cx="0" cy="1145540"/>
            </a:xfrm>
            <a:custGeom>
              <a:avLst/>
              <a:gdLst/>
              <a:ahLst/>
              <a:cxnLst/>
              <a:rect l="l" t="t" r="r" b="b"/>
              <a:pathLst>
                <a:path h="1145539">
                  <a:moveTo>
                    <a:pt x="0" y="0"/>
                  </a:moveTo>
                  <a:lnTo>
                    <a:pt x="0" y="1145001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object 89"/>
            <p:cNvSpPr/>
            <p:nvPr/>
          </p:nvSpPr>
          <p:spPr>
            <a:xfrm>
              <a:off x="7897828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object 90"/>
            <p:cNvSpPr/>
            <p:nvPr/>
          </p:nvSpPr>
          <p:spPr>
            <a:xfrm>
              <a:off x="8422238" y="1363106"/>
              <a:ext cx="0" cy="3134995"/>
            </a:xfrm>
            <a:custGeom>
              <a:avLst/>
              <a:gdLst/>
              <a:ahLst/>
              <a:cxnLst/>
              <a:rect l="l" t="t" r="r" b="b"/>
              <a:pathLst>
                <a:path h="3134995">
                  <a:moveTo>
                    <a:pt x="0" y="0"/>
                  </a:moveTo>
                  <a:lnTo>
                    <a:pt x="0" y="3134457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object 91"/>
            <p:cNvSpPr/>
            <p:nvPr/>
          </p:nvSpPr>
          <p:spPr>
            <a:xfrm>
              <a:off x="8422238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object 92"/>
            <p:cNvSpPr/>
            <p:nvPr/>
          </p:nvSpPr>
          <p:spPr>
            <a:xfrm>
              <a:off x="8946863" y="1363106"/>
              <a:ext cx="0" cy="3957954"/>
            </a:xfrm>
            <a:custGeom>
              <a:avLst/>
              <a:gdLst/>
              <a:ahLst/>
              <a:cxnLst/>
              <a:rect l="l" t="t" r="r" b="b"/>
              <a:pathLst>
                <a:path h="3957954">
                  <a:moveTo>
                    <a:pt x="0" y="3957917"/>
                  </a:moveTo>
                  <a:lnTo>
                    <a:pt x="0" y="0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object 93"/>
            <p:cNvSpPr/>
            <p:nvPr/>
          </p:nvSpPr>
          <p:spPr>
            <a:xfrm>
              <a:off x="9471274" y="1363106"/>
              <a:ext cx="0" cy="1526540"/>
            </a:xfrm>
            <a:custGeom>
              <a:avLst/>
              <a:gdLst/>
              <a:ahLst/>
              <a:cxnLst/>
              <a:rect l="l" t="t" r="r" b="b"/>
              <a:pathLst>
                <a:path h="1526539">
                  <a:moveTo>
                    <a:pt x="0" y="0"/>
                  </a:moveTo>
                  <a:lnTo>
                    <a:pt x="0" y="1526097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object 94"/>
            <p:cNvSpPr/>
            <p:nvPr/>
          </p:nvSpPr>
          <p:spPr>
            <a:xfrm>
              <a:off x="9471274" y="514107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45"/>
                  </a:lnTo>
                </a:path>
              </a:pathLst>
            </a:custGeom>
            <a:ln w="921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object 95"/>
            <p:cNvSpPr/>
            <p:nvPr/>
          </p:nvSpPr>
          <p:spPr>
            <a:xfrm>
              <a:off x="1892593" y="4125250"/>
              <a:ext cx="472440" cy="1016000"/>
            </a:xfrm>
            <a:custGeom>
              <a:avLst/>
              <a:gdLst/>
              <a:ahLst/>
              <a:cxnLst/>
              <a:rect l="l" t="t" r="r" b="b"/>
              <a:pathLst>
                <a:path w="472439" h="1016000">
                  <a:moveTo>
                    <a:pt x="0" y="1015828"/>
                  </a:moveTo>
                  <a:lnTo>
                    <a:pt x="471927" y="1015828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101582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object 96"/>
            <p:cNvSpPr/>
            <p:nvPr/>
          </p:nvSpPr>
          <p:spPr>
            <a:xfrm>
              <a:off x="2417005" y="4032065"/>
              <a:ext cx="472440" cy="1109345"/>
            </a:xfrm>
            <a:custGeom>
              <a:avLst/>
              <a:gdLst/>
              <a:ahLst/>
              <a:cxnLst/>
              <a:rect l="l" t="t" r="r" b="b"/>
              <a:pathLst>
                <a:path w="472439" h="1109345">
                  <a:moveTo>
                    <a:pt x="0" y="1109014"/>
                  </a:moveTo>
                  <a:lnTo>
                    <a:pt x="471927" y="1109014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110901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object 97"/>
            <p:cNvSpPr/>
            <p:nvPr/>
          </p:nvSpPr>
          <p:spPr>
            <a:xfrm>
              <a:off x="2941416" y="4743274"/>
              <a:ext cx="472440" cy="398145"/>
            </a:xfrm>
            <a:custGeom>
              <a:avLst/>
              <a:gdLst/>
              <a:ahLst/>
              <a:cxnLst/>
              <a:rect l="l" t="t" r="r" b="b"/>
              <a:pathLst>
                <a:path w="472439" h="398145">
                  <a:moveTo>
                    <a:pt x="0" y="397805"/>
                  </a:moveTo>
                  <a:lnTo>
                    <a:pt x="471927" y="397805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39780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object 98"/>
            <p:cNvSpPr/>
            <p:nvPr/>
          </p:nvSpPr>
          <p:spPr>
            <a:xfrm>
              <a:off x="3466040" y="4556902"/>
              <a:ext cx="472440" cy="584200"/>
            </a:xfrm>
            <a:custGeom>
              <a:avLst/>
              <a:gdLst/>
              <a:ahLst/>
              <a:cxnLst/>
              <a:rect l="l" t="t" r="r" b="b"/>
              <a:pathLst>
                <a:path w="472439" h="584200">
                  <a:moveTo>
                    <a:pt x="0" y="584176"/>
                  </a:moveTo>
                  <a:lnTo>
                    <a:pt x="471927" y="584176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58417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object 99"/>
            <p:cNvSpPr/>
            <p:nvPr/>
          </p:nvSpPr>
          <p:spPr>
            <a:xfrm>
              <a:off x="3990451" y="2110301"/>
              <a:ext cx="472440" cy="3030855"/>
            </a:xfrm>
            <a:custGeom>
              <a:avLst/>
              <a:gdLst/>
              <a:ahLst/>
              <a:cxnLst/>
              <a:rect l="l" t="t" r="r" b="b"/>
              <a:pathLst>
                <a:path w="472439" h="3030854">
                  <a:moveTo>
                    <a:pt x="0" y="3030777"/>
                  </a:moveTo>
                  <a:lnTo>
                    <a:pt x="471927" y="3030777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30307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object 100"/>
            <p:cNvSpPr/>
            <p:nvPr/>
          </p:nvSpPr>
          <p:spPr>
            <a:xfrm>
              <a:off x="4514862" y="1543050"/>
              <a:ext cx="472440" cy="3598545"/>
            </a:xfrm>
            <a:custGeom>
              <a:avLst/>
              <a:gdLst/>
              <a:ahLst/>
              <a:cxnLst/>
              <a:rect l="l" t="t" r="r" b="b"/>
              <a:pathLst>
                <a:path w="472439" h="3598545">
                  <a:moveTo>
                    <a:pt x="0" y="3598029"/>
                  </a:moveTo>
                  <a:lnTo>
                    <a:pt x="471927" y="3598029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359802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object 101"/>
            <p:cNvSpPr/>
            <p:nvPr/>
          </p:nvSpPr>
          <p:spPr>
            <a:xfrm>
              <a:off x="5039488" y="3541074"/>
              <a:ext cx="472440" cy="1600200"/>
            </a:xfrm>
            <a:custGeom>
              <a:avLst/>
              <a:gdLst/>
              <a:ahLst/>
              <a:cxnLst/>
              <a:rect l="l" t="t" r="r" b="b"/>
              <a:pathLst>
                <a:path w="472439" h="1600200">
                  <a:moveTo>
                    <a:pt x="0" y="1600004"/>
                  </a:moveTo>
                  <a:lnTo>
                    <a:pt x="471927" y="1600004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160000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object 102"/>
            <p:cNvSpPr/>
            <p:nvPr/>
          </p:nvSpPr>
          <p:spPr>
            <a:xfrm>
              <a:off x="5563899" y="2762172"/>
              <a:ext cx="472440" cy="2379345"/>
            </a:xfrm>
            <a:custGeom>
              <a:avLst/>
              <a:gdLst/>
              <a:ahLst/>
              <a:cxnLst/>
              <a:rect l="l" t="t" r="r" b="b"/>
              <a:pathLst>
                <a:path w="472439" h="2379345">
                  <a:moveTo>
                    <a:pt x="0" y="2378906"/>
                  </a:moveTo>
                  <a:lnTo>
                    <a:pt x="471927" y="2378906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237890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object 103"/>
            <p:cNvSpPr/>
            <p:nvPr/>
          </p:nvSpPr>
          <p:spPr>
            <a:xfrm>
              <a:off x="6088310" y="3921956"/>
              <a:ext cx="472440" cy="1219200"/>
            </a:xfrm>
            <a:custGeom>
              <a:avLst/>
              <a:gdLst/>
              <a:ahLst/>
              <a:cxnLst/>
              <a:rect l="l" t="t" r="r" b="b"/>
              <a:pathLst>
                <a:path w="472440" h="1219200">
                  <a:moveTo>
                    <a:pt x="0" y="1219122"/>
                  </a:moveTo>
                  <a:lnTo>
                    <a:pt x="471927" y="1219122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121912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object 104"/>
            <p:cNvSpPr/>
            <p:nvPr/>
          </p:nvSpPr>
          <p:spPr>
            <a:xfrm>
              <a:off x="6612935" y="4091189"/>
              <a:ext cx="472440" cy="1050290"/>
            </a:xfrm>
            <a:custGeom>
              <a:avLst/>
              <a:gdLst/>
              <a:ahLst/>
              <a:cxnLst/>
              <a:rect l="l" t="t" r="r" b="b"/>
              <a:pathLst>
                <a:path w="472440" h="1050289">
                  <a:moveTo>
                    <a:pt x="0" y="1049889"/>
                  </a:moveTo>
                  <a:lnTo>
                    <a:pt x="471927" y="1049889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104988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object 105"/>
            <p:cNvSpPr/>
            <p:nvPr/>
          </p:nvSpPr>
          <p:spPr>
            <a:xfrm>
              <a:off x="7137346" y="2237120"/>
              <a:ext cx="472440" cy="2904490"/>
            </a:xfrm>
            <a:custGeom>
              <a:avLst/>
              <a:gdLst/>
              <a:ahLst/>
              <a:cxnLst/>
              <a:rect l="l" t="t" r="r" b="b"/>
              <a:pathLst>
                <a:path w="472440" h="2904490">
                  <a:moveTo>
                    <a:pt x="0" y="2903959"/>
                  </a:moveTo>
                  <a:lnTo>
                    <a:pt x="471927" y="2903959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29039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object 106"/>
            <p:cNvSpPr/>
            <p:nvPr/>
          </p:nvSpPr>
          <p:spPr>
            <a:xfrm>
              <a:off x="7661757" y="2508107"/>
              <a:ext cx="472440" cy="2633345"/>
            </a:xfrm>
            <a:custGeom>
              <a:avLst/>
              <a:gdLst/>
              <a:ahLst/>
              <a:cxnLst/>
              <a:rect l="l" t="t" r="r" b="b"/>
              <a:pathLst>
                <a:path w="472440" h="2633345">
                  <a:moveTo>
                    <a:pt x="0" y="2632971"/>
                  </a:moveTo>
                  <a:lnTo>
                    <a:pt x="471927" y="2632971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263297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object 107"/>
            <p:cNvSpPr/>
            <p:nvPr/>
          </p:nvSpPr>
          <p:spPr>
            <a:xfrm>
              <a:off x="8186383" y="4497564"/>
              <a:ext cx="472440" cy="643890"/>
            </a:xfrm>
            <a:custGeom>
              <a:avLst/>
              <a:gdLst/>
              <a:ahLst/>
              <a:cxnLst/>
              <a:rect l="l" t="t" r="r" b="b"/>
              <a:pathLst>
                <a:path w="472440" h="643889">
                  <a:moveTo>
                    <a:pt x="0" y="643515"/>
                  </a:moveTo>
                  <a:lnTo>
                    <a:pt x="471927" y="643515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64351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object 108"/>
            <p:cNvSpPr/>
            <p:nvPr/>
          </p:nvSpPr>
          <p:spPr>
            <a:xfrm>
              <a:off x="8710793" y="5141079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>
                  <a:moveTo>
                    <a:pt x="0" y="0"/>
                  </a:moveTo>
                  <a:lnTo>
                    <a:pt x="471927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object 109"/>
            <p:cNvSpPr/>
            <p:nvPr/>
          </p:nvSpPr>
          <p:spPr>
            <a:xfrm>
              <a:off x="9235205" y="2889204"/>
              <a:ext cx="472440" cy="2252345"/>
            </a:xfrm>
            <a:custGeom>
              <a:avLst/>
              <a:gdLst/>
              <a:ahLst/>
              <a:cxnLst/>
              <a:rect l="l" t="t" r="r" b="b"/>
              <a:pathLst>
                <a:path w="472440" h="2252345">
                  <a:moveTo>
                    <a:pt x="0" y="2251875"/>
                  </a:moveTo>
                  <a:lnTo>
                    <a:pt x="471927" y="2251875"/>
                  </a:lnTo>
                  <a:lnTo>
                    <a:pt x="471927" y="0"/>
                  </a:lnTo>
                  <a:lnTo>
                    <a:pt x="0" y="0"/>
                  </a:lnTo>
                  <a:lnTo>
                    <a:pt x="0" y="22518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object 110"/>
            <p:cNvSpPr/>
            <p:nvPr/>
          </p:nvSpPr>
          <p:spPr>
            <a:xfrm>
              <a:off x="1604039" y="3761078"/>
              <a:ext cx="8181975" cy="0"/>
            </a:xfrm>
            <a:custGeom>
              <a:avLst/>
              <a:gdLst/>
              <a:ahLst/>
              <a:cxnLst/>
              <a:rect l="l" t="t" r="r" b="b"/>
              <a:pathLst>
                <a:path w="8181975">
                  <a:moveTo>
                    <a:pt x="0" y="0"/>
                  </a:moveTo>
                  <a:lnTo>
                    <a:pt x="8181926" y="0"/>
                  </a:lnTo>
                </a:path>
              </a:pathLst>
            </a:custGeom>
            <a:ln w="1820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object 111"/>
            <p:cNvSpPr/>
            <p:nvPr/>
          </p:nvSpPr>
          <p:spPr>
            <a:xfrm>
              <a:off x="1604039" y="1363106"/>
              <a:ext cx="8181975" cy="3957954"/>
            </a:xfrm>
            <a:custGeom>
              <a:avLst/>
              <a:gdLst/>
              <a:ahLst/>
              <a:cxnLst/>
              <a:rect l="l" t="t" r="r" b="b"/>
              <a:pathLst>
                <a:path w="8181975" h="3957954">
                  <a:moveTo>
                    <a:pt x="0" y="3957917"/>
                  </a:moveTo>
                  <a:lnTo>
                    <a:pt x="8181924" y="3957917"/>
                  </a:lnTo>
                  <a:lnTo>
                    <a:pt x="8181924" y="0"/>
                  </a:lnTo>
                  <a:lnTo>
                    <a:pt x="0" y="0"/>
                  </a:lnTo>
                  <a:lnTo>
                    <a:pt x="0" y="3957917"/>
                  </a:lnTo>
                  <a:close/>
                </a:path>
              </a:pathLst>
            </a:custGeom>
            <a:ln w="2270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object 112"/>
            <p:cNvSpPr txBox="1"/>
            <p:nvPr/>
          </p:nvSpPr>
          <p:spPr>
            <a:xfrm>
              <a:off x="1320565" y="1622054"/>
              <a:ext cx="144780" cy="3658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4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3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2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1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0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60" name="object 113"/>
            <p:cNvSpPr/>
            <p:nvPr/>
          </p:nvSpPr>
          <p:spPr>
            <a:xfrm>
              <a:off x="1512995" y="514107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043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object 114"/>
            <p:cNvSpPr/>
            <p:nvPr/>
          </p:nvSpPr>
          <p:spPr>
            <a:xfrm>
              <a:off x="1512995" y="429448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043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object 115"/>
            <p:cNvSpPr/>
            <p:nvPr/>
          </p:nvSpPr>
          <p:spPr>
            <a:xfrm>
              <a:off x="1512995" y="344788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043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object 116"/>
            <p:cNvSpPr/>
            <p:nvPr/>
          </p:nvSpPr>
          <p:spPr>
            <a:xfrm>
              <a:off x="1512995" y="260129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043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object 117"/>
            <p:cNvSpPr/>
            <p:nvPr/>
          </p:nvSpPr>
          <p:spPr>
            <a:xfrm>
              <a:off x="1512995" y="175469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043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object 118"/>
            <p:cNvSpPr/>
            <p:nvPr/>
          </p:nvSpPr>
          <p:spPr>
            <a:xfrm>
              <a:off x="2128664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object 119"/>
            <p:cNvSpPr/>
            <p:nvPr/>
          </p:nvSpPr>
          <p:spPr>
            <a:xfrm>
              <a:off x="2653075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object 120"/>
            <p:cNvSpPr/>
            <p:nvPr/>
          </p:nvSpPr>
          <p:spPr>
            <a:xfrm>
              <a:off x="3177486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object 121"/>
            <p:cNvSpPr/>
            <p:nvPr/>
          </p:nvSpPr>
          <p:spPr>
            <a:xfrm>
              <a:off x="3702111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object 122"/>
            <p:cNvSpPr/>
            <p:nvPr/>
          </p:nvSpPr>
          <p:spPr>
            <a:xfrm>
              <a:off x="4226522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object 123"/>
            <p:cNvSpPr/>
            <p:nvPr/>
          </p:nvSpPr>
          <p:spPr>
            <a:xfrm>
              <a:off x="4750933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object 124"/>
            <p:cNvSpPr/>
            <p:nvPr/>
          </p:nvSpPr>
          <p:spPr>
            <a:xfrm>
              <a:off x="5275344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object 125"/>
            <p:cNvSpPr/>
            <p:nvPr/>
          </p:nvSpPr>
          <p:spPr>
            <a:xfrm>
              <a:off x="5799969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object 126"/>
            <p:cNvSpPr/>
            <p:nvPr/>
          </p:nvSpPr>
          <p:spPr>
            <a:xfrm>
              <a:off x="6324380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object 127"/>
            <p:cNvSpPr/>
            <p:nvPr/>
          </p:nvSpPr>
          <p:spPr>
            <a:xfrm>
              <a:off x="6848791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object 128"/>
            <p:cNvSpPr/>
            <p:nvPr/>
          </p:nvSpPr>
          <p:spPr>
            <a:xfrm>
              <a:off x="7373416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object 129"/>
            <p:cNvSpPr/>
            <p:nvPr/>
          </p:nvSpPr>
          <p:spPr>
            <a:xfrm>
              <a:off x="7897828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object 130"/>
            <p:cNvSpPr/>
            <p:nvPr/>
          </p:nvSpPr>
          <p:spPr>
            <a:xfrm>
              <a:off x="8422238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object 131"/>
            <p:cNvSpPr/>
            <p:nvPr/>
          </p:nvSpPr>
          <p:spPr>
            <a:xfrm>
              <a:off x="8946863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object 132"/>
            <p:cNvSpPr/>
            <p:nvPr/>
          </p:nvSpPr>
          <p:spPr>
            <a:xfrm>
              <a:off x="9471274" y="53210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043"/>
                  </a:moveTo>
                  <a:lnTo>
                    <a:pt x="0" y="0"/>
                  </a:lnTo>
                </a:path>
              </a:pathLst>
            </a:custGeom>
            <a:ln w="2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object 133"/>
            <p:cNvSpPr txBox="1"/>
            <p:nvPr/>
          </p:nvSpPr>
          <p:spPr>
            <a:xfrm rot="18960000">
              <a:off x="1143157" y="5865684"/>
              <a:ext cx="1243576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SedoP</a:t>
              </a:r>
              <a:r>
                <a:rPr kumimoji="0" sz="2475" b="0" i="0" u="none" strike="noStrike" kern="0" cap="none" spc="7" normalizeH="0" baseline="336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arking</a:t>
              </a:r>
              <a:endParaRPr kumimoji="0" sz="2475" b="0" i="0" u="none" strike="noStrike" kern="0" cap="none" spc="0" normalizeH="0" baseline="3367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81" name="object 134"/>
            <p:cNvSpPr txBox="1"/>
            <p:nvPr/>
          </p:nvSpPr>
          <p:spPr>
            <a:xfrm rot="18960000">
              <a:off x="1601689" y="5893269"/>
              <a:ext cx="1319951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Inter</a:t>
              </a:r>
              <a:r>
                <a:rPr kumimoji="0" sz="2475" b="0" i="0" u="none" strike="noStrike" kern="0" cap="none" spc="-15" normalizeH="0" baseline="168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net</a:t>
              </a:r>
              <a:r>
                <a:rPr kumimoji="0" sz="2475" b="0" i="0" u="none" strike="noStrike" kern="0" cap="none" spc="-15" normalizeH="0" baseline="336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Traffic</a:t>
              </a:r>
              <a:endParaRPr kumimoji="0" sz="2475" b="0" i="0" u="none" strike="noStrike" kern="0" cap="none" spc="0" normalizeH="0" baseline="3367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82" name="object 135"/>
            <p:cNvSpPr txBox="1"/>
            <p:nvPr/>
          </p:nvSpPr>
          <p:spPr>
            <a:xfrm rot="18960000">
              <a:off x="2192225" y="5865545"/>
              <a:ext cx="1243576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CashP</a:t>
              </a:r>
              <a:r>
                <a:rPr kumimoji="0" sz="2475" b="0" i="0" u="none" strike="noStrike" kern="0" cap="none" spc="7" normalizeH="0" baseline="336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arking</a:t>
              </a:r>
              <a:endParaRPr kumimoji="0" sz="2475" b="0" i="0" u="none" strike="noStrike" kern="0" cap="none" spc="0" normalizeH="0" baseline="3367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83" name="object 136"/>
            <p:cNvSpPr txBox="1"/>
            <p:nvPr/>
          </p:nvSpPr>
          <p:spPr>
            <a:xfrm rot="18960000">
              <a:off x="3013292" y="5741162"/>
              <a:ext cx="898501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-7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F</a:t>
              </a:r>
              <a:r>
                <a:rPr kumimoji="0" sz="1650" b="0" i="0" u="none" strike="noStrike" kern="0" cap="none" spc="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a</a:t>
              </a:r>
              <a:r>
                <a:rPr kumimoji="0" sz="1650" b="0" i="0" u="none" strike="noStrike" kern="0" cap="none" spc="-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b</a:t>
              </a:r>
              <a:r>
                <a:rPr kumimoji="0" sz="2475" b="0" i="0" u="none" strike="noStrike" kern="0" cap="none" spc="15" normalizeH="0" baseline="168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ulous</a:t>
              </a:r>
              <a:endParaRPr kumimoji="0" sz="2475" b="0" i="0" u="none" strike="noStrike" kern="0" cap="none" spc="0" normalizeH="0" baseline="1683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84" name="object 137"/>
            <p:cNvSpPr txBox="1"/>
            <p:nvPr/>
          </p:nvSpPr>
          <p:spPr>
            <a:xfrm rot="18960000">
              <a:off x="2974311" y="5976896"/>
              <a:ext cx="1554131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DomainSponsor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85" name="object 138"/>
            <p:cNvSpPr txBox="1"/>
            <p:nvPr/>
          </p:nvSpPr>
          <p:spPr>
            <a:xfrm rot="18960000">
              <a:off x="4287523" y="5646640"/>
              <a:ext cx="639695" cy="2120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7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Ab</a:t>
              </a:r>
              <a:r>
                <a:rPr kumimoji="0" sz="1650" b="0" i="0" u="none" strike="noStrike" kern="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o</a:t>
              </a:r>
              <a:r>
                <a:rPr kumimoji="0" sz="2475" b="0" i="0" u="none" strike="noStrike" kern="0" cap="none" spc="-89" normalizeH="0" baseline="168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v</a:t>
              </a:r>
              <a:r>
                <a:rPr kumimoji="0" sz="2475" b="0" i="0" u="none" strike="noStrike" kern="0" cap="none" spc="30" normalizeH="0" baseline="168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e</a:t>
              </a:r>
              <a:endParaRPr kumimoji="0" sz="2475" b="0" i="0" u="none" strike="noStrike" kern="0" cap="none" spc="0" normalizeH="0" baseline="1683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86" name="object 139"/>
            <p:cNvSpPr txBox="1"/>
            <p:nvPr/>
          </p:nvSpPr>
          <p:spPr>
            <a:xfrm rot="18960000">
              <a:off x="4293926" y="5863946"/>
              <a:ext cx="1238573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Par</a:t>
              </a:r>
              <a:r>
                <a:rPr kumimoji="0" sz="2475" b="0" i="0" u="none" strike="noStrike" kern="0" cap="none" spc="0" normalizeH="0" baseline="168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kingCre</a:t>
              </a:r>
              <a:r>
                <a:rPr kumimoji="0" sz="2475" b="0" i="0" u="none" strike="noStrike" kern="0" cap="none" spc="0" normalizeH="0" baseline="505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w</a:t>
              </a:r>
              <a:endParaRPr kumimoji="0" sz="2475" b="0" i="0" u="none" strike="noStrike" kern="0" cap="none" spc="0" normalizeH="0" baseline="505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87" name="object 140"/>
            <p:cNvSpPr txBox="1"/>
            <p:nvPr/>
          </p:nvSpPr>
          <p:spPr>
            <a:xfrm rot="18960000">
              <a:off x="5246723" y="5684557"/>
              <a:ext cx="742272" cy="212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</a:t>
              </a:r>
              <a:r>
                <a:rPr kumimoji="0" sz="165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k</a:t>
              </a:r>
              <a:r>
                <a:rPr kumimoji="0" sz="2475" b="0" i="0" u="none" strike="noStrike" kern="0" cap="none" spc="22" normalizeH="0" baseline="168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en</a:t>
              </a:r>
              <a:r>
                <a:rPr kumimoji="0" sz="2475" b="0" i="0" u="none" strike="noStrike" kern="0" cap="none" spc="-60" normalizeH="0" baseline="168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z</a:t>
              </a:r>
              <a:r>
                <a:rPr kumimoji="0" sz="2475" b="0" i="0" u="none" strike="noStrike" kern="0" cap="none" spc="30" normalizeH="0" baseline="336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o</a:t>
              </a:r>
              <a:endParaRPr kumimoji="0" sz="2475" b="0" i="0" u="none" strike="noStrike" kern="0" cap="none" spc="0" normalizeH="0" baseline="3367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88" name="object 141"/>
            <p:cNvSpPr txBox="1"/>
            <p:nvPr/>
          </p:nvSpPr>
          <p:spPr>
            <a:xfrm rot="18960000">
              <a:off x="5497505" y="5799229"/>
              <a:ext cx="1058934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Namedr</a:t>
              </a:r>
              <a:r>
                <a:rPr kumimoji="0" sz="2475" b="0" i="0" u="none" strike="noStrike" kern="0" cap="none" spc="7" normalizeH="0" baseline="336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iv</a:t>
              </a:r>
              <a:r>
                <a:rPr kumimoji="0" sz="2475" b="0" i="0" u="none" strike="noStrike" kern="0" cap="none" spc="7" normalizeH="0" baseline="505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e</a:t>
              </a:r>
              <a:endParaRPr kumimoji="0" sz="2475" b="0" i="0" u="none" strike="noStrike" kern="0" cap="none" spc="0" normalizeH="0" baseline="505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89" name="object 142"/>
            <p:cNvSpPr txBox="1"/>
            <p:nvPr/>
          </p:nvSpPr>
          <p:spPr>
            <a:xfrm rot="18960000">
              <a:off x="6281282" y="5690263"/>
              <a:ext cx="758701" cy="213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-1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V</a:t>
              </a:r>
              <a:r>
                <a:rPr kumimoji="0" sz="1650" b="0" i="0" u="none" strike="noStrike" kern="0" cap="none" spc="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oodoo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90" name="object 143"/>
            <p:cNvSpPr txBox="1"/>
            <p:nvPr/>
          </p:nvSpPr>
          <p:spPr>
            <a:xfrm rot="18960000">
              <a:off x="6504405" y="5816973"/>
              <a:ext cx="1108104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Rookmedia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91" name="object 144"/>
            <p:cNvSpPr txBox="1"/>
            <p:nvPr/>
          </p:nvSpPr>
          <p:spPr>
            <a:xfrm rot="18960000">
              <a:off x="7485953" y="5624637"/>
              <a:ext cx="580858" cy="2114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6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Bodis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92" name="object 145"/>
            <p:cNvSpPr txBox="1"/>
            <p:nvPr/>
          </p:nvSpPr>
          <p:spPr>
            <a:xfrm rot="18960000">
              <a:off x="7432623" y="5867588"/>
              <a:ext cx="1248580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DomainApps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93" name="object 146"/>
            <p:cNvSpPr txBox="1"/>
            <p:nvPr/>
          </p:nvSpPr>
          <p:spPr>
            <a:xfrm rot="18960000">
              <a:off x="8418218" y="5674031"/>
              <a:ext cx="713754" cy="212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-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Trafficz</a:t>
              </a:r>
              <a:endParaRPr kumimoji="0" sz="16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94" name="object 147"/>
            <p:cNvSpPr txBox="1"/>
            <p:nvPr/>
          </p:nvSpPr>
          <p:spPr>
            <a:xfrm rot="18960000">
              <a:off x="8142627" y="6008584"/>
              <a:ext cx="1643485" cy="213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50" b="0" i="0" u="none" strike="noStrike" kern="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The</a:t>
              </a:r>
              <a:r>
                <a:rPr kumimoji="0" sz="1650" b="0" i="0" u="none" strike="noStrike" kern="0" cap="none" spc="-8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P</a:t>
              </a:r>
              <a:r>
                <a:rPr kumimoji="0" sz="2475" b="0" i="0" u="none" strike="noStrike" kern="0" cap="none" spc="15" normalizeH="0" baseline="1683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ar</a:t>
              </a:r>
              <a:r>
                <a:rPr kumimoji="0" sz="2475" b="0" i="0" u="none" strike="noStrike" kern="0" cap="none" spc="22" normalizeH="0" baseline="336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kingPlace</a:t>
              </a:r>
              <a:endParaRPr kumimoji="0" sz="2475" b="0" i="0" u="none" strike="noStrike" kern="0" cap="none" spc="0" normalizeH="0" baseline="3367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95" name="object 148"/>
            <p:cNvSpPr txBox="1"/>
            <p:nvPr/>
          </p:nvSpPr>
          <p:spPr>
            <a:xfrm>
              <a:off x="4717454" y="6738792"/>
              <a:ext cx="1955800" cy="326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Parking</a:t>
              </a:r>
              <a:r>
                <a:rPr kumimoji="0" sz="2000" b="0" i="0" u="none" strike="noStrike" kern="0" cap="none" spc="-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2000" b="0" i="0" u="none" strike="noStrike" kern="0" cap="none" spc="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Services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96" name="object 149"/>
            <p:cNvSpPr txBox="1"/>
            <p:nvPr/>
          </p:nvSpPr>
          <p:spPr>
            <a:xfrm>
              <a:off x="1045501" y="1759012"/>
              <a:ext cx="282575" cy="31661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ts val="20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0" cap="none" spc="-24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T</a:t>
              </a:r>
              <a:r>
                <a: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yposquatting</a:t>
              </a:r>
              <a:r>
                <a:rPr kumimoji="0" sz="200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2000" b="0" i="0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Domain</a:t>
              </a:r>
              <a:r>
                <a: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</a:t>
              </a:r>
              <a:r>
                <a:rPr kumimoji="0" sz="200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(%)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06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Trademark abuse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分类：</a:t>
            </a:r>
            <a:endParaRPr lang="en-US" altLang="zh-CN" dirty="0"/>
          </a:p>
          <a:p>
            <a:pPr lvl="1"/>
            <a:r>
              <a:rPr lang="en-US" altLang="zh-CN" dirty="0" err="1"/>
              <a:t>Typosquatting</a:t>
            </a:r>
            <a:r>
              <a:rPr lang="en-US" altLang="zh-CN" dirty="0"/>
              <a:t> domains</a:t>
            </a:r>
          </a:p>
          <a:p>
            <a:pPr lvl="1"/>
            <a:r>
              <a:rPr lang="en-US" altLang="zh-CN" dirty="0"/>
              <a:t>Cousin domains</a:t>
            </a:r>
          </a:p>
          <a:p>
            <a:r>
              <a:rPr lang="zh-CN" altLang="en-US" dirty="0"/>
              <a:t>实验：</a:t>
            </a:r>
            <a:endParaRPr lang="en-US" altLang="zh-CN" dirty="0"/>
          </a:p>
          <a:p>
            <a:pPr lvl="1"/>
            <a:r>
              <a:rPr lang="zh-CN" altLang="en-US" dirty="0"/>
              <a:t>随机选取 </a:t>
            </a:r>
            <a:r>
              <a:rPr lang="en-US" altLang="zh-CN" dirty="0"/>
              <a:t>500 parked domains</a:t>
            </a:r>
          </a:p>
          <a:p>
            <a:pPr lvl="1"/>
            <a:r>
              <a:rPr lang="zh-CN" altLang="en-US" dirty="0"/>
              <a:t>人工提取关键词，并用搜索引擎查询</a:t>
            </a:r>
            <a:endParaRPr lang="en-US" altLang="zh-CN" dirty="0"/>
          </a:p>
          <a:p>
            <a:pPr lvl="1"/>
            <a:r>
              <a:rPr lang="zh-CN" altLang="en-US" dirty="0"/>
              <a:t>有相似度很高的域名或组织</a:t>
            </a:r>
            <a:endParaRPr lang="en-US" altLang="zh-CN" dirty="0"/>
          </a:p>
          <a:p>
            <a:r>
              <a:rPr lang="en-US" altLang="zh-CN" dirty="0"/>
              <a:t>79(16%±3.2%) trademark abuse</a:t>
            </a:r>
          </a:p>
          <a:p>
            <a:pPr lvl="1"/>
            <a:r>
              <a:rPr lang="en-US" altLang="zh-CN" dirty="0"/>
              <a:t>44(9%±2.5%) </a:t>
            </a:r>
            <a:r>
              <a:rPr lang="en-US" altLang="zh-CN" dirty="0" err="1"/>
              <a:t>typosquatting</a:t>
            </a:r>
            <a:endParaRPr lang="en-US" altLang="zh-CN" dirty="0"/>
          </a:p>
          <a:p>
            <a:pPr lvl="1"/>
            <a:r>
              <a:rPr lang="en-US" altLang="zh-CN" dirty="0"/>
              <a:t>35(7%±2.2%) contain trademark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21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Malicious redirections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分类：</a:t>
            </a:r>
            <a:endParaRPr lang="en-US" altLang="zh-CN" dirty="0"/>
          </a:p>
          <a:p>
            <a:pPr lvl="1"/>
            <a:r>
              <a:rPr lang="en-US" altLang="zh-CN" dirty="0"/>
              <a:t>Pay-Per-Redirect(PPR) 7%±0.9% in 3000</a:t>
            </a:r>
          </a:p>
          <a:p>
            <a:pPr lvl="1"/>
            <a:r>
              <a:rPr lang="en-US" altLang="zh-CN" dirty="0"/>
              <a:t>Malware</a:t>
            </a:r>
          </a:p>
          <a:p>
            <a:pPr lvl="1"/>
            <a:r>
              <a:rPr lang="en-US" altLang="zh-CN" dirty="0"/>
              <a:t>Scams</a:t>
            </a:r>
          </a:p>
          <a:p>
            <a:pPr lvl="1"/>
            <a:r>
              <a:rPr lang="en-US" altLang="zh-CN" dirty="0"/>
              <a:t>Adult material</a:t>
            </a:r>
          </a:p>
          <a:p>
            <a:r>
              <a:rPr lang="zh-CN" altLang="en-US" dirty="0"/>
              <a:t>实验方法：</a:t>
            </a:r>
            <a:endParaRPr lang="en-US" altLang="zh-CN" dirty="0"/>
          </a:p>
          <a:p>
            <a:pPr lvl="1"/>
            <a:r>
              <a:rPr lang="en-US" altLang="zh-CN" dirty="0"/>
              <a:t>100 domain/ parking service, crawled daily for a week</a:t>
            </a:r>
          </a:p>
          <a:p>
            <a:pPr lvl="1"/>
            <a:r>
              <a:rPr lang="zh-CN" altLang="en-US" dirty="0"/>
              <a:t>记录</a:t>
            </a:r>
            <a:r>
              <a:rPr lang="en-US" altLang="zh-CN" dirty="0"/>
              <a:t>redirection chain</a:t>
            </a:r>
            <a:r>
              <a:rPr lang="zh-CN" altLang="en-US" dirty="0"/>
              <a:t>，下载最终页面上的所有链接</a:t>
            </a:r>
            <a:endParaRPr lang="en-US" altLang="zh-CN" dirty="0"/>
          </a:p>
          <a:p>
            <a:pPr lvl="1"/>
            <a:r>
              <a:rPr lang="zh-CN" altLang="en-US" dirty="0"/>
              <a:t>同时在美国和欧洲进行抓取，以分析地理差异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1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Malicious redirections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0155" y="2112504"/>
            <a:ext cx="8723689" cy="2626066"/>
            <a:chOff x="1090909" y="2538388"/>
            <a:chExt cx="8723689" cy="2626066"/>
          </a:xfrm>
        </p:grpSpPr>
        <p:sp>
          <p:nvSpPr>
            <p:cNvPr id="6" name="object 3"/>
            <p:cNvSpPr/>
            <p:nvPr/>
          </p:nvSpPr>
          <p:spPr>
            <a:xfrm>
              <a:off x="1090909" y="2538388"/>
              <a:ext cx="8723689" cy="25683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2688720" y="2841564"/>
              <a:ext cx="1090169" cy="23126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6243759" y="2851805"/>
              <a:ext cx="1090169" cy="23126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3854525" y="2842328"/>
              <a:ext cx="872172" cy="23126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7419042" y="2833614"/>
              <a:ext cx="833511" cy="23126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49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Malicious redirections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6001"/>
            <a:ext cx="7886700" cy="4351338"/>
          </a:xfrm>
        </p:spPr>
        <p:txBody>
          <a:bodyPr/>
          <a:lstStyle/>
          <a:p>
            <a:r>
              <a:rPr lang="en-US" altLang="zh-CN" dirty="0"/>
              <a:t>Malware(16)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判断依据：网站存放的可执行文件，被</a:t>
            </a:r>
            <a:r>
              <a:rPr lang="en-US" altLang="zh-CN" dirty="0" err="1"/>
              <a:t>VirusTotal</a:t>
            </a:r>
            <a:r>
              <a:rPr lang="zh-CN" altLang="en-US" dirty="0"/>
              <a:t>中至少一个搜索引擎报毒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1804" y="2701564"/>
            <a:ext cx="8720392" cy="3692879"/>
            <a:chOff x="1074866" y="2873580"/>
            <a:chExt cx="8720392" cy="3692879"/>
          </a:xfrm>
        </p:grpSpPr>
        <p:sp>
          <p:nvSpPr>
            <p:cNvPr id="5" name="object 3"/>
            <p:cNvSpPr/>
            <p:nvPr/>
          </p:nvSpPr>
          <p:spPr>
            <a:xfrm>
              <a:off x="1074866" y="2873580"/>
              <a:ext cx="8720392" cy="369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 txBox="1"/>
            <p:nvPr/>
          </p:nvSpPr>
          <p:spPr>
            <a:xfrm>
              <a:off x="2308681" y="2914494"/>
              <a:ext cx="619760" cy="1708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5" dirty="0">
                  <a:solidFill>
                    <a:srgbClr val="FFFFFF"/>
                  </a:solidFill>
                  <a:latin typeface="Arial"/>
                  <a:cs typeface="Arial"/>
                </a:rPr>
                <a:t>Service</a:t>
              </a:r>
              <a:r>
                <a:rPr sz="1050" b="1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50" b="1" spc="1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7" name="object 5"/>
            <p:cNvSpPr txBox="1"/>
            <p:nvPr/>
          </p:nvSpPr>
          <p:spPr>
            <a:xfrm>
              <a:off x="8755340" y="2914494"/>
              <a:ext cx="695325" cy="1708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5" dirty="0">
                  <a:solidFill>
                    <a:srgbClr val="FFFFFF"/>
                  </a:solidFill>
                  <a:latin typeface="Arial"/>
                  <a:cs typeface="Arial"/>
                </a:rPr>
                <a:t>Service</a:t>
              </a:r>
              <a:r>
                <a:rPr sz="1050" b="1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50" b="1" spc="10" dirty="0">
                  <a:solidFill>
                    <a:srgbClr val="FFFFFF"/>
                  </a:solidFill>
                  <a:latin typeface="Arial"/>
                  <a:cs typeface="Arial"/>
                </a:rPr>
                <a:t>10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8" name="object 6"/>
            <p:cNvSpPr txBox="1"/>
            <p:nvPr/>
          </p:nvSpPr>
          <p:spPr>
            <a:xfrm>
              <a:off x="5390992" y="2914494"/>
              <a:ext cx="619760" cy="1708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5" dirty="0">
                  <a:solidFill>
                    <a:srgbClr val="FFFFFF"/>
                  </a:solidFill>
                  <a:latin typeface="Arial"/>
                  <a:cs typeface="Arial"/>
                </a:rPr>
                <a:t>Service</a:t>
              </a:r>
              <a:r>
                <a:rPr sz="1050" b="1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50" b="1" spc="10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3337491" y="2914494"/>
              <a:ext cx="619760" cy="1708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5" dirty="0">
                  <a:solidFill>
                    <a:srgbClr val="FFFFFF"/>
                  </a:solidFill>
                  <a:latin typeface="Arial"/>
                  <a:cs typeface="Arial"/>
                </a:rPr>
                <a:t>Service</a:t>
              </a:r>
              <a:r>
                <a:rPr sz="1050" b="1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50" b="1" spc="10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10" name="object 8"/>
            <p:cNvSpPr txBox="1"/>
            <p:nvPr/>
          </p:nvSpPr>
          <p:spPr>
            <a:xfrm>
              <a:off x="6417741" y="2914494"/>
              <a:ext cx="619760" cy="1708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5" dirty="0">
                  <a:solidFill>
                    <a:srgbClr val="FFFFFF"/>
                  </a:solidFill>
                  <a:latin typeface="Arial"/>
                  <a:cs typeface="Arial"/>
                </a:rPr>
                <a:t>Service</a:t>
              </a:r>
              <a:r>
                <a:rPr sz="1050" b="1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50" b="1" spc="10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11" name="object 9"/>
            <p:cNvSpPr txBox="1"/>
            <p:nvPr/>
          </p:nvSpPr>
          <p:spPr>
            <a:xfrm>
              <a:off x="1279871" y="2914494"/>
              <a:ext cx="619760" cy="1708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5" dirty="0">
                  <a:solidFill>
                    <a:srgbClr val="FFFFFF"/>
                  </a:solidFill>
                  <a:latin typeface="Arial"/>
                  <a:cs typeface="Arial"/>
                </a:rPr>
                <a:t>Service</a:t>
              </a:r>
              <a:r>
                <a:rPr sz="1050" b="1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50" b="1" spc="1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12" name="object 10"/>
            <p:cNvSpPr txBox="1"/>
            <p:nvPr/>
          </p:nvSpPr>
          <p:spPr>
            <a:xfrm>
              <a:off x="4364242" y="2914494"/>
              <a:ext cx="619760" cy="1708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b="1" spc="5" dirty="0">
                  <a:solidFill>
                    <a:srgbClr val="FFFFFF"/>
                  </a:solidFill>
                  <a:latin typeface="Arial"/>
                  <a:cs typeface="Arial"/>
                </a:rPr>
                <a:t>Service</a:t>
              </a:r>
              <a:r>
                <a:rPr sz="1050" b="1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50" b="1" spc="10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1050">
                <a:latin typeface="Arial"/>
                <a:cs typeface="Arial"/>
              </a:endParaRPr>
            </a:p>
          </p:txBody>
        </p:sp>
        <p:sp>
          <p:nvSpPr>
            <p:cNvPr id="13" name="object 11"/>
            <p:cNvSpPr txBox="1"/>
            <p:nvPr/>
          </p:nvSpPr>
          <p:spPr>
            <a:xfrm>
              <a:off x="7148031" y="6291267"/>
              <a:ext cx="558800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53340">
                <a:lnSpc>
                  <a:spcPct val="101299"/>
                </a:lnSpc>
              </a:pPr>
              <a:r>
                <a:rPr sz="800" spc="20" dirty="0">
                  <a:solidFill>
                    <a:srgbClr val="FFFFFF"/>
                  </a:solidFill>
                  <a:latin typeface="Arial"/>
                  <a:cs typeface="Arial"/>
                </a:rPr>
                <a:t>pcadvice  foryou.com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" name="object 12"/>
            <p:cNvSpPr txBox="1"/>
            <p:nvPr/>
          </p:nvSpPr>
          <p:spPr>
            <a:xfrm>
              <a:off x="1936684" y="6289361"/>
              <a:ext cx="547370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02235">
                <a:lnSpc>
                  <a:spcPct val="101299"/>
                </a:lnSpc>
              </a:pPr>
              <a:r>
                <a:rPr sz="800" spc="35" dirty="0">
                  <a:solidFill>
                    <a:srgbClr val="FFFFFF"/>
                  </a:solidFill>
                  <a:latin typeface="Arial"/>
                  <a:cs typeface="Arial"/>
                </a:rPr>
                <a:t>pcweb  </a:t>
              </a:r>
              <a:r>
                <a:rPr sz="800" spc="15" dirty="0">
                  <a:solidFill>
                    <a:srgbClr val="FFFFFF"/>
                  </a:solidFill>
                  <a:latin typeface="Arial"/>
                  <a:cs typeface="Arial"/>
                </a:rPr>
                <a:t>health.com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5" name="object 13"/>
            <p:cNvSpPr txBox="1"/>
            <p:nvPr/>
          </p:nvSpPr>
          <p:spPr>
            <a:xfrm>
              <a:off x="6421020" y="6289361"/>
              <a:ext cx="535305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3830" marR="5080" indent="-151765">
                <a:lnSpc>
                  <a:spcPct val="101299"/>
                </a:lnSpc>
              </a:pPr>
              <a:r>
                <a:rPr sz="800" spc="10" dirty="0">
                  <a:solidFill>
                    <a:srgbClr val="FFFFFF"/>
                  </a:solidFill>
                  <a:latin typeface="Arial"/>
                  <a:cs typeface="Arial"/>
                </a:rPr>
                <a:t>oinstaller9.  </a:t>
              </a:r>
              <a:r>
                <a:rPr sz="800" spc="35" dirty="0">
                  <a:solidFill>
                    <a:srgbClr val="FFFFFF"/>
                  </a:solidFill>
                  <a:latin typeface="Arial"/>
                  <a:cs typeface="Arial"/>
                </a:rPr>
                <a:t>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6" name="object 14"/>
            <p:cNvSpPr txBox="1"/>
            <p:nvPr/>
          </p:nvSpPr>
          <p:spPr>
            <a:xfrm>
              <a:off x="4121125" y="6291267"/>
              <a:ext cx="726440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0645" marR="5080" indent="-68580">
                <a:lnSpc>
                  <a:spcPct val="101299"/>
                </a:lnSpc>
              </a:pPr>
              <a:r>
                <a:rPr sz="800" spc="15" dirty="0">
                  <a:solidFill>
                    <a:srgbClr val="FFFFFF"/>
                  </a:solidFill>
                  <a:latin typeface="Arial"/>
                  <a:cs typeface="Arial"/>
                </a:rPr>
                <a:t>premiumplayer  </a:t>
              </a:r>
              <a:r>
                <a:rPr sz="800" spc="25" dirty="0">
                  <a:solidFill>
                    <a:srgbClr val="FFFFFF"/>
                  </a:solidFill>
                  <a:latin typeface="Arial"/>
                  <a:cs typeface="Arial"/>
                </a:rPr>
                <a:t>update.com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7" name="object 15"/>
            <p:cNvSpPr txBox="1"/>
            <p:nvPr/>
          </p:nvSpPr>
          <p:spPr>
            <a:xfrm>
              <a:off x="8676289" y="6291267"/>
              <a:ext cx="615315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8260" marR="5080" indent="-36195">
                <a:lnSpc>
                  <a:spcPct val="101299"/>
                </a:lnSpc>
              </a:pPr>
              <a:r>
                <a:rPr sz="800" spc="20" dirty="0">
                  <a:solidFill>
                    <a:srgbClr val="FFFFFF"/>
                  </a:solidFill>
                  <a:latin typeface="Arial"/>
                  <a:cs typeface="Arial"/>
                </a:rPr>
                <a:t>facebookhot  </a:t>
              </a:r>
              <a:r>
                <a:rPr sz="800" spc="10" dirty="0">
                  <a:solidFill>
                    <a:srgbClr val="FFFFFF"/>
                  </a:solidFill>
                  <a:latin typeface="Arial"/>
                  <a:cs typeface="Arial"/>
                </a:rPr>
                <a:t>search.info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" name="object 16"/>
            <p:cNvSpPr txBox="1"/>
            <p:nvPr/>
          </p:nvSpPr>
          <p:spPr>
            <a:xfrm>
              <a:off x="7934181" y="6291267"/>
              <a:ext cx="494665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88265">
                <a:lnSpc>
                  <a:spcPct val="101299"/>
                </a:lnSpc>
              </a:pPr>
              <a:r>
                <a:rPr sz="800" spc="30" dirty="0">
                  <a:solidFill>
                    <a:srgbClr val="FFFFFF"/>
                  </a:solidFill>
                  <a:latin typeface="Arial"/>
                  <a:cs typeface="Arial"/>
                </a:rPr>
                <a:t>lpmxp  </a:t>
              </a:r>
              <a:r>
                <a:rPr sz="800" spc="20" dirty="0">
                  <a:solidFill>
                    <a:srgbClr val="FFFFFF"/>
                  </a:solidFill>
                  <a:latin typeface="Arial"/>
                  <a:cs typeface="Arial"/>
                </a:rPr>
                <a:t>1001.com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9" name="object 17"/>
            <p:cNvSpPr txBox="1"/>
            <p:nvPr/>
          </p:nvSpPr>
          <p:spPr>
            <a:xfrm>
              <a:off x="5442496" y="6289361"/>
              <a:ext cx="488950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33655">
                <a:lnSpc>
                  <a:spcPct val="101299"/>
                </a:lnSpc>
              </a:pPr>
              <a:r>
                <a:rPr sz="800" spc="25" dirty="0">
                  <a:solidFill>
                    <a:srgbClr val="FFFFFF"/>
                  </a:solidFill>
                  <a:latin typeface="Arial"/>
                  <a:cs typeface="Arial"/>
                </a:rPr>
                <a:t>5-pn-ins  </a:t>
              </a:r>
              <a:r>
                <a:rPr sz="800" spc="15" dirty="0">
                  <a:solidFill>
                    <a:srgbClr val="FFFFFF"/>
                  </a:solidFill>
                  <a:latin typeface="Arial"/>
                  <a:cs typeface="Arial"/>
                </a:rPr>
                <a:t>taller.com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0" name="object 18"/>
            <p:cNvSpPr txBox="1"/>
            <p:nvPr/>
          </p:nvSpPr>
          <p:spPr>
            <a:xfrm>
              <a:off x="9544744" y="6292852"/>
              <a:ext cx="167640" cy="2571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145">
                <a:lnSpc>
                  <a:spcPct val="100000"/>
                </a:lnSpc>
              </a:pPr>
              <a:r>
                <a:rPr sz="800" spc="20" dirty="0">
                  <a:solidFill>
                    <a:srgbClr val="FFFFFF"/>
                  </a:solidFill>
                  <a:latin typeface="Arial"/>
                  <a:cs typeface="Arial"/>
                </a:rPr>
                <a:t>vlc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0"/>
                </a:spcBef>
              </a:pPr>
              <a:r>
                <a:rPr sz="800" spc="30" dirty="0">
                  <a:solidFill>
                    <a:srgbClr val="FFFFFF"/>
                  </a:solidFill>
                  <a:latin typeface="Arial"/>
                  <a:cs typeface="Arial"/>
                </a:rPr>
                <a:t>.cc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1" name="object 19"/>
            <p:cNvSpPr txBox="1"/>
            <p:nvPr/>
          </p:nvSpPr>
          <p:spPr>
            <a:xfrm>
              <a:off x="3380504" y="6289361"/>
              <a:ext cx="494665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88265">
                <a:lnSpc>
                  <a:spcPct val="101299"/>
                </a:lnSpc>
              </a:pPr>
              <a:r>
                <a:rPr sz="800" spc="30" dirty="0">
                  <a:solidFill>
                    <a:srgbClr val="FFFFFF"/>
                  </a:solidFill>
                  <a:latin typeface="Arial"/>
                  <a:cs typeface="Arial"/>
                </a:rPr>
                <a:t>lpmxp  </a:t>
              </a:r>
              <a:r>
                <a:rPr sz="800" spc="20" dirty="0">
                  <a:solidFill>
                    <a:srgbClr val="FFFFFF"/>
                  </a:solidFill>
                  <a:latin typeface="Arial"/>
                  <a:cs typeface="Arial"/>
                </a:rPr>
                <a:t>2014.com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2" name="object 20"/>
            <p:cNvSpPr txBox="1"/>
            <p:nvPr/>
          </p:nvSpPr>
          <p:spPr>
            <a:xfrm>
              <a:off x="1183982" y="6289361"/>
              <a:ext cx="529590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49530">
                <a:lnSpc>
                  <a:spcPct val="101299"/>
                </a:lnSpc>
              </a:pPr>
              <a:r>
                <a:rPr sz="800" spc="20" dirty="0">
                  <a:solidFill>
                    <a:srgbClr val="FFFFFF"/>
                  </a:solidFill>
                  <a:latin typeface="Arial"/>
                  <a:cs typeface="Arial"/>
                </a:rPr>
                <a:t>pchealth  </a:t>
              </a:r>
              <a:r>
                <a:rPr sz="800" spc="30" dirty="0">
                  <a:solidFill>
                    <a:srgbClr val="FFFFFF"/>
                  </a:solidFill>
                  <a:latin typeface="Arial"/>
                  <a:cs typeface="Arial"/>
                </a:rPr>
                <a:t>boost.com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3" name="object 21"/>
            <p:cNvSpPr txBox="1"/>
            <p:nvPr/>
          </p:nvSpPr>
          <p:spPr>
            <a:xfrm>
              <a:off x="2704987" y="6289361"/>
              <a:ext cx="465455" cy="2590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5244" marR="5080" indent="-43180">
                <a:lnSpc>
                  <a:spcPct val="101299"/>
                </a:lnSpc>
              </a:pPr>
              <a:r>
                <a:rPr sz="800" spc="15" dirty="0">
                  <a:solidFill>
                    <a:srgbClr val="FFFFFF"/>
                  </a:solidFill>
                  <a:latin typeface="Arial"/>
                  <a:cs typeface="Arial"/>
                </a:rPr>
                <a:t>goodsafe  </a:t>
              </a:r>
              <a:r>
                <a:rPr sz="800" spc="35" dirty="0">
                  <a:solidFill>
                    <a:srgbClr val="FFFFFF"/>
                  </a:solidFill>
                  <a:latin typeface="Arial"/>
                  <a:cs typeface="Arial"/>
                </a:rPr>
                <a:t>pc.com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" name="object 22"/>
            <p:cNvSpPr txBox="1"/>
            <p:nvPr/>
          </p:nvSpPr>
          <p:spPr>
            <a:xfrm>
              <a:off x="4124278" y="4659659"/>
              <a:ext cx="86614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zeroredirect2.com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" name="object 23"/>
            <p:cNvSpPr txBox="1"/>
            <p:nvPr/>
          </p:nvSpPr>
          <p:spPr>
            <a:xfrm>
              <a:off x="2465173" y="5798254"/>
              <a:ext cx="60960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mobiclk.com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26" name="object 24"/>
            <p:cNvSpPr txBox="1"/>
            <p:nvPr/>
          </p:nvSpPr>
          <p:spPr>
            <a:xfrm>
              <a:off x="3297096" y="5010511"/>
              <a:ext cx="14224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73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7" name="object 25"/>
            <p:cNvSpPr txBox="1"/>
            <p:nvPr/>
          </p:nvSpPr>
          <p:spPr>
            <a:xfrm>
              <a:off x="3581703" y="5426135"/>
              <a:ext cx="63246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mpdotrk.com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8" name="object 26"/>
            <p:cNvSpPr txBox="1"/>
            <p:nvPr/>
          </p:nvSpPr>
          <p:spPr>
            <a:xfrm>
              <a:off x="3382074" y="5817197"/>
              <a:ext cx="89535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dllultimatesoft.com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9" name="object 27"/>
            <p:cNvSpPr txBox="1"/>
            <p:nvPr/>
          </p:nvSpPr>
          <p:spPr>
            <a:xfrm>
              <a:off x="5395423" y="3523398"/>
              <a:ext cx="714375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otnnetwork.net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" name="object 28"/>
            <p:cNvSpPr txBox="1"/>
            <p:nvPr/>
          </p:nvSpPr>
          <p:spPr>
            <a:xfrm>
              <a:off x="6051895" y="4095862"/>
              <a:ext cx="86614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zeroredirect1.com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1" name="object 29"/>
            <p:cNvSpPr txBox="1"/>
            <p:nvPr/>
          </p:nvSpPr>
          <p:spPr>
            <a:xfrm>
              <a:off x="6075145" y="3809629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2" name="object 30"/>
            <p:cNvSpPr txBox="1"/>
            <p:nvPr/>
          </p:nvSpPr>
          <p:spPr>
            <a:xfrm>
              <a:off x="2804915" y="3460031"/>
              <a:ext cx="597535" cy="2641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30810">
                <a:lnSpc>
                  <a:spcPct val="101299"/>
                </a:lnSpc>
              </a:pPr>
              <a:r>
                <a:rPr sz="800" spc="10" dirty="0">
                  <a:latin typeface="Arial"/>
                  <a:cs typeface="Arial"/>
                </a:rPr>
                <a:t>seekto  explore.com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3" name="object 31"/>
            <p:cNvSpPr txBox="1"/>
            <p:nvPr/>
          </p:nvSpPr>
          <p:spPr>
            <a:xfrm>
              <a:off x="4215046" y="4011358"/>
              <a:ext cx="516255" cy="2641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5240" marR="5080" indent="-3175">
                <a:lnSpc>
                  <a:spcPct val="101299"/>
                </a:lnSpc>
              </a:pPr>
              <a:r>
                <a:rPr sz="800" spc="10" dirty="0">
                  <a:latin typeface="Arial"/>
                  <a:cs typeface="Arial"/>
                </a:rPr>
                <a:t>freeresults  guide.com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4" name="object 32"/>
            <p:cNvSpPr txBox="1"/>
            <p:nvPr/>
          </p:nvSpPr>
          <p:spPr>
            <a:xfrm>
              <a:off x="3735974" y="3788714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5" name="object 33"/>
            <p:cNvSpPr txBox="1"/>
            <p:nvPr/>
          </p:nvSpPr>
          <p:spPr>
            <a:xfrm>
              <a:off x="7463422" y="3523398"/>
              <a:ext cx="67945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ndsplitter.com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" name="object 34"/>
            <p:cNvSpPr txBox="1"/>
            <p:nvPr/>
          </p:nvSpPr>
          <p:spPr>
            <a:xfrm>
              <a:off x="6981433" y="3870016"/>
              <a:ext cx="20066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108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7" name="object 35"/>
            <p:cNvSpPr txBox="1"/>
            <p:nvPr/>
          </p:nvSpPr>
          <p:spPr>
            <a:xfrm>
              <a:off x="7650519" y="4095862"/>
              <a:ext cx="422909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arclk.net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" name="object 36"/>
            <p:cNvSpPr txBox="1"/>
            <p:nvPr/>
          </p:nvSpPr>
          <p:spPr>
            <a:xfrm>
              <a:off x="7786589" y="3805126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" name="object 37"/>
            <p:cNvSpPr txBox="1"/>
            <p:nvPr/>
          </p:nvSpPr>
          <p:spPr>
            <a:xfrm>
              <a:off x="5046864" y="6353580"/>
              <a:ext cx="20066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166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0" name="object 38"/>
            <p:cNvSpPr txBox="1"/>
            <p:nvPr/>
          </p:nvSpPr>
          <p:spPr>
            <a:xfrm>
              <a:off x="5423282" y="4375425"/>
              <a:ext cx="20066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236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1" name="object 39"/>
            <p:cNvSpPr txBox="1"/>
            <p:nvPr/>
          </p:nvSpPr>
          <p:spPr>
            <a:xfrm>
              <a:off x="4466939" y="4335624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2" name="object 40"/>
            <p:cNvSpPr txBox="1"/>
            <p:nvPr/>
          </p:nvSpPr>
          <p:spPr>
            <a:xfrm>
              <a:off x="6570819" y="4632801"/>
              <a:ext cx="463550" cy="2641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5715">
                <a:lnSpc>
                  <a:spcPct val="101299"/>
                </a:lnSpc>
              </a:pPr>
              <a:r>
                <a:rPr sz="800" i="1" spc="10" dirty="0">
                  <a:latin typeface="Arial"/>
                  <a:cs typeface="Arial"/>
                </a:rPr>
                <a:t>Parent</a:t>
              </a:r>
              <a:r>
                <a:rPr sz="800" i="1" spc="-60" dirty="0">
                  <a:latin typeface="Arial"/>
                  <a:cs typeface="Arial"/>
                </a:rPr>
                <a:t> </a:t>
              </a:r>
              <a:r>
                <a:rPr sz="800" i="1" spc="10" dirty="0">
                  <a:latin typeface="Arial"/>
                  <a:cs typeface="Arial"/>
                </a:rPr>
                <a:t>of  Service</a:t>
              </a:r>
              <a:r>
                <a:rPr sz="800" i="1" spc="-75" dirty="0">
                  <a:latin typeface="Arial"/>
                  <a:cs typeface="Arial"/>
                </a:rPr>
                <a:t> </a:t>
              </a:r>
              <a:r>
                <a:rPr sz="800" i="1" spc="15" dirty="0">
                  <a:latin typeface="Arial"/>
                  <a:cs typeface="Arial"/>
                </a:rPr>
                <a:t>8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" name="object 41"/>
            <p:cNvSpPr txBox="1"/>
            <p:nvPr/>
          </p:nvSpPr>
          <p:spPr>
            <a:xfrm>
              <a:off x="5581780" y="5817197"/>
              <a:ext cx="751205" cy="1339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25" dirty="0">
                  <a:latin typeface="Arial"/>
                  <a:cs typeface="Arial"/>
                </a:rPr>
                <a:t>wttracking.com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4" name="object 42"/>
            <p:cNvSpPr txBox="1"/>
            <p:nvPr/>
          </p:nvSpPr>
          <p:spPr>
            <a:xfrm>
              <a:off x="6456031" y="5071077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7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5" name="object 43"/>
            <p:cNvSpPr txBox="1"/>
            <p:nvPr/>
          </p:nvSpPr>
          <p:spPr>
            <a:xfrm>
              <a:off x="5147145" y="4095862"/>
              <a:ext cx="492759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dprtb.com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6" name="object 44"/>
            <p:cNvSpPr txBox="1"/>
            <p:nvPr/>
          </p:nvSpPr>
          <p:spPr>
            <a:xfrm>
              <a:off x="2454994" y="6034563"/>
              <a:ext cx="481965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351790" algn="l"/>
                </a:tabLst>
              </a:pPr>
              <a:r>
                <a:rPr sz="800" spc="15" dirty="0">
                  <a:latin typeface="Arial"/>
                  <a:cs typeface="Arial"/>
                </a:rPr>
                <a:t>10	</a:t>
              </a:r>
              <a:r>
                <a:rPr sz="1200" spc="22" baseline="3472" dirty="0">
                  <a:latin typeface="Arial"/>
                  <a:cs typeface="Arial"/>
                </a:rPr>
                <a:t>63</a:t>
              </a:r>
              <a:endParaRPr sz="1200" baseline="3472">
                <a:latin typeface="Arial"/>
                <a:cs typeface="Arial"/>
              </a:endParaRPr>
            </a:p>
          </p:txBody>
        </p:sp>
        <p:sp>
          <p:nvSpPr>
            <p:cNvPr id="47" name="object 45"/>
            <p:cNvSpPr txBox="1"/>
            <p:nvPr/>
          </p:nvSpPr>
          <p:spPr>
            <a:xfrm>
              <a:off x="7173781" y="4101598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8" name="object 46"/>
            <p:cNvSpPr txBox="1"/>
            <p:nvPr/>
          </p:nvSpPr>
          <p:spPr>
            <a:xfrm>
              <a:off x="2811438" y="3222890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" name="object 47"/>
            <p:cNvSpPr txBox="1"/>
            <p:nvPr/>
          </p:nvSpPr>
          <p:spPr>
            <a:xfrm>
              <a:off x="3733179" y="5081288"/>
              <a:ext cx="69088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jmp2offer.com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0" name="object 48"/>
            <p:cNvSpPr txBox="1"/>
            <p:nvPr/>
          </p:nvSpPr>
          <p:spPr>
            <a:xfrm>
              <a:off x="6504799" y="3604496"/>
              <a:ext cx="14224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51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1" name="object 49"/>
            <p:cNvSpPr txBox="1"/>
            <p:nvPr/>
          </p:nvSpPr>
          <p:spPr>
            <a:xfrm>
              <a:off x="6943277" y="3350140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8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2" name="object 50"/>
            <p:cNvSpPr txBox="1"/>
            <p:nvPr/>
          </p:nvSpPr>
          <p:spPr>
            <a:xfrm>
              <a:off x="1445106" y="3460031"/>
              <a:ext cx="562610" cy="2641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5715">
                <a:lnSpc>
                  <a:spcPct val="101299"/>
                </a:lnSpc>
              </a:pPr>
              <a:r>
                <a:rPr sz="800" spc="10" dirty="0">
                  <a:latin typeface="Arial"/>
                  <a:cs typeface="Arial"/>
                </a:rPr>
                <a:t>searchterm  results.com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3" name="object 51"/>
            <p:cNvSpPr txBox="1"/>
            <p:nvPr/>
          </p:nvSpPr>
          <p:spPr>
            <a:xfrm>
              <a:off x="7573774" y="4659659"/>
              <a:ext cx="568325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srv123.com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4" name="object 52"/>
            <p:cNvSpPr txBox="1"/>
            <p:nvPr/>
          </p:nvSpPr>
          <p:spPr>
            <a:xfrm>
              <a:off x="4556578" y="3362629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8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5" name="object 53"/>
            <p:cNvSpPr txBox="1"/>
            <p:nvPr/>
          </p:nvSpPr>
          <p:spPr>
            <a:xfrm>
              <a:off x="6060297" y="6352728"/>
              <a:ext cx="20066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162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6" name="object 54"/>
            <p:cNvSpPr txBox="1"/>
            <p:nvPr/>
          </p:nvSpPr>
          <p:spPr>
            <a:xfrm>
              <a:off x="1595567" y="5798254"/>
              <a:ext cx="53340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byvue.com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7" name="object 55"/>
            <p:cNvSpPr txBox="1"/>
            <p:nvPr/>
          </p:nvSpPr>
          <p:spPr>
            <a:xfrm>
              <a:off x="5070340" y="3204269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8" name="object 56"/>
            <p:cNvSpPr txBox="1"/>
            <p:nvPr/>
          </p:nvSpPr>
          <p:spPr>
            <a:xfrm>
              <a:off x="4683513" y="5230430"/>
              <a:ext cx="59817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degods.com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9" name="object 57"/>
            <p:cNvSpPr txBox="1"/>
            <p:nvPr/>
          </p:nvSpPr>
          <p:spPr>
            <a:xfrm>
              <a:off x="4640540" y="4913704"/>
              <a:ext cx="20066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163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0" name="object 58"/>
            <p:cNvSpPr txBox="1"/>
            <p:nvPr/>
          </p:nvSpPr>
          <p:spPr>
            <a:xfrm>
              <a:off x="5589353" y="5227452"/>
              <a:ext cx="556895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downti.com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1" name="object 59"/>
            <p:cNvSpPr txBox="1"/>
            <p:nvPr/>
          </p:nvSpPr>
          <p:spPr>
            <a:xfrm>
              <a:off x="5157185" y="4938885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2" name="object 60"/>
            <p:cNvSpPr txBox="1"/>
            <p:nvPr/>
          </p:nvSpPr>
          <p:spPr>
            <a:xfrm>
              <a:off x="8618270" y="3725355"/>
              <a:ext cx="463550" cy="2641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8415" marR="5080" indent="-6350">
                <a:lnSpc>
                  <a:spcPct val="101299"/>
                </a:lnSpc>
              </a:pPr>
              <a:r>
                <a:rPr sz="800" spc="10" dirty="0">
                  <a:latin typeface="Arial"/>
                  <a:cs typeface="Arial"/>
                </a:rPr>
                <a:t>admarket  place.net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3" name="object 61"/>
            <p:cNvSpPr txBox="1"/>
            <p:nvPr/>
          </p:nvSpPr>
          <p:spPr>
            <a:xfrm>
              <a:off x="7514789" y="3111563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4" name="object 62"/>
            <p:cNvSpPr txBox="1"/>
            <p:nvPr/>
          </p:nvSpPr>
          <p:spPr>
            <a:xfrm>
              <a:off x="6658057" y="5441250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5" name="object 63"/>
            <p:cNvSpPr txBox="1"/>
            <p:nvPr/>
          </p:nvSpPr>
          <p:spPr>
            <a:xfrm>
              <a:off x="2021368" y="5248589"/>
              <a:ext cx="6680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cpvbullet.com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6" name="object 64"/>
            <p:cNvSpPr txBox="1"/>
            <p:nvPr/>
          </p:nvSpPr>
          <p:spPr>
            <a:xfrm>
              <a:off x="6279499" y="3689200"/>
              <a:ext cx="14224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65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7" name="object 65"/>
            <p:cNvSpPr txBox="1"/>
            <p:nvPr/>
          </p:nvSpPr>
          <p:spPr>
            <a:xfrm>
              <a:off x="7513308" y="5167063"/>
              <a:ext cx="697230" cy="2641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3660" marR="5080" indent="-61594">
                <a:lnSpc>
                  <a:spcPct val="101299"/>
                </a:lnSpc>
              </a:pPr>
              <a:r>
                <a:rPr sz="800" spc="10" dirty="0">
                  <a:latin typeface="Arial"/>
                  <a:cs typeface="Arial"/>
                </a:rPr>
                <a:t>recommended  update.com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8" name="object 66"/>
            <p:cNvSpPr txBox="1"/>
            <p:nvPr/>
          </p:nvSpPr>
          <p:spPr>
            <a:xfrm>
              <a:off x="8614576" y="4588180"/>
              <a:ext cx="598170" cy="2641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57480">
                <a:lnSpc>
                  <a:spcPct val="101299"/>
                </a:lnSpc>
              </a:pPr>
              <a:r>
                <a:rPr sz="800" spc="15" dirty="0">
                  <a:latin typeface="Arial"/>
                  <a:cs typeface="Arial"/>
                </a:rPr>
                <a:t>ampx  </a:t>
              </a:r>
              <a:r>
                <a:rPr sz="800" spc="10" dirty="0">
                  <a:latin typeface="Arial"/>
                  <a:cs typeface="Arial"/>
                </a:rPr>
                <a:t>change.com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9" name="object 67"/>
            <p:cNvSpPr txBox="1"/>
            <p:nvPr/>
          </p:nvSpPr>
          <p:spPr>
            <a:xfrm>
              <a:off x="9032294" y="4209861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0" name="object 68"/>
            <p:cNvSpPr txBox="1"/>
            <p:nvPr/>
          </p:nvSpPr>
          <p:spPr>
            <a:xfrm>
              <a:off x="4938712" y="4375425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1" name="object 69"/>
            <p:cNvSpPr txBox="1"/>
            <p:nvPr/>
          </p:nvSpPr>
          <p:spPr>
            <a:xfrm>
              <a:off x="9406765" y="4967760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2" name="object 70"/>
            <p:cNvSpPr txBox="1"/>
            <p:nvPr/>
          </p:nvSpPr>
          <p:spPr>
            <a:xfrm>
              <a:off x="4595053" y="5817197"/>
              <a:ext cx="556895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0" dirty="0">
                  <a:latin typeface="Arial"/>
                  <a:cs typeface="Arial"/>
                </a:rPr>
                <a:t>vichnu.com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3" name="object 71"/>
            <p:cNvSpPr txBox="1"/>
            <p:nvPr/>
          </p:nvSpPr>
          <p:spPr>
            <a:xfrm>
              <a:off x="4608725" y="6041314"/>
              <a:ext cx="20066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163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4" name="object 72"/>
            <p:cNvSpPr txBox="1"/>
            <p:nvPr/>
          </p:nvSpPr>
          <p:spPr>
            <a:xfrm>
              <a:off x="8474966" y="3216185"/>
              <a:ext cx="19304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0" dirty="0">
                  <a:latin typeface="Arial"/>
                  <a:cs typeface="Arial"/>
                </a:rPr>
                <a:t>1</a:t>
              </a:r>
              <a:r>
                <a:rPr sz="800" spc="15" dirty="0">
                  <a:latin typeface="Arial"/>
                  <a:cs typeface="Arial"/>
                </a:rPr>
                <a:t>12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5" name="object 73"/>
            <p:cNvSpPr txBox="1"/>
            <p:nvPr/>
          </p:nvSpPr>
          <p:spPr>
            <a:xfrm>
              <a:off x="8679497" y="4227891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6" name="object 74"/>
            <p:cNvSpPr txBox="1"/>
            <p:nvPr/>
          </p:nvSpPr>
          <p:spPr>
            <a:xfrm>
              <a:off x="7368092" y="2901723"/>
              <a:ext cx="14224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51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7" name="object 75"/>
            <p:cNvSpPr txBox="1"/>
            <p:nvPr/>
          </p:nvSpPr>
          <p:spPr>
            <a:xfrm>
              <a:off x="4831984" y="5489140"/>
              <a:ext cx="20066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163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8" name="object 76"/>
            <p:cNvSpPr txBox="1"/>
            <p:nvPr/>
          </p:nvSpPr>
          <p:spPr>
            <a:xfrm>
              <a:off x="5226521" y="6067872"/>
              <a:ext cx="83820" cy="139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15" dirty="0">
                  <a:latin typeface="Arial"/>
                  <a:cs typeface="Arial"/>
                </a:rPr>
                <a:t>7</a:t>
              </a:r>
              <a:endParaRPr sz="8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7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Parking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将未开发的域名用于显示除自动生成的广告</a:t>
            </a:r>
            <a:r>
              <a:rPr lang="en-US" altLang="zh-CN" dirty="0"/>
              <a:t>banner</a:t>
            </a:r>
            <a:r>
              <a:rPr lang="zh-CN" altLang="en-US" dirty="0"/>
              <a:t>及链接以外，没有任何实质内容的网页，以获取经济收入。</a:t>
            </a:r>
          </a:p>
        </p:txBody>
      </p:sp>
    </p:spTree>
    <p:extLst>
      <p:ext uri="{BB962C8B-B14F-4D97-AF65-F5344CB8AC3E}">
        <p14:creationId xmlns:p14="http://schemas.microsoft.com/office/powerpoint/2010/main" val="375082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Malicious redirections</a:t>
            </a:r>
            <a:endParaRPr lang="zh-CN" altLang="en-US" dirty="0"/>
          </a:p>
        </p:txBody>
      </p:sp>
      <p:sp>
        <p:nvSpPr>
          <p:cNvPr id="80" name="object 3"/>
          <p:cNvSpPr/>
          <p:nvPr/>
        </p:nvSpPr>
        <p:spPr>
          <a:xfrm>
            <a:off x="394130" y="1425773"/>
            <a:ext cx="8355740" cy="5432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07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Malicious redirections</a:t>
            </a:r>
            <a:endParaRPr lang="zh-CN" altLang="en-US" dirty="0"/>
          </a:p>
        </p:txBody>
      </p:sp>
      <p:sp>
        <p:nvSpPr>
          <p:cNvPr id="4" name="object 3"/>
          <p:cNvSpPr/>
          <p:nvPr/>
        </p:nvSpPr>
        <p:spPr>
          <a:xfrm>
            <a:off x="823929" y="1285021"/>
            <a:ext cx="7496141" cy="497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7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Malicious redirections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Scam(8+3)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获取用户敏感信息</a:t>
            </a:r>
            <a:endParaRPr lang="en-US" altLang="zh-CN" dirty="0"/>
          </a:p>
          <a:p>
            <a:pPr lvl="1"/>
            <a:r>
              <a:rPr lang="zh-CN" altLang="en-US" dirty="0"/>
              <a:t>声称用户计算机处在高危之中，骗取服务费</a:t>
            </a:r>
            <a:endParaRPr lang="en-US" altLang="zh-CN" dirty="0"/>
          </a:p>
          <a:p>
            <a:r>
              <a:rPr lang="en-US" altLang="zh-CN" dirty="0"/>
              <a:t>Adult material(7+42)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Adult-oriented(7)</a:t>
            </a:r>
          </a:p>
          <a:p>
            <a:pPr lvl="1"/>
            <a:r>
              <a:rPr lang="en-US" altLang="zh-CN" dirty="0"/>
              <a:t>Unrelated or inappropriate(42)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96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Ad-Blockers</a:t>
            </a:r>
            <a:r>
              <a:rPr lang="zh-CN" altLang="en-US" dirty="0"/>
              <a:t>检测及绕过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NameDrive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检测</a:t>
            </a:r>
            <a:r>
              <a:rPr lang="en-US" altLang="zh-CN" dirty="0"/>
              <a:t>”/advertisements.”</a:t>
            </a:r>
            <a:r>
              <a:rPr lang="zh-CN" altLang="en-US" dirty="0"/>
              <a:t>是否加载</a:t>
            </a:r>
            <a:endParaRPr lang="en-US" altLang="zh-CN" dirty="0"/>
          </a:p>
          <a:p>
            <a:pPr lvl="1"/>
            <a:r>
              <a:rPr lang="zh-CN" altLang="en-US" dirty="0"/>
              <a:t>若广告加载正常，则采用</a:t>
            </a:r>
            <a:r>
              <a:rPr lang="en-US" altLang="zh-CN" dirty="0"/>
              <a:t>PPC</a:t>
            </a:r>
          </a:p>
          <a:p>
            <a:pPr lvl="1"/>
            <a:r>
              <a:rPr lang="zh-CN" altLang="en-US" dirty="0"/>
              <a:t>若广告遭到屏蔽，则采用</a:t>
            </a:r>
            <a:r>
              <a:rPr lang="en-US" altLang="zh-CN" dirty="0"/>
              <a:t>PPR</a:t>
            </a:r>
          </a:p>
          <a:p>
            <a:r>
              <a:rPr lang="en-US" altLang="zh-CN" dirty="0"/>
              <a:t>Fabulous.com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检测</a:t>
            </a:r>
            <a:r>
              <a:rPr lang="en-US" altLang="zh-CN" i="1" dirty="0"/>
              <a:t>google</a:t>
            </a:r>
            <a:r>
              <a:rPr lang="zh-CN" altLang="en-US" dirty="0"/>
              <a:t>对象是否存在</a:t>
            </a:r>
            <a:endParaRPr lang="en-US" altLang="zh-CN" dirty="0"/>
          </a:p>
          <a:p>
            <a:pPr lvl="1"/>
            <a:r>
              <a:rPr lang="zh-CN" altLang="en-US" dirty="0"/>
              <a:t>不存在则创建</a:t>
            </a:r>
            <a:r>
              <a:rPr lang="en-US" altLang="zh-CN" dirty="0" err="1"/>
              <a:t>iframe</a:t>
            </a:r>
            <a:r>
              <a:rPr lang="zh-CN" altLang="en-US" dirty="0"/>
              <a:t>显示</a:t>
            </a:r>
            <a:r>
              <a:rPr lang="en-US" altLang="zh-CN" dirty="0"/>
              <a:t>Fabulous.com</a:t>
            </a:r>
            <a:r>
              <a:rPr lang="zh-CN" altLang="en-US" dirty="0"/>
              <a:t>内部广告链接</a:t>
            </a:r>
          </a:p>
        </p:txBody>
      </p:sp>
    </p:spTree>
    <p:extLst>
      <p:ext uri="{BB962C8B-B14F-4D97-AF65-F5344CB8AC3E}">
        <p14:creationId xmlns:p14="http://schemas.microsoft.com/office/powerpoint/2010/main" val="419074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Parking </a:t>
            </a:r>
            <a:r>
              <a:rPr lang="zh-CN" altLang="en-US" dirty="0"/>
              <a:t>检测</a:t>
            </a:r>
          </a:p>
        </p:txBody>
      </p:sp>
    </p:spTree>
    <p:extLst>
      <p:ext uri="{BB962C8B-B14F-4D97-AF65-F5344CB8AC3E}">
        <p14:creationId xmlns:p14="http://schemas.microsoft.com/office/powerpoint/2010/main" val="2341300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Average and maximum link length</a:t>
            </a:r>
          </a:p>
          <a:p>
            <a:r>
              <a:rPr lang="en-US" altLang="zh-CN" dirty="0"/>
              <a:t>Average source length</a:t>
            </a:r>
          </a:p>
          <a:p>
            <a:r>
              <a:rPr lang="en-US" altLang="zh-CN" dirty="0"/>
              <a:t>External link and external source ratio</a:t>
            </a:r>
          </a:p>
          <a:p>
            <a:r>
              <a:rPr lang="en-US" altLang="zh-CN" dirty="0"/>
              <a:t>Website directory presence</a:t>
            </a:r>
          </a:p>
          <a:p>
            <a:r>
              <a:rPr lang="en-US" altLang="zh-CN" dirty="0"/>
              <a:t>Link-to-global text ratio</a:t>
            </a:r>
          </a:p>
          <a:p>
            <a:r>
              <a:rPr lang="en-US" altLang="zh-CN" dirty="0"/>
              <a:t>Amount of non-link characters</a:t>
            </a:r>
          </a:p>
          <a:p>
            <a:r>
              <a:rPr lang="en-US" altLang="zh-CN" dirty="0"/>
              <a:t>Text-to-HTML ratio</a:t>
            </a:r>
          </a:p>
          <a:p>
            <a:r>
              <a:rPr lang="en-US" altLang="zh-CN" dirty="0"/>
              <a:t>Redirection mechanisms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31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archive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Third-party requests ratio</a:t>
            </a:r>
          </a:p>
          <a:p>
            <a:r>
              <a:rPr lang="en-US" altLang="zh-CN" dirty="0"/>
              <a:t>Third-party data ratio</a:t>
            </a:r>
          </a:p>
          <a:p>
            <a:r>
              <a:rPr lang="en-US" altLang="zh-CN" dirty="0"/>
              <a:t>Third-party HTML content ratio</a:t>
            </a:r>
          </a:p>
          <a:p>
            <a:r>
              <a:rPr lang="en-US" altLang="zh-CN" dirty="0"/>
              <a:t>Initial response size and 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117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Amount of frames</a:t>
            </a:r>
          </a:p>
          <a:p>
            <a:r>
              <a:rPr lang="en-US" altLang="zh-CN" dirty="0"/>
              <a:t>Main frame and </a:t>
            </a:r>
            <a:r>
              <a:rPr lang="en-US" altLang="zh-CN" dirty="0" err="1"/>
              <a:t>iframe</a:t>
            </a:r>
            <a:r>
              <a:rPr lang="en-US" altLang="zh-CN" dirty="0"/>
              <a:t> redirections</a:t>
            </a:r>
          </a:p>
          <a:p>
            <a:r>
              <a:rPr lang="en-US" altLang="zh-CN" dirty="0"/>
              <a:t>Different final domain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693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name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Typosquatting</a:t>
            </a:r>
            <a:r>
              <a:rPr lang="en-US" altLang="zh-CN" dirty="0"/>
              <a:t> 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99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目标：给出特定域名是</a:t>
            </a:r>
            <a:r>
              <a:rPr lang="en-US" altLang="zh-CN" dirty="0"/>
              <a:t>parked</a:t>
            </a:r>
            <a:r>
              <a:rPr lang="zh-CN" altLang="en-US" dirty="0"/>
              <a:t>的可能性</a:t>
            </a:r>
            <a:endParaRPr lang="en-US" altLang="zh-CN" dirty="0"/>
          </a:p>
          <a:p>
            <a:r>
              <a:rPr lang="zh-CN" altLang="en-US" dirty="0"/>
              <a:t>学习方法：随机森林算法</a:t>
            </a:r>
            <a:endParaRPr lang="en-US" altLang="zh-CN" dirty="0"/>
          </a:p>
          <a:p>
            <a:r>
              <a:rPr lang="zh-CN" altLang="en-US" dirty="0"/>
              <a:t>数据处理：</a:t>
            </a:r>
            <a:endParaRPr lang="en-US" altLang="zh-CN" dirty="0"/>
          </a:p>
          <a:p>
            <a:pPr lvl="1"/>
            <a:r>
              <a:rPr lang="en-US" altLang="zh-CN" dirty="0"/>
              <a:t>6000</a:t>
            </a:r>
            <a:r>
              <a:rPr lang="zh-CN" altLang="en-US" dirty="0"/>
              <a:t>页（</a:t>
            </a:r>
            <a:r>
              <a:rPr lang="en-US" altLang="zh-CN" dirty="0"/>
              <a:t>2/3</a:t>
            </a:r>
            <a:r>
              <a:rPr lang="zh-CN" altLang="en-US" dirty="0"/>
              <a:t>用于训练，</a:t>
            </a:r>
            <a:r>
              <a:rPr lang="en-US" altLang="zh-CN" dirty="0"/>
              <a:t>1/3</a:t>
            </a:r>
            <a:r>
              <a:rPr lang="zh-CN" altLang="en-US" dirty="0"/>
              <a:t>用于评估）</a:t>
            </a:r>
            <a:endParaRPr lang="en-US" altLang="zh-CN" dirty="0"/>
          </a:p>
          <a:p>
            <a:pPr lvl="1"/>
            <a:r>
              <a:rPr lang="zh-CN" altLang="en-US" dirty="0"/>
              <a:t>去除各特征中的离群和极端值网页</a:t>
            </a:r>
            <a:endParaRPr lang="en-US" altLang="zh-CN" dirty="0"/>
          </a:p>
          <a:p>
            <a:pPr lvl="1"/>
            <a:r>
              <a:rPr lang="zh-CN" altLang="en-US" dirty="0"/>
              <a:t>忽略效果不好的特征</a:t>
            </a:r>
            <a:endParaRPr lang="en-US" altLang="zh-CN" dirty="0"/>
          </a:p>
          <a:p>
            <a:pPr lvl="2"/>
            <a:r>
              <a:rPr lang="zh-CN" altLang="en-US" dirty="0"/>
              <a:t>是否采用匿名服务</a:t>
            </a:r>
            <a:endParaRPr lang="en-US" altLang="zh-CN" dirty="0"/>
          </a:p>
          <a:p>
            <a:pPr lvl="2"/>
            <a:r>
              <a:rPr lang="zh-CN" altLang="en-US" dirty="0"/>
              <a:t>域名是否作为第三方请求的参数</a:t>
            </a:r>
            <a:endParaRPr lang="en-US" altLang="zh-CN" dirty="0"/>
          </a:p>
          <a:p>
            <a:r>
              <a:rPr lang="zh-CN" altLang="en-US" dirty="0"/>
              <a:t>评估：</a:t>
            </a:r>
            <a:endParaRPr lang="en-US" altLang="zh-CN" dirty="0"/>
          </a:p>
          <a:p>
            <a:pPr lvl="1"/>
            <a:r>
              <a:rPr lang="en-US" altLang="zh-CN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29194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Parking </a:t>
            </a:r>
            <a:r>
              <a:rPr lang="zh-CN" altLang="en-US" dirty="0"/>
              <a:t>生态系统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791209" y="1472736"/>
            <a:ext cx="7561581" cy="5019423"/>
            <a:chOff x="1391626" y="1472736"/>
            <a:chExt cx="7561581" cy="5019423"/>
          </a:xfrm>
        </p:grpSpPr>
        <p:sp>
          <p:nvSpPr>
            <p:cNvPr id="115" name="object 3"/>
            <p:cNvSpPr/>
            <p:nvPr/>
          </p:nvSpPr>
          <p:spPr>
            <a:xfrm>
              <a:off x="6583470" y="3541812"/>
              <a:ext cx="2356445" cy="20882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"/>
            <p:cNvSpPr/>
            <p:nvPr/>
          </p:nvSpPr>
          <p:spPr>
            <a:xfrm>
              <a:off x="1391626" y="1472739"/>
              <a:ext cx="2605501" cy="919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5"/>
            <p:cNvSpPr/>
            <p:nvPr/>
          </p:nvSpPr>
          <p:spPr>
            <a:xfrm>
              <a:off x="1391626" y="2718014"/>
              <a:ext cx="2605501" cy="1666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6"/>
            <p:cNvSpPr/>
            <p:nvPr/>
          </p:nvSpPr>
          <p:spPr>
            <a:xfrm>
              <a:off x="1391626" y="4423086"/>
              <a:ext cx="2605501" cy="11494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7"/>
            <p:cNvSpPr/>
            <p:nvPr/>
          </p:nvSpPr>
          <p:spPr>
            <a:xfrm>
              <a:off x="1391626" y="5610887"/>
              <a:ext cx="2605501" cy="8812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8"/>
            <p:cNvSpPr/>
            <p:nvPr/>
          </p:nvSpPr>
          <p:spPr>
            <a:xfrm>
              <a:off x="6660103" y="3599286"/>
              <a:ext cx="2184022" cy="5747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9"/>
            <p:cNvSpPr/>
            <p:nvPr/>
          </p:nvSpPr>
          <p:spPr>
            <a:xfrm>
              <a:off x="6660103" y="4039923"/>
              <a:ext cx="2184022" cy="5747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0"/>
            <p:cNvSpPr/>
            <p:nvPr/>
          </p:nvSpPr>
          <p:spPr>
            <a:xfrm>
              <a:off x="6660103" y="4480559"/>
              <a:ext cx="2184022" cy="5747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"/>
            <p:cNvSpPr/>
            <p:nvPr/>
          </p:nvSpPr>
          <p:spPr>
            <a:xfrm>
              <a:off x="6660103" y="4921196"/>
              <a:ext cx="2184022" cy="5747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"/>
            <p:cNvSpPr/>
            <p:nvPr/>
          </p:nvSpPr>
          <p:spPr>
            <a:xfrm>
              <a:off x="5558514" y="3034123"/>
              <a:ext cx="3352800" cy="2586355"/>
            </a:xfrm>
            <a:custGeom>
              <a:avLst/>
              <a:gdLst/>
              <a:ahLst/>
              <a:cxnLst/>
              <a:rect l="l" t="t" r="r" b="b"/>
              <a:pathLst>
                <a:path w="3352800" h="2586354">
                  <a:moveTo>
                    <a:pt x="0" y="0"/>
                  </a:moveTo>
                  <a:lnTo>
                    <a:pt x="3352667" y="0"/>
                  </a:lnTo>
                  <a:lnTo>
                    <a:pt x="3352667" y="2586343"/>
                  </a:lnTo>
                  <a:lnTo>
                    <a:pt x="0" y="2586343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3"/>
            <p:cNvSpPr/>
            <p:nvPr/>
          </p:nvSpPr>
          <p:spPr>
            <a:xfrm>
              <a:off x="5558514" y="3034123"/>
              <a:ext cx="3352800" cy="268605"/>
            </a:xfrm>
            <a:custGeom>
              <a:avLst/>
              <a:gdLst/>
              <a:ahLst/>
              <a:cxnLst/>
              <a:rect l="l" t="t" r="r" b="b"/>
              <a:pathLst>
                <a:path w="3352800" h="268604">
                  <a:moveTo>
                    <a:pt x="0" y="0"/>
                  </a:moveTo>
                  <a:lnTo>
                    <a:pt x="3352667" y="0"/>
                  </a:lnTo>
                  <a:lnTo>
                    <a:pt x="3352667" y="268213"/>
                  </a:lnTo>
                  <a:lnTo>
                    <a:pt x="0" y="268213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4"/>
            <p:cNvSpPr/>
            <p:nvPr/>
          </p:nvSpPr>
          <p:spPr>
            <a:xfrm>
              <a:off x="5616822" y="3268766"/>
              <a:ext cx="2165350" cy="172085"/>
            </a:xfrm>
            <a:custGeom>
              <a:avLst/>
              <a:gdLst/>
              <a:ahLst/>
              <a:cxnLst/>
              <a:rect l="l" t="t" r="r" b="b"/>
              <a:pathLst>
                <a:path w="2165350" h="172085">
                  <a:moveTo>
                    <a:pt x="2078921" y="0"/>
                  </a:moveTo>
                  <a:lnTo>
                    <a:pt x="85999" y="0"/>
                  </a:lnTo>
                  <a:lnTo>
                    <a:pt x="52524" y="6757"/>
                  </a:lnTo>
                  <a:lnTo>
                    <a:pt x="25188" y="25187"/>
                  </a:lnTo>
                  <a:lnTo>
                    <a:pt x="6758" y="52522"/>
                  </a:lnTo>
                  <a:lnTo>
                    <a:pt x="0" y="85996"/>
                  </a:lnTo>
                  <a:lnTo>
                    <a:pt x="6758" y="119470"/>
                  </a:lnTo>
                  <a:lnTo>
                    <a:pt x="25188" y="146806"/>
                  </a:lnTo>
                  <a:lnTo>
                    <a:pt x="52524" y="165236"/>
                  </a:lnTo>
                  <a:lnTo>
                    <a:pt x="85999" y="171994"/>
                  </a:lnTo>
                  <a:lnTo>
                    <a:pt x="2078921" y="171994"/>
                  </a:lnTo>
                  <a:lnTo>
                    <a:pt x="2112395" y="165236"/>
                  </a:lnTo>
                  <a:lnTo>
                    <a:pt x="2139730" y="146806"/>
                  </a:lnTo>
                  <a:lnTo>
                    <a:pt x="2158160" y="119470"/>
                  </a:lnTo>
                  <a:lnTo>
                    <a:pt x="2164918" y="85996"/>
                  </a:lnTo>
                  <a:lnTo>
                    <a:pt x="2158160" y="52522"/>
                  </a:lnTo>
                  <a:lnTo>
                    <a:pt x="2139730" y="25187"/>
                  </a:lnTo>
                  <a:lnTo>
                    <a:pt x="2112395" y="6757"/>
                  </a:lnTo>
                  <a:lnTo>
                    <a:pt x="2078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5"/>
            <p:cNvSpPr/>
            <p:nvPr/>
          </p:nvSpPr>
          <p:spPr>
            <a:xfrm>
              <a:off x="5615989" y="3264020"/>
              <a:ext cx="2165350" cy="172720"/>
            </a:xfrm>
            <a:custGeom>
              <a:avLst/>
              <a:gdLst/>
              <a:ahLst/>
              <a:cxnLst/>
              <a:rect l="l" t="t" r="r" b="b"/>
              <a:pathLst>
                <a:path w="2165350" h="172720">
                  <a:moveTo>
                    <a:pt x="95790" y="0"/>
                  </a:moveTo>
                  <a:lnTo>
                    <a:pt x="2088233" y="0"/>
                  </a:lnTo>
                  <a:lnTo>
                    <a:pt x="2116793" y="9580"/>
                  </a:lnTo>
                  <a:lnTo>
                    <a:pt x="2141514" y="29971"/>
                  </a:lnTo>
                  <a:lnTo>
                    <a:pt x="2158753" y="59323"/>
                  </a:lnTo>
                  <a:lnTo>
                    <a:pt x="2164865" y="95790"/>
                  </a:lnTo>
                  <a:lnTo>
                    <a:pt x="2158753" y="126278"/>
                  </a:lnTo>
                  <a:lnTo>
                    <a:pt x="2141514" y="151643"/>
                  </a:lnTo>
                  <a:lnTo>
                    <a:pt x="2116793" y="168239"/>
                  </a:lnTo>
                  <a:lnTo>
                    <a:pt x="2088233" y="172422"/>
                  </a:lnTo>
                  <a:lnTo>
                    <a:pt x="95790" y="172422"/>
                  </a:lnTo>
                  <a:lnTo>
                    <a:pt x="57124" y="168239"/>
                  </a:lnTo>
                  <a:lnTo>
                    <a:pt x="27038" y="151643"/>
                  </a:lnTo>
                  <a:lnTo>
                    <a:pt x="7380" y="126278"/>
                  </a:lnTo>
                  <a:lnTo>
                    <a:pt x="0" y="95790"/>
                  </a:lnTo>
                  <a:lnTo>
                    <a:pt x="7380" y="59323"/>
                  </a:lnTo>
                  <a:lnTo>
                    <a:pt x="27038" y="29971"/>
                  </a:lnTo>
                  <a:lnTo>
                    <a:pt x="57124" y="9580"/>
                  </a:lnTo>
                  <a:lnTo>
                    <a:pt x="95790" y="0"/>
                  </a:lnTo>
                  <a:close/>
                </a:path>
              </a:pathLst>
            </a:custGeom>
            <a:ln w="19158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6"/>
            <p:cNvSpPr/>
            <p:nvPr/>
          </p:nvSpPr>
          <p:spPr>
            <a:xfrm>
              <a:off x="7798406" y="3268766"/>
              <a:ext cx="1029335" cy="172085"/>
            </a:xfrm>
            <a:custGeom>
              <a:avLst/>
              <a:gdLst/>
              <a:ahLst/>
              <a:cxnLst/>
              <a:rect l="l" t="t" r="r" b="b"/>
              <a:pathLst>
                <a:path w="1029334" h="172085">
                  <a:moveTo>
                    <a:pt x="942780" y="0"/>
                  </a:moveTo>
                  <a:lnTo>
                    <a:pt x="85998" y="0"/>
                  </a:lnTo>
                  <a:lnTo>
                    <a:pt x="52524" y="6757"/>
                  </a:lnTo>
                  <a:lnTo>
                    <a:pt x="25188" y="25187"/>
                  </a:lnTo>
                  <a:lnTo>
                    <a:pt x="6758" y="52522"/>
                  </a:lnTo>
                  <a:lnTo>
                    <a:pt x="0" y="85996"/>
                  </a:lnTo>
                  <a:lnTo>
                    <a:pt x="6758" y="119470"/>
                  </a:lnTo>
                  <a:lnTo>
                    <a:pt x="25188" y="146806"/>
                  </a:lnTo>
                  <a:lnTo>
                    <a:pt x="52524" y="165236"/>
                  </a:lnTo>
                  <a:lnTo>
                    <a:pt x="85998" y="171994"/>
                  </a:lnTo>
                  <a:lnTo>
                    <a:pt x="942780" y="171994"/>
                  </a:lnTo>
                  <a:lnTo>
                    <a:pt x="976255" y="165236"/>
                  </a:lnTo>
                  <a:lnTo>
                    <a:pt x="1003590" y="146806"/>
                  </a:lnTo>
                  <a:lnTo>
                    <a:pt x="1022020" y="119470"/>
                  </a:lnTo>
                  <a:lnTo>
                    <a:pt x="1028778" y="85996"/>
                  </a:lnTo>
                  <a:lnTo>
                    <a:pt x="1022020" y="52522"/>
                  </a:lnTo>
                  <a:lnTo>
                    <a:pt x="1003590" y="25187"/>
                  </a:lnTo>
                  <a:lnTo>
                    <a:pt x="976255" y="6757"/>
                  </a:lnTo>
                  <a:lnTo>
                    <a:pt x="942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7"/>
            <p:cNvSpPr/>
            <p:nvPr/>
          </p:nvSpPr>
          <p:spPr>
            <a:xfrm>
              <a:off x="7800013" y="3264020"/>
              <a:ext cx="1035050" cy="172720"/>
            </a:xfrm>
            <a:custGeom>
              <a:avLst/>
              <a:gdLst/>
              <a:ahLst/>
              <a:cxnLst/>
              <a:rect l="l" t="t" r="r" b="b"/>
              <a:pathLst>
                <a:path w="1035050" h="172720">
                  <a:moveTo>
                    <a:pt x="95790" y="0"/>
                  </a:moveTo>
                  <a:lnTo>
                    <a:pt x="938747" y="0"/>
                  </a:lnTo>
                  <a:lnTo>
                    <a:pt x="973741" y="9580"/>
                  </a:lnTo>
                  <a:lnTo>
                    <a:pt x="1002603" y="29971"/>
                  </a:lnTo>
                  <a:lnTo>
                    <a:pt x="1023485" y="59323"/>
                  </a:lnTo>
                  <a:lnTo>
                    <a:pt x="1034537" y="95790"/>
                  </a:lnTo>
                  <a:lnTo>
                    <a:pt x="1023485" y="126278"/>
                  </a:lnTo>
                  <a:lnTo>
                    <a:pt x="1002603" y="151643"/>
                  </a:lnTo>
                  <a:lnTo>
                    <a:pt x="973741" y="168239"/>
                  </a:lnTo>
                  <a:lnTo>
                    <a:pt x="938747" y="172422"/>
                  </a:lnTo>
                  <a:lnTo>
                    <a:pt x="95790" y="172422"/>
                  </a:lnTo>
                  <a:lnTo>
                    <a:pt x="55753" y="168239"/>
                  </a:lnTo>
                  <a:lnTo>
                    <a:pt x="25210" y="151643"/>
                  </a:lnTo>
                  <a:lnTo>
                    <a:pt x="6009" y="126278"/>
                  </a:lnTo>
                  <a:lnTo>
                    <a:pt x="0" y="95790"/>
                  </a:lnTo>
                  <a:lnTo>
                    <a:pt x="6009" y="59323"/>
                  </a:lnTo>
                  <a:lnTo>
                    <a:pt x="25210" y="29971"/>
                  </a:lnTo>
                  <a:lnTo>
                    <a:pt x="55753" y="9580"/>
                  </a:lnTo>
                  <a:lnTo>
                    <a:pt x="95790" y="0"/>
                  </a:lnTo>
                  <a:close/>
                </a:path>
              </a:pathLst>
            </a:custGeom>
            <a:ln w="19158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8"/>
            <p:cNvSpPr/>
            <p:nvPr/>
          </p:nvSpPr>
          <p:spPr>
            <a:xfrm>
              <a:off x="5558514" y="3493918"/>
              <a:ext cx="3352800" cy="2126615"/>
            </a:xfrm>
            <a:custGeom>
              <a:avLst/>
              <a:gdLst/>
              <a:ahLst/>
              <a:cxnLst/>
              <a:rect l="l" t="t" r="r" b="b"/>
              <a:pathLst>
                <a:path w="3352800" h="2126615">
                  <a:moveTo>
                    <a:pt x="0" y="0"/>
                  </a:moveTo>
                  <a:lnTo>
                    <a:pt x="3352667" y="0"/>
                  </a:lnTo>
                  <a:lnTo>
                    <a:pt x="3352667" y="2126549"/>
                  </a:lnTo>
                  <a:lnTo>
                    <a:pt x="0" y="2126549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9"/>
            <p:cNvSpPr/>
            <p:nvPr/>
          </p:nvSpPr>
          <p:spPr>
            <a:xfrm>
              <a:off x="6708001" y="3628024"/>
              <a:ext cx="2107565" cy="1839595"/>
            </a:xfrm>
            <a:custGeom>
              <a:avLst/>
              <a:gdLst/>
              <a:ahLst/>
              <a:cxnLst/>
              <a:rect l="l" t="t" r="r" b="b"/>
              <a:pathLst>
                <a:path w="2107565" h="1839595">
                  <a:moveTo>
                    <a:pt x="0" y="0"/>
                  </a:moveTo>
                  <a:lnTo>
                    <a:pt x="2107391" y="0"/>
                  </a:lnTo>
                  <a:lnTo>
                    <a:pt x="2107391" y="1839177"/>
                  </a:lnTo>
                  <a:lnTo>
                    <a:pt x="0" y="1839177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0"/>
            <p:cNvSpPr/>
            <p:nvPr/>
          </p:nvSpPr>
          <p:spPr>
            <a:xfrm>
              <a:off x="1516155" y="1558949"/>
              <a:ext cx="2376170" cy="690245"/>
            </a:xfrm>
            <a:custGeom>
              <a:avLst/>
              <a:gdLst/>
              <a:ahLst/>
              <a:cxnLst/>
              <a:rect l="l" t="t" r="r" b="b"/>
              <a:pathLst>
                <a:path w="2376170" h="690244">
                  <a:moveTo>
                    <a:pt x="0" y="0"/>
                  </a:moveTo>
                  <a:lnTo>
                    <a:pt x="2375604" y="0"/>
                  </a:lnTo>
                  <a:lnTo>
                    <a:pt x="2375604" y="689691"/>
                  </a:lnTo>
                  <a:lnTo>
                    <a:pt x="0" y="689691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21"/>
            <p:cNvSpPr/>
            <p:nvPr/>
          </p:nvSpPr>
          <p:spPr>
            <a:xfrm>
              <a:off x="1516155" y="2804226"/>
              <a:ext cx="2376170" cy="1437005"/>
            </a:xfrm>
            <a:custGeom>
              <a:avLst/>
              <a:gdLst/>
              <a:ahLst/>
              <a:cxnLst/>
              <a:rect l="l" t="t" r="r" b="b"/>
              <a:pathLst>
                <a:path w="2376170" h="1437004">
                  <a:moveTo>
                    <a:pt x="0" y="0"/>
                  </a:moveTo>
                  <a:lnTo>
                    <a:pt x="2375604" y="0"/>
                  </a:lnTo>
                  <a:lnTo>
                    <a:pt x="2375604" y="1436857"/>
                  </a:lnTo>
                  <a:lnTo>
                    <a:pt x="0" y="1436857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22"/>
            <p:cNvSpPr/>
            <p:nvPr/>
          </p:nvSpPr>
          <p:spPr>
            <a:xfrm>
              <a:off x="1516155" y="4509297"/>
              <a:ext cx="2376170" cy="920115"/>
            </a:xfrm>
            <a:custGeom>
              <a:avLst/>
              <a:gdLst/>
              <a:ahLst/>
              <a:cxnLst/>
              <a:rect l="l" t="t" r="r" b="b"/>
              <a:pathLst>
                <a:path w="2376170" h="920114">
                  <a:moveTo>
                    <a:pt x="0" y="0"/>
                  </a:moveTo>
                  <a:lnTo>
                    <a:pt x="2375604" y="0"/>
                  </a:lnTo>
                  <a:lnTo>
                    <a:pt x="2375604" y="919588"/>
                  </a:lnTo>
                  <a:lnTo>
                    <a:pt x="0" y="919588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23"/>
            <p:cNvSpPr/>
            <p:nvPr/>
          </p:nvSpPr>
          <p:spPr>
            <a:xfrm>
              <a:off x="1516155" y="5697099"/>
              <a:ext cx="2376170" cy="632460"/>
            </a:xfrm>
            <a:custGeom>
              <a:avLst/>
              <a:gdLst/>
              <a:ahLst/>
              <a:cxnLst/>
              <a:rect l="l" t="t" r="r" b="b"/>
              <a:pathLst>
                <a:path w="2376170" h="632460">
                  <a:moveTo>
                    <a:pt x="0" y="0"/>
                  </a:moveTo>
                  <a:lnTo>
                    <a:pt x="2375604" y="0"/>
                  </a:lnTo>
                  <a:lnTo>
                    <a:pt x="2375604" y="632217"/>
                  </a:lnTo>
                  <a:lnTo>
                    <a:pt x="0" y="632217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24"/>
            <p:cNvSpPr/>
            <p:nvPr/>
          </p:nvSpPr>
          <p:spPr>
            <a:xfrm>
              <a:off x="6784633" y="3685499"/>
              <a:ext cx="1954530" cy="345440"/>
            </a:xfrm>
            <a:custGeom>
              <a:avLst/>
              <a:gdLst/>
              <a:ahLst/>
              <a:cxnLst/>
              <a:rect l="l" t="t" r="r" b="b"/>
              <a:pathLst>
                <a:path w="1954529" h="345439">
                  <a:moveTo>
                    <a:pt x="0" y="0"/>
                  </a:moveTo>
                  <a:lnTo>
                    <a:pt x="1954126" y="0"/>
                  </a:lnTo>
                  <a:lnTo>
                    <a:pt x="1954126" y="344845"/>
                  </a:lnTo>
                  <a:lnTo>
                    <a:pt x="0" y="344845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25"/>
            <p:cNvSpPr/>
            <p:nvPr/>
          </p:nvSpPr>
          <p:spPr>
            <a:xfrm>
              <a:off x="6784633" y="4126135"/>
              <a:ext cx="1954530" cy="345440"/>
            </a:xfrm>
            <a:custGeom>
              <a:avLst/>
              <a:gdLst/>
              <a:ahLst/>
              <a:cxnLst/>
              <a:rect l="l" t="t" r="r" b="b"/>
              <a:pathLst>
                <a:path w="1954529" h="345439">
                  <a:moveTo>
                    <a:pt x="0" y="0"/>
                  </a:moveTo>
                  <a:lnTo>
                    <a:pt x="1954126" y="0"/>
                  </a:lnTo>
                  <a:lnTo>
                    <a:pt x="1954126" y="344845"/>
                  </a:lnTo>
                  <a:lnTo>
                    <a:pt x="0" y="344845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26"/>
            <p:cNvSpPr/>
            <p:nvPr/>
          </p:nvSpPr>
          <p:spPr>
            <a:xfrm>
              <a:off x="6784633" y="4566771"/>
              <a:ext cx="1954530" cy="345440"/>
            </a:xfrm>
            <a:custGeom>
              <a:avLst/>
              <a:gdLst/>
              <a:ahLst/>
              <a:cxnLst/>
              <a:rect l="l" t="t" r="r" b="b"/>
              <a:pathLst>
                <a:path w="1954529" h="345439">
                  <a:moveTo>
                    <a:pt x="0" y="0"/>
                  </a:moveTo>
                  <a:lnTo>
                    <a:pt x="1954126" y="0"/>
                  </a:lnTo>
                  <a:lnTo>
                    <a:pt x="1954126" y="344845"/>
                  </a:lnTo>
                  <a:lnTo>
                    <a:pt x="0" y="344845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27"/>
            <p:cNvSpPr/>
            <p:nvPr/>
          </p:nvSpPr>
          <p:spPr>
            <a:xfrm>
              <a:off x="6784633" y="5007408"/>
              <a:ext cx="1954530" cy="345440"/>
            </a:xfrm>
            <a:custGeom>
              <a:avLst/>
              <a:gdLst/>
              <a:ahLst/>
              <a:cxnLst/>
              <a:rect l="l" t="t" r="r" b="b"/>
              <a:pathLst>
                <a:path w="1954529" h="345439">
                  <a:moveTo>
                    <a:pt x="0" y="0"/>
                  </a:moveTo>
                  <a:lnTo>
                    <a:pt x="1954126" y="0"/>
                  </a:lnTo>
                  <a:lnTo>
                    <a:pt x="1954126" y="344845"/>
                  </a:lnTo>
                  <a:lnTo>
                    <a:pt x="0" y="344845"/>
                  </a:lnTo>
                  <a:lnTo>
                    <a:pt x="0" y="0"/>
                  </a:lnTo>
                  <a:close/>
                </a:path>
              </a:pathLst>
            </a:custGeom>
            <a:ln w="19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28"/>
            <p:cNvSpPr txBox="1"/>
            <p:nvPr/>
          </p:nvSpPr>
          <p:spPr>
            <a:xfrm>
              <a:off x="1391627" y="1472736"/>
              <a:ext cx="7561580" cy="5015865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1800">
                <a:latin typeface="Times New Roman"/>
                <a:cs typeface="Times New Roman"/>
              </a:endParaRPr>
            </a:p>
            <a:p>
              <a:pPr marL="535940">
                <a:lnSpc>
                  <a:spcPct val="100000"/>
                </a:lnSpc>
              </a:pPr>
              <a:r>
                <a:rPr sz="1800" spc="5" dirty="0">
                  <a:latin typeface="Arial"/>
                  <a:cs typeface="Arial"/>
                </a:rPr>
                <a:t>Domain</a:t>
              </a:r>
              <a:r>
                <a:rPr sz="1800" spc="-90" dirty="0">
                  <a:latin typeface="Arial"/>
                  <a:cs typeface="Arial"/>
                </a:rPr>
                <a:t> </a:t>
              </a:r>
              <a:r>
                <a:rPr sz="1800" spc="5" dirty="0">
                  <a:latin typeface="Arial"/>
                  <a:cs typeface="Arial"/>
                </a:rPr>
                <a:t>Owner</a:t>
              </a:r>
              <a:endParaRPr sz="180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800">
                <a:latin typeface="Times New Roman"/>
                <a:cs typeface="Times New Roman"/>
              </a:endParaRPr>
            </a:p>
            <a:p>
              <a:pPr marR="1144905" algn="r">
                <a:lnSpc>
                  <a:spcPct val="100000"/>
                </a:lnSpc>
                <a:spcBef>
                  <a:spcPts val="1555"/>
                </a:spcBef>
              </a:pPr>
              <a:r>
                <a:rPr sz="1500" dirty="0">
                  <a:latin typeface="Arial"/>
                  <a:cs typeface="Arial"/>
                </a:rPr>
                <a:t>Parking</a:t>
              </a:r>
              <a:r>
                <a:rPr sz="1500" spc="-75" dirty="0">
                  <a:latin typeface="Arial"/>
                  <a:cs typeface="Arial"/>
                </a:rPr>
                <a:t> </a:t>
              </a:r>
              <a:r>
                <a:rPr sz="1500" spc="5" dirty="0">
                  <a:latin typeface="Arial"/>
                  <a:cs typeface="Arial"/>
                </a:rPr>
                <a:t>Page</a:t>
              </a:r>
              <a:endParaRPr sz="1500">
                <a:latin typeface="Arial"/>
                <a:cs typeface="Arial"/>
              </a:endParaRPr>
            </a:p>
            <a:p>
              <a:pPr marL="4320540">
                <a:lnSpc>
                  <a:spcPts val="1120"/>
                </a:lnSpc>
                <a:spcBef>
                  <a:spcPts val="225"/>
                </a:spcBef>
                <a:tabLst>
                  <a:tab pos="6502400" algn="l"/>
                </a:tabLst>
              </a:pPr>
              <a:r>
                <a:rPr sz="1200" b="1" dirty="0">
                  <a:latin typeface="Arial"/>
                  <a:cs typeface="Arial"/>
                  <a:hlinkClick r:id="rId8"/>
                </a:rPr>
                <a:t>http://www.domain.com</a:t>
              </a:r>
              <a:r>
                <a:rPr sz="1200" b="1" dirty="0">
                  <a:latin typeface="Arial"/>
                  <a:cs typeface="Arial"/>
                </a:rPr>
                <a:t>	</a:t>
              </a:r>
              <a:r>
                <a:rPr sz="1350" baseline="6172" dirty="0">
                  <a:solidFill>
                    <a:srgbClr val="A9A9A9"/>
                  </a:solidFill>
                  <a:latin typeface="Arial"/>
                  <a:cs typeface="Arial"/>
                </a:rPr>
                <a:t>Search</a:t>
              </a:r>
              <a:endParaRPr sz="1350" baseline="6172">
                <a:latin typeface="Arial"/>
                <a:cs typeface="Arial"/>
              </a:endParaRPr>
            </a:p>
            <a:p>
              <a:pPr marR="4947920" algn="ctr">
                <a:lnSpc>
                  <a:spcPts val="1660"/>
                </a:lnSpc>
              </a:pPr>
              <a:r>
                <a:rPr sz="1800" spc="5" dirty="0">
                  <a:latin typeface="Arial"/>
                  <a:cs typeface="Arial"/>
                </a:rPr>
                <a:t>Parking</a:t>
              </a:r>
              <a:r>
                <a:rPr sz="1800" spc="-70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Service</a:t>
              </a:r>
              <a:endParaRPr sz="1800">
                <a:latin typeface="Arial"/>
                <a:cs typeface="Arial"/>
              </a:endParaRPr>
            </a:p>
            <a:p>
              <a:pPr marL="4252595">
                <a:lnSpc>
                  <a:spcPts val="994"/>
                </a:lnSpc>
              </a:pPr>
              <a:r>
                <a:rPr sz="1200" b="1" dirty="0">
                  <a:latin typeface="Arial"/>
                  <a:cs typeface="Arial"/>
                </a:rPr>
                <a:t>Related</a:t>
              </a:r>
              <a:r>
                <a:rPr sz="1200" b="1" spc="-60" dirty="0">
                  <a:latin typeface="Arial"/>
                  <a:cs typeface="Arial"/>
                </a:rPr>
                <a:t> </a:t>
              </a:r>
              <a:r>
                <a:rPr sz="1200" b="1" dirty="0">
                  <a:latin typeface="Arial"/>
                  <a:cs typeface="Arial"/>
                </a:rPr>
                <a:t>links</a:t>
              </a:r>
              <a:endParaRPr sz="1200">
                <a:latin typeface="Arial"/>
                <a:cs typeface="Arial"/>
              </a:endParaRPr>
            </a:p>
            <a:p>
              <a:pPr marL="4252595">
                <a:lnSpc>
                  <a:spcPts val="1870"/>
                </a:lnSpc>
                <a:tabLst>
                  <a:tab pos="6205855" algn="l"/>
                </a:tabLst>
              </a:pPr>
              <a:r>
                <a:rPr sz="1200" dirty="0">
                  <a:latin typeface="Arial"/>
                  <a:cs typeface="Arial"/>
                </a:rPr>
                <a:t>Link	</a:t>
              </a:r>
              <a:r>
                <a:rPr sz="2700" spc="7" baseline="1543" dirty="0">
                  <a:latin typeface="Arial"/>
                  <a:cs typeface="Arial"/>
                </a:rPr>
                <a:t>AD</a:t>
              </a:r>
              <a:endParaRPr sz="2700" baseline="1543">
                <a:latin typeface="Arial"/>
                <a:cs typeface="Arial"/>
              </a:endParaRPr>
            </a:p>
            <a:p>
              <a:pPr marL="1225550" algn="ctr">
                <a:lnSpc>
                  <a:spcPts val="1150"/>
                </a:lnSpc>
              </a:pPr>
              <a:r>
                <a:rPr sz="1200" dirty="0">
                  <a:latin typeface="Arial"/>
                  <a:cs typeface="Arial"/>
                </a:rPr>
                <a:t>Link</a:t>
              </a:r>
              <a:endParaRPr sz="1200">
                <a:latin typeface="Arial"/>
                <a:cs typeface="Arial"/>
              </a:endParaRPr>
            </a:p>
            <a:p>
              <a:pPr marL="4252595">
                <a:lnSpc>
                  <a:spcPts val="1870"/>
                </a:lnSpc>
                <a:tabLst>
                  <a:tab pos="6205855" algn="l"/>
                </a:tabLst>
              </a:pPr>
              <a:r>
                <a:rPr sz="1200" dirty="0">
                  <a:latin typeface="Arial"/>
                  <a:cs typeface="Arial"/>
                </a:rPr>
                <a:t>Link	</a:t>
              </a:r>
              <a:r>
                <a:rPr sz="2700" spc="7" baseline="-12345" dirty="0">
                  <a:latin typeface="Arial"/>
                  <a:cs typeface="Arial"/>
                </a:rPr>
                <a:t>AD</a:t>
              </a:r>
              <a:endParaRPr sz="2700" baseline="-12345">
                <a:latin typeface="Arial"/>
                <a:cs typeface="Arial"/>
              </a:endParaRPr>
            </a:p>
            <a:p>
              <a:pPr marL="1225550" algn="ctr">
                <a:lnSpc>
                  <a:spcPts val="1415"/>
                </a:lnSpc>
              </a:pPr>
              <a:r>
                <a:rPr sz="1200" dirty="0">
                  <a:latin typeface="Arial"/>
                  <a:cs typeface="Arial"/>
                </a:rPr>
                <a:t>Link</a:t>
              </a:r>
              <a:endParaRPr sz="1200">
                <a:latin typeface="Arial"/>
                <a:cs typeface="Arial"/>
              </a:endParaRPr>
            </a:p>
            <a:p>
              <a:pPr marL="567690">
                <a:lnSpc>
                  <a:spcPts val="2135"/>
                </a:lnSpc>
                <a:spcBef>
                  <a:spcPts val="1060"/>
                </a:spcBef>
                <a:tabLst>
                  <a:tab pos="6205855" algn="l"/>
                </a:tabLst>
              </a:pPr>
              <a:r>
                <a:rPr sz="1800" spc="5" dirty="0">
                  <a:latin typeface="Arial"/>
                  <a:cs typeface="Arial"/>
                </a:rPr>
                <a:t>Advertisement	</a:t>
              </a:r>
              <a:r>
                <a:rPr sz="2700" spc="7" baseline="23148" dirty="0">
                  <a:latin typeface="Arial"/>
                  <a:cs typeface="Arial"/>
                </a:rPr>
                <a:t>AD</a:t>
              </a:r>
              <a:endParaRPr sz="2700" baseline="23148">
                <a:latin typeface="Arial"/>
                <a:cs typeface="Arial"/>
              </a:endParaRPr>
            </a:p>
            <a:p>
              <a:pPr marL="759460">
                <a:lnSpc>
                  <a:spcPts val="2135"/>
                </a:lnSpc>
                <a:tabLst>
                  <a:tab pos="6205855" algn="l"/>
                </a:tabLst>
              </a:pPr>
              <a:r>
                <a:rPr sz="1800" dirty="0">
                  <a:latin typeface="Arial"/>
                  <a:cs typeface="Arial"/>
                </a:rPr>
                <a:t>Syndicator	</a:t>
              </a:r>
              <a:r>
                <a:rPr sz="2700" spc="7" baseline="-18518" dirty="0">
                  <a:latin typeface="Arial"/>
                  <a:cs typeface="Arial"/>
                </a:rPr>
                <a:t>AD</a:t>
              </a:r>
              <a:endParaRPr sz="2700" baseline="-18518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24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950">
                <a:latin typeface="Times New Roman"/>
                <a:cs typeface="Times New Roman"/>
              </a:endParaRPr>
            </a:p>
            <a:p>
              <a:pPr marR="4947920" algn="ctr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Advertiser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41" name="object 29"/>
            <p:cNvSpPr/>
            <p:nvPr/>
          </p:nvSpPr>
          <p:spPr>
            <a:xfrm>
              <a:off x="1391627" y="1472736"/>
              <a:ext cx="7561580" cy="5015865"/>
            </a:xfrm>
            <a:custGeom>
              <a:avLst/>
              <a:gdLst/>
              <a:ahLst/>
              <a:cxnLst/>
              <a:rect l="l" t="t" r="r" b="b"/>
              <a:pathLst>
                <a:path w="7561580" h="5015865">
                  <a:moveTo>
                    <a:pt x="0" y="0"/>
                  </a:moveTo>
                  <a:lnTo>
                    <a:pt x="7561566" y="0"/>
                  </a:lnTo>
                  <a:lnTo>
                    <a:pt x="7561566" y="5015519"/>
                  </a:lnTo>
                  <a:lnTo>
                    <a:pt x="0" y="5015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30"/>
            <p:cNvSpPr/>
            <p:nvPr/>
          </p:nvSpPr>
          <p:spPr>
            <a:xfrm>
              <a:off x="6579437" y="3540201"/>
              <a:ext cx="2354614" cy="208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31"/>
            <p:cNvSpPr/>
            <p:nvPr/>
          </p:nvSpPr>
          <p:spPr>
            <a:xfrm>
              <a:off x="1391627" y="1472736"/>
              <a:ext cx="2603475" cy="918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32"/>
            <p:cNvSpPr/>
            <p:nvPr/>
          </p:nvSpPr>
          <p:spPr>
            <a:xfrm>
              <a:off x="1391627" y="2717044"/>
              <a:ext cx="2603475" cy="16654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33"/>
            <p:cNvSpPr/>
            <p:nvPr/>
          </p:nvSpPr>
          <p:spPr>
            <a:xfrm>
              <a:off x="1391627" y="4420789"/>
              <a:ext cx="2603475" cy="11485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34"/>
            <p:cNvSpPr/>
            <p:nvPr/>
          </p:nvSpPr>
          <p:spPr>
            <a:xfrm>
              <a:off x="1391627" y="5607668"/>
              <a:ext cx="2603475" cy="880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35"/>
            <p:cNvSpPr/>
            <p:nvPr/>
          </p:nvSpPr>
          <p:spPr>
            <a:xfrm>
              <a:off x="4454541" y="2066174"/>
              <a:ext cx="1684601" cy="9188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36"/>
            <p:cNvSpPr/>
            <p:nvPr/>
          </p:nvSpPr>
          <p:spPr>
            <a:xfrm>
              <a:off x="2923083" y="2774473"/>
              <a:ext cx="1014589" cy="6700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37"/>
            <p:cNvSpPr/>
            <p:nvPr/>
          </p:nvSpPr>
          <p:spPr>
            <a:xfrm>
              <a:off x="6656009" y="3597631"/>
              <a:ext cx="2182324" cy="5742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38"/>
            <p:cNvSpPr/>
            <p:nvPr/>
          </p:nvSpPr>
          <p:spPr>
            <a:xfrm>
              <a:off x="6656009" y="4037925"/>
              <a:ext cx="2182324" cy="5742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39"/>
            <p:cNvSpPr/>
            <p:nvPr/>
          </p:nvSpPr>
          <p:spPr>
            <a:xfrm>
              <a:off x="6656009" y="4478219"/>
              <a:ext cx="2182324" cy="5742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40"/>
            <p:cNvSpPr/>
            <p:nvPr/>
          </p:nvSpPr>
          <p:spPr>
            <a:xfrm>
              <a:off x="6656009" y="4918512"/>
              <a:ext cx="2182324" cy="5742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41"/>
            <p:cNvSpPr/>
            <p:nvPr/>
          </p:nvSpPr>
          <p:spPr>
            <a:xfrm>
              <a:off x="5545703" y="3292383"/>
              <a:ext cx="3350260" cy="199390"/>
            </a:xfrm>
            <a:custGeom>
              <a:avLst/>
              <a:gdLst/>
              <a:ahLst/>
              <a:cxnLst/>
              <a:rect l="l" t="t" r="r" b="b"/>
              <a:pathLst>
                <a:path w="3350259" h="199389">
                  <a:moveTo>
                    <a:pt x="0" y="198917"/>
                  </a:moveTo>
                  <a:lnTo>
                    <a:pt x="3350060" y="198917"/>
                  </a:lnTo>
                  <a:lnTo>
                    <a:pt x="3350060" y="0"/>
                  </a:lnTo>
                  <a:lnTo>
                    <a:pt x="0" y="0"/>
                  </a:lnTo>
                  <a:lnTo>
                    <a:pt x="0" y="198917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42"/>
            <p:cNvSpPr/>
            <p:nvPr/>
          </p:nvSpPr>
          <p:spPr>
            <a:xfrm>
              <a:off x="5555275" y="3032905"/>
              <a:ext cx="3350260" cy="2584450"/>
            </a:xfrm>
            <a:custGeom>
              <a:avLst/>
              <a:gdLst/>
              <a:ahLst/>
              <a:cxnLst/>
              <a:rect l="l" t="t" r="r" b="b"/>
              <a:pathLst>
                <a:path w="3350259" h="2584450">
                  <a:moveTo>
                    <a:pt x="0" y="0"/>
                  </a:moveTo>
                  <a:lnTo>
                    <a:pt x="3350060" y="0"/>
                  </a:lnTo>
                  <a:lnTo>
                    <a:pt x="3350060" y="2584332"/>
                  </a:lnTo>
                  <a:lnTo>
                    <a:pt x="0" y="2584332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43"/>
            <p:cNvSpPr/>
            <p:nvPr/>
          </p:nvSpPr>
          <p:spPr>
            <a:xfrm>
              <a:off x="5545703" y="3024377"/>
              <a:ext cx="3350260" cy="268605"/>
            </a:xfrm>
            <a:custGeom>
              <a:avLst/>
              <a:gdLst/>
              <a:ahLst/>
              <a:cxnLst/>
              <a:rect l="l" t="t" r="r" b="b"/>
              <a:pathLst>
                <a:path w="3350259" h="268604">
                  <a:moveTo>
                    <a:pt x="0" y="0"/>
                  </a:moveTo>
                  <a:lnTo>
                    <a:pt x="3350060" y="0"/>
                  </a:lnTo>
                  <a:lnTo>
                    <a:pt x="3350060" y="268005"/>
                  </a:lnTo>
                  <a:lnTo>
                    <a:pt x="0" y="268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44"/>
            <p:cNvSpPr/>
            <p:nvPr/>
          </p:nvSpPr>
          <p:spPr>
            <a:xfrm>
              <a:off x="5555275" y="3032905"/>
              <a:ext cx="3350260" cy="268605"/>
            </a:xfrm>
            <a:custGeom>
              <a:avLst/>
              <a:gdLst/>
              <a:ahLst/>
              <a:cxnLst/>
              <a:rect l="l" t="t" r="r" b="b"/>
              <a:pathLst>
                <a:path w="3350259" h="268604">
                  <a:moveTo>
                    <a:pt x="0" y="0"/>
                  </a:moveTo>
                  <a:lnTo>
                    <a:pt x="3350060" y="0"/>
                  </a:lnTo>
                  <a:lnTo>
                    <a:pt x="3350060" y="268004"/>
                  </a:lnTo>
                  <a:lnTo>
                    <a:pt x="0" y="268004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45"/>
            <p:cNvSpPr/>
            <p:nvPr/>
          </p:nvSpPr>
          <p:spPr>
            <a:xfrm>
              <a:off x="5612235" y="3071953"/>
              <a:ext cx="3217545" cy="86995"/>
            </a:xfrm>
            <a:custGeom>
              <a:avLst/>
              <a:gdLst/>
              <a:ahLst/>
              <a:cxnLst/>
              <a:rect l="l" t="t" r="r" b="b"/>
              <a:pathLst>
                <a:path w="3217545" h="86994">
                  <a:moveTo>
                    <a:pt x="0" y="0"/>
                  </a:moveTo>
                  <a:lnTo>
                    <a:pt x="3216998" y="0"/>
                  </a:lnTo>
                  <a:lnTo>
                    <a:pt x="3216998" y="86429"/>
                  </a:lnTo>
                  <a:lnTo>
                    <a:pt x="0" y="8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46"/>
            <p:cNvSpPr txBox="1"/>
            <p:nvPr/>
          </p:nvSpPr>
          <p:spPr>
            <a:xfrm>
              <a:off x="6633364" y="3001242"/>
              <a:ext cx="1175385" cy="2476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dirty="0">
                  <a:latin typeface="Arial"/>
                  <a:cs typeface="Arial"/>
                </a:rPr>
                <a:t>Parking</a:t>
              </a:r>
              <a:r>
                <a:rPr sz="1500" spc="-60" dirty="0">
                  <a:latin typeface="Arial"/>
                  <a:cs typeface="Arial"/>
                </a:rPr>
                <a:t> </a:t>
              </a:r>
              <a:r>
                <a:rPr sz="1500" dirty="0">
                  <a:latin typeface="Arial"/>
                  <a:cs typeface="Arial"/>
                </a:rPr>
                <a:t>Page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59" name="object 47"/>
            <p:cNvSpPr/>
            <p:nvPr/>
          </p:nvSpPr>
          <p:spPr>
            <a:xfrm>
              <a:off x="5613539" y="3267367"/>
              <a:ext cx="2163445" cy="172085"/>
            </a:xfrm>
            <a:custGeom>
              <a:avLst/>
              <a:gdLst/>
              <a:ahLst/>
              <a:cxnLst/>
              <a:rect l="l" t="t" r="r" b="b"/>
              <a:pathLst>
                <a:path w="2163445" h="172085">
                  <a:moveTo>
                    <a:pt x="2077305" y="0"/>
                  </a:moveTo>
                  <a:lnTo>
                    <a:pt x="85932" y="0"/>
                  </a:lnTo>
                  <a:lnTo>
                    <a:pt x="52482" y="6752"/>
                  </a:lnTo>
                  <a:lnTo>
                    <a:pt x="25168" y="25168"/>
                  </a:lnTo>
                  <a:lnTo>
                    <a:pt x="6752" y="52482"/>
                  </a:lnTo>
                  <a:lnTo>
                    <a:pt x="0" y="85930"/>
                  </a:lnTo>
                  <a:lnTo>
                    <a:pt x="6752" y="119378"/>
                  </a:lnTo>
                  <a:lnTo>
                    <a:pt x="25168" y="146693"/>
                  </a:lnTo>
                  <a:lnTo>
                    <a:pt x="52482" y="165109"/>
                  </a:lnTo>
                  <a:lnTo>
                    <a:pt x="85932" y="171862"/>
                  </a:lnTo>
                  <a:lnTo>
                    <a:pt x="2077305" y="171862"/>
                  </a:lnTo>
                  <a:lnTo>
                    <a:pt x="2110753" y="165109"/>
                  </a:lnTo>
                  <a:lnTo>
                    <a:pt x="2138067" y="146693"/>
                  </a:lnTo>
                  <a:lnTo>
                    <a:pt x="2156482" y="119378"/>
                  </a:lnTo>
                  <a:lnTo>
                    <a:pt x="2163235" y="85930"/>
                  </a:lnTo>
                  <a:lnTo>
                    <a:pt x="2156482" y="52482"/>
                  </a:lnTo>
                  <a:lnTo>
                    <a:pt x="2138067" y="25168"/>
                  </a:lnTo>
                  <a:lnTo>
                    <a:pt x="2110753" y="6752"/>
                  </a:lnTo>
                  <a:lnTo>
                    <a:pt x="2077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48"/>
            <p:cNvSpPr/>
            <p:nvPr/>
          </p:nvSpPr>
          <p:spPr>
            <a:xfrm>
              <a:off x="5612704" y="3262624"/>
              <a:ext cx="2163445" cy="172720"/>
            </a:xfrm>
            <a:custGeom>
              <a:avLst/>
              <a:gdLst/>
              <a:ahLst/>
              <a:cxnLst/>
              <a:rect l="l" t="t" r="r" b="b"/>
              <a:pathLst>
                <a:path w="2163445" h="172720">
                  <a:moveTo>
                    <a:pt x="95716" y="0"/>
                  </a:moveTo>
                  <a:lnTo>
                    <a:pt x="2086609" y="0"/>
                  </a:lnTo>
                  <a:lnTo>
                    <a:pt x="2115147" y="9572"/>
                  </a:lnTo>
                  <a:lnTo>
                    <a:pt x="2139849" y="29947"/>
                  </a:lnTo>
                  <a:lnTo>
                    <a:pt x="2157075" y="59277"/>
                  </a:lnTo>
                  <a:lnTo>
                    <a:pt x="2163182" y="95716"/>
                  </a:lnTo>
                  <a:lnTo>
                    <a:pt x="2157075" y="126180"/>
                  </a:lnTo>
                  <a:lnTo>
                    <a:pt x="2139849" y="151525"/>
                  </a:lnTo>
                  <a:lnTo>
                    <a:pt x="2115147" y="168109"/>
                  </a:lnTo>
                  <a:lnTo>
                    <a:pt x="2086609" y="172288"/>
                  </a:lnTo>
                  <a:lnTo>
                    <a:pt x="95716" y="172288"/>
                  </a:lnTo>
                  <a:lnTo>
                    <a:pt x="57080" y="168109"/>
                  </a:lnTo>
                  <a:lnTo>
                    <a:pt x="27017" y="151525"/>
                  </a:lnTo>
                  <a:lnTo>
                    <a:pt x="7375" y="126180"/>
                  </a:lnTo>
                  <a:lnTo>
                    <a:pt x="0" y="95716"/>
                  </a:lnTo>
                  <a:lnTo>
                    <a:pt x="7375" y="59277"/>
                  </a:lnTo>
                  <a:lnTo>
                    <a:pt x="27017" y="29947"/>
                  </a:lnTo>
                  <a:lnTo>
                    <a:pt x="57080" y="9572"/>
                  </a:lnTo>
                  <a:lnTo>
                    <a:pt x="95716" y="0"/>
                  </a:lnTo>
                  <a:close/>
                </a:path>
              </a:pathLst>
            </a:custGeom>
            <a:ln w="19143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49"/>
            <p:cNvSpPr txBox="1"/>
            <p:nvPr/>
          </p:nvSpPr>
          <p:spPr>
            <a:xfrm>
              <a:off x="5696555" y="3258327"/>
              <a:ext cx="1746885" cy="2006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Arial"/>
                  <a:cs typeface="Arial"/>
                  <a:hlinkClick r:id="rId8"/>
                </a:rPr>
                <a:t>http://ww</a:t>
              </a:r>
              <a:r>
                <a:rPr sz="1200" b="1" spc="-45" dirty="0">
                  <a:latin typeface="Arial"/>
                  <a:cs typeface="Arial"/>
                  <a:hlinkClick r:id="rId8"/>
                </a:rPr>
                <a:t>w</a:t>
              </a:r>
              <a:r>
                <a:rPr sz="1200" b="1" dirty="0">
                  <a:latin typeface="Arial"/>
                  <a:cs typeface="Arial"/>
                  <a:hlinkClick r:id="rId8"/>
                </a:rPr>
                <a:t>.domain.com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2" name="object 50"/>
            <p:cNvSpPr/>
            <p:nvPr/>
          </p:nvSpPr>
          <p:spPr>
            <a:xfrm>
              <a:off x="7793428" y="3267367"/>
              <a:ext cx="1028065" cy="172085"/>
            </a:xfrm>
            <a:custGeom>
              <a:avLst/>
              <a:gdLst/>
              <a:ahLst/>
              <a:cxnLst/>
              <a:rect l="l" t="t" r="r" b="b"/>
              <a:pathLst>
                <a:path w="1028065" h="172085">
                  <a:moveTo>
                    <a:pt x="942047" y="0"/>
                  </a:moveTo>
                  <a:lnTo>
                    <a:pt x="85930" y="0"/>
                  </a:lnTo>
                  <a:lnTo>
                    <a:pt x="52482" y="6752"/>
                  </a:lnTo>
                  <a:lnTo>
                    <a:pt x="25168" y="25168"/>
                  </a:lnTo>
                  <a:lnTo>
                    <a:pt x="6752" y="52482"/>
                  </a:lnTo>
                  <a:lnTo>
                    <a:pt x="0" y="85930"/>
                  </a:lnTo>
                  <a:lnTo>
                    <a:pt x="6752" y="119378"/>
                  </a:lnTo>
                  <a:lnTo>
                    <a:pt x="25168" y="146693"/>
                  </a:lnTo>
                  <a:lnTo>
                    <a:pt x="52482" y="165109"/>
                  </a:lnTo>
                  <a:lnTo>
                    <a:pt x="85930" y="171862"/>
                  </a:lnTo>
                  <a:lnTo>
                    <a:pt x="942047" y="171862"/>
                  </a:lnTo>
                  <a:lnTo>
                    <a:pt x="975495" y="165109"/>
                  </a:lnTo>
                  <a:lnTo>
                    <a:pt x="1002809" y="146693"/>
                  </a:lnTo>
                  <a:lnTo>
                    <a:pt x="1021224" y="119378"/>
                  </a:lnTo>
                  <a:lnTo>
                    <a:pt x="1027977" y="85930"/>
                  </a:lnTo>
                  <a:lnTo>
                    <a:pt x="1021224" y="52482"/>
                  </a:lnTo>
                  <a:lnTo>
                    <a:pt x="1002809" y="25168"/>
                  </a:lnTo>
                  <a:lnTo>
                    <a:pt x="975495" y="6752"/>
                  </a:lnTo>
                  <a:lnTo>
                    <a:pt x="9420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51"/>
            <p:cNvSpPr/>
            <p:nvPr/>
          </p:nvSpPr>
          <p:spPr>
            <a:xfrm>
              <a:off x="7795030" y="3262624"/>
              <a:ext cx="1033780" cy="172720"/>
            </a:xfrm>
            <a:custGeom>
              <a:avLst/>
              <a:gdLst/>
              <a:ahLst/>
              <a:cxnLst/>
              <a:rect l="l" t="t" r="r" b="b"/>
              <a:pathLst>
                <a:path w="1033779" h="172720">
                  <a:moveTo>
                    <a:pt x="95716" y="0"/>
                  </a:moveTo>
                  <a:lnTo>
                    <a:pt x="938017" y="0"/>
                  </a:lnTo>
                  <a:lnTo>
                    <a:pt x="972984" y="9572"/>
                  </a:lnTo>
                  <a:lnTo>
                    <a:pt x="1001823" y="29947"/>
                  </a:lnTo>
                  <a:lnTo>
                    <a:pt x="1022689" y="59277"/>
                  </a:lnTo>
                  <a:lnTo>
                    <a:pt x="1033733" y="95716"/>
                  </a:lnTo>
                  <a:lnTo>
                    <a:pt x="1022689" y="126180"/>
                  </a:lnTo>
                  <a:lnTo>
                    <a:pt x="1001823" y="151525"/>
                  </a:lnTo>
                  <a:lnTo>
                    <a:pt x="972984" y="168109"/>
                  </a:lnTo>
                  <a:lnTo>
                    <a:pt x="938017" y="172288"/>
                  </a:lnTo>
                  <a:lnTo>
                    <a:pt x="95716" y="172288"/>
                  </a:lnTo>
                  <a:lnTo>
                    <a:pt x="55710" y="168109"/>
                  </a:lnTo>
                  <a:lnTo>
                    <a:pt x="25190" y="151525"/>
                  </a:lnTo>
                  <a:lnTo>
                    <a:pt x="6004" y="126180"/>
                  </a:lnTo>
                  <a:lnTo>
                    <a:pt x="0" y="95716"/>
                  </a:lnTo>
                  <a:lnTo>
                    <a:pt x="6004" y="59277"/>
                  </a:lnTo>
                  <a:lnTo>
                    <a:pt x="25190" y="29947"/>
                  </a:lnTo>
                  <a:lnTo>
                    <a:pt x="55710" y="9572"/>
                  </a:lnTo>
                  <a:lnTo>
                    <a:pt x="95716" y="0"/>
                  </a:lnTo>
                  <a:close/>
                </a:path>
              </a:pathLst>
            </a:custGeom>
            <a:ln w="19143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52"/>
            <p:cNvSpPr txBox="1"/>
            <p:nvPr/>
          </p:nvSpPr>
          <p:spPr>
            <a:xfrm>
              <a:off x="7876444" y="3286855"/>
              <a:ext cx="389890" cy="1536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00" dirty="0">
                  <a:solidFill>
                    <a:srgbClr val="A9A9A9"/>
                  </a:solidFill>
                  <a:latin typeface="Arial"/>
                  <a:cs typeface="Arial"/>
                </a:rPr>
                <a:t>Search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165" name="object 53"/>
            <p:cNvSpPr/>
            <p:nvPr/>
          </p:nvSpPr>
          <p:spPr>
            <a:xfrm>
              <a:off x="5545703" y="3491301"/>
              <a:ext cx="3350260" cy="2125980"/>
            </a:xfrm>
            <a:custGeom>
              <a:avLst/>
              <a:gdLst/>
              <a:ahLst/>
              <a:cxnLst/>
              <a:rect l="l" t="t" r="r" b="b"/>
              <a:pathLst>
                <a:path w="3350259" h="2125979">
                  <a:moveTo>
                    <a:pt x="0" y="0"/>
                  </a:moveTo>
                  <a:lnTo>
                    <a:pt x="3350060" y="0"/>
                  </a:lnTo>
                  <a:lnTo>
                    <a:pt x="3350060" y="2125939"/>
                  </a:lnTo>
                  <a:lnTo>
                    <a:pt x="0" y="2125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54"/>
            <p:cNvSpPr/>
            <p:nvPr/>
          </p:nvSpPr>
          <p:spPr>
            <a:xfrm>
              <a:off x="5555275" y="3492342"/>
              <a:ext cx="3350260" cy="2125345"/>
            </a:xfrm>
            <a:custGeom>
              <a:avLst/>
              <a:gdLst/>
              <a:ahLst/>
              <a:cxnLst/>
              <a:rect l="l" t="t" r="r" b="b"/>
              <a:pathLst>
                <a:path w="3350259" h="2125345">
                  <a:moveTo>
                    <a:pt x="0" y="0"/>
                  </a:moveTo>
                  <a:lnTo>
                    <a:pt x="3350060" y="0"/>
                  </a:lnTo>
                  <a:lnTo>
                    <a:pt x="3350060" y="2124895"/>
                  </a:lnTo>
                  <a:lnTo>
                    <a:pt x="0" y="2124895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55"/>
            <p:cNvSpPr txBox="1"/>
            <p:nvPr/>
          </p:nvSpPr>
          <p:spPr>
            <a:xfrm>
              <a:off x="5628720" y="3587762"/>
              <a:ext cx="970280" cy="2006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Arial"/>
                  <a:cs typeface="Arial"/>
                </a:rPr>
                <a:t>Related</a:t>
              </a:r>
              <a:r>
                <a:rPr sz="1200" b="1" spc="-70" dirty="0">
                  <a:latin typeface="Arial"/>
                  <a:cs typeface="Arial"/>
                </a:rPr>
                <a:t> </a:t>
              </a:r>
              <a:r>
                <a:rPr sz="1200" b="1" dirty="0">
                  <a:latin typeface="Arial"/>
                  <a:cs typeface="Arial"/>
                </a:rPr>
                <a:t>links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8" name="object 56"/>
            <p:cNvSpPr txBox="1"/>
            <p:nvPr/>
          </p:nvSpPr>
          <p:spPr>
            <a:xfrm>
              <a:off x="5628720" y="3770599"/>
              <a:ext cx="306705" cy="7835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just">
                <a:lnSpc>
                  <a:spcPct val="104700"/>
                </a:lnSpc>
              </a:pPr>
              <a:r>
                <a:rPr sz="1200" dirty="0">
                  <a:latin typeface="Arial"/>
                  <a:cs typeface="Arial"/>
                </a:rPr>
                <a:t>Link  Link  Link  Link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9" name="object 57"/>
            <p:cNvSpPr/>
            <p:nvPr/>
          </p:nvSpPr>
          <p:spPr>
            <a:xfrm>
              <a:off x="6703867" y="3626344"/>
              <a:ext cx="2106295" cy="1838325"/>
            </a:xfrm>
            <a:custGeom>
              <a:avLst/>
              <a:gdLst/>
              <a:ahLst/>
              <a:cxnLst/>
              <a:rect l="l" t="t" r="r" b="b"/>
              <a:pathLst>
                <a:path w="2106295" h="1838325">
                  <a:moveTo>
                    <a:pt x="0" y="0"/>
                  </a:moveTo>
                  <a:lnTo>
                    <a:pt x="2105752" y="0"/>
                  </a:lnTo>
                  <a:lnTo>
                    <a:pt x="2105752" y="1837747"/>
                  </a:lnTo>
                  <a:lnTo>
                    <a:pt x="0" y="1837747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58"/>
            <p:cNvSpPr/>
            <p:nvPr/>
          </p:nvSpPr>
          <p:spPr>
            <a:xfrm>
              <a:off x="1506487" y="1549308"/>
              <a:ext cx="2374265" cy="689610"/>
            </a:xfrm>
            <a:custGeom>
              <a:avLst/>
              <a:gdLst/>
              <a:ahLst/>
              <a:cxnLst/>
              <a:rect l="l" t="t" r="r" b="b"/>
              <a:pathLst>
                <a:path w="2374265" h="689610">
                  <a:moveTo>
                    <a:pt x="0" y="0"/>
                  </a:moveTo>
                  <a:lnTo>
                    <a:pt x="2373756" y="0"/>
                  </a:lnTo>
                  <a:lnTo>
                    <a:pt x="2373756" y="689155"/>
                  </a:lnTo>
                  <a:lnTo>
                    <a:pt x="0" y="689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59"/>
            <p:cNvSpPr/>
            <p:nvPr/>
          </p:nvSpPr>
          <p:spPr>
            <a:xfrm>
              <a:off x="1516059" y="1558879"/>
              <a:ext cx="2374265" cy="689610"/>
            </a:xfrm>
            <a:custGeom>
              <a:avLst/>
              <a:gdLst/>
              <a:ahLst/>
              <a:cxnLst/>
              <a:rect l="l" t="t" r="r" b="b"/>
              <a:pathLst>
                <a:path w="2374265" h="689610">
                  <a:moveTo>
                    <a:pt x="0" y="0"/>
                  </a:moveTo>
                  <a:lnTo>
                    <a:pt x="2373757" y="0"/>
                  </a:lnTo>
                  <a:lnTo>
                    <a:pt x="2373757" y="689155"/>
                  </a:lnTo>
                  <a:lnTo>
                    <a:pt x="0" y="689155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60"/>
            <p:cNvSpPr txBox="1"/>
            <p:nvPr/>
          </p:nvSpPr>
          <p:spPr>
            <a:xfrm>
              <a:off x="1914676" y="1741857"/>
              <a:ext cx="1557655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" dirty="0">
                  <a:latin typeface="Arial"/>
                  <a:cs typeface="Arial"/>
                </a:rPr>
                <a:t>Domain</a:t>
              </a:r>
              <a:r>
                <a:rPr sz="1800" spc="-100" dirty="0">
                  <a:latin typeface="Arial"/>
                  <a:cs typeface="Arial"/>
                </a:rPr>
                <a:t> </a:t>
              </a:r>
              <a:r>
                <a:rPr sz="1800" spc="5" dirty="0">
                  <a:latin typeface="Arial"/>
                  <a:cs typeface="Arial"/>
                </a:rPr>
                <a:t>Owner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3" name="object 61"/>
            <p:cNvSpPr/>
            <p:nvPr/>
          </p:nvSpPr>
          <p:spPr>
            <a:xfrm>
              <a:off x="1506487" y="2793616"/>
              <a:ext cx="2374265" cy="1435735"/>
            </a:xfrm>
            <a:custGeom>
              <a:avLst/>
              <a:gdLst/>
              <a:ahLst/>
              <a:cxnLst/>
              <a:rect l="l" t="t" r="r" b="b"/>
              <a:pathLst>
                <a:path w="2374265" h="1435735">
                  <a:moveTo>
                    <a:pt x="0" y="0"/>
                  </a:moveTo>
                  <a:lnTo>
                    <a:pt x="2373756" y="0"/>
                  </a:lnTo>
                  <a:lnTo>
                    <a:pt x="2373756" y="1435741"/>
                  </a:lnTo>
                  <a:lnTo>
                    <a:pt x="0" y="1435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62"/>
            <p:cNvSpPr/>
            <p:nvPr/>
          </p:nvSpPr>
          <p:spPr>
            <a:xfrm>
              <a:off x="1516059" y="2803187"/>
              <a:ext cx="2374265" cy="1435735"/>
            </a:xfrm>
            <a:custGeom>
              <a:avLst/>
              <a:gdLst/>
              <a:ahLst/>
              <a:cxnLst/>
              <a:rect l="l" t="t" r="r" b="b"/>
              <a:pathLst>
                <a:path w="2374265" h="1435735">
                  <a:moveTo>
                    <a:pt x="0" y="0"/>
                  </a:moveTo>
                  <a:lnTo>
                    <a:pt x="2373757" y="0"/>
                  </a:lnTo>
                  <a:lnTo>
                    <a:pt x="2373757" y="1435740"/>
                  </a:lnTo>
                  <a:lnTo>
                    <a:pt x="0" y="1435740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63"/>
            <p:cNvSpPr txBox="1"/>
            <p:nvPr/>
          </p:nvSpPr>
          <p:spPr>
            <a:xfrm>
              <a:off x="1876315" y="3359459"/>
              <a:ext cx="1634489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Parking</a:t>
              </a:r>
              <a:r>
                <a:rPr sz="1800" spc="-45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Service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6" name="object 64"/>
            <p:cNvSpPr/>
            <p:nvPr/>
          </p:nvSpPr>
          <p:spPr>
            <a:xfrm>
              <a:off x="1506487" y="4497361"/>
              <a:ext cx="2374265" cy="919480"/>
            </a:xfrm>
            <a:custGeom>
              <a:avLst/>
              <a:gdLst/>
              <a:ahLst/>
              <a:cxnLst/>
              <a:rect l="l" t="t" r="r" b="b"/>
              <a:pathLst>
                <a:path w="2374265" h="919479">
                  <a:moveTo>
                    <a:pt x="0" y="0"/>
                  </a:moveTo>
                  <a:lnTo>
                    <a:pt x="2373756" y="0"/>
                  </a:lnTo>
                  <a:lnTo>
                    <a:pt x="2373756" y="918874"/>
                  </a:lnTo>
                  <a:lnTo>
                    <a:pt x="0" y="918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65"/>
            <p:cNvSpPr/>
            <p:nvPr/>
          </p:nvSpPr>
          <p:spPr>
            <a:xfrm>
              <a:off x="1516059" y="4506932"/>
              <a:ext cx="2374265" cy="919480"/>
            </a:xfrm>
            <a:custGeom>
              <a:avLst/>
              <a:gdLst/>
              <a:ahLst/>
              <a:cxnLst/>
              <a:rect l="l" t="t" r="r" b="b"/>
              <a:pathLst>
                <a:path w="2374265" h="919479">
                  <a:moveTo>
                    <a:pt x="0" y="0"/>
                  </a:moveTo>
                  <a:lnTo>
                    <a:pt x="2373757" y="0"/>
                  </a:lnTo>
                  <a:lnTo>
                    <a:pt x="2373757" y="918873"/>
                  </a:lnTo>
                  <a:lnTo>
                    <a:pt x="0" y="918873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66"/>
            <p:cNvSpPr txBox="1"/>
            <p:nvPr/>
          </p:nvSpPr>
          <p:spPr>
            <a:xfrm>
              <a:off x="1946531" y="4684994"/>
              <a:ext cx="1494155" cy="5480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03835" marR="5080" indent="-191770">
                <a:lnSpc>
                  <a:spcPts val="2110"/>
                </a:lnSpc>
              </a:pPr>
              <a:r>
                <a:rPr sz="1800" dirty="0">
                  <a:latin typeface="Arial"/>
                  <a:cs typeface="Arial"/>
                </a:rPr>
                <a:t>Advertisement  Syndicator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9" name="object 67"/>
            <p:cNvSpPr/>
            <p:nvPr/>
          </p:nvSpPr>
          <p:spPr>
            <a:xfrm>
              <a:off x="1506487" y="5684240"/>
              <a:ext cx="2374265" cy="633730"/>
            </a:xfrm>
            <a:custGeom>
              <a:avLst/>
              <a:gdLst/>
              <a:ahLst/>
              <a:cxnLst/>
              <a:rect l="l" t="t" r="r" b="b"/>
              <a:pathLst>
                <a:path w="2374265" h="633729">
                  <a:moveTo>
                    <a:pt x="0" y="0"/>
                  </a:moveTo>
                  <a:lnTo>
                    <a:pt x="2373756" y="0"/>
                  </a:lnTo>
                  <a:lnTo>
                    <a:pt x="2373756" y="633631"/>
                  </a:lnTo>
                  <a:lnTo>
                    <a:pt x="0" y="633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68"/>
            <p:cNvSpPr/>
            <p:nvPr/>
          </p:nvSpPr>
          <p:spPr>
            <a:xfrm>
              <a:off x="1516059" y="5693811"/>
              <a:ext cx="2374265" cy="631825"/>
            </a:xfrm>
            <a:custGeom>
              <a:avLst/>
              <a:gdLst/>
              <a:ahLst/>
              <a:cxnLst/>
              <a:rect l="l" t="t" r="r" b="b"/>
              <a:pathLst>
                <a:path w="2374265" h="631825">
                  <a:moveTo>
                    <a:pt x="0" y="0"/>
                  </a:moveTo>
                  <a:lnTo>
                    <a:pt x="2373757" y="0"/>
                  </a:lnTo>
                  <a:lnTo>
                    <a:pt x="2373757" y="631725"/>
                  </a:lnTo>
                  <a:lnTo>
                    <a:pt x="0" y="631725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69"/>
            <p:cNvSpPr txBox="1"/>
            <p:nvPr/>
          </p:nvSpPr>
          <p:spPr>
            <a:xfrm>
              <a:off x="2163631" y="5849030"/>
              <a:ext cx="1059815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Advertiser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82" name="object 70"/>
            <p:cNvSpPr/>
            <p:nvPr/>
          </p:nvSpPr>
          <p:spPr>
            <a:xfrm>
              <a:off x="4569400" y="2142747"/>
              <a:ext cx="1455420" cy="689610"/>
            </a:xfrm>
            <a:custGeom>
              <a:avLst/>
              <a:gdLst/>
              <a:ahLst/>
              <a:cxnLst/>
              <a:rect l="l" t="t" r="r" b="b"/>
              <a:pathLst>
                <a:path w="1455420" h="689610">
                  <a:moveTo>
                    <a:pt x="1317052" y="0"/>
                  </a:moveTo>
                  <a:lnTo>
                    <a:pt x="137830" y="0"/>
                  </a:lnTo>
                  <a:lnTo>
                    <a:pt x="0" y="137830"/>
                  </a:lnTo>
                  <a:lnTo>
                    <a:pt x="0" y="551324"/>
                  </a:lnTo>
                  <a:lnTo>
                    <a:pt x="137830" y="689155"/>
                  </a:lnTo>
                  <a:lnTo>
                    <a:pt x="1317052" y="689155"/>
                  </a:lnTo>
                  <a:lnTo>
                    <a:pt x="1454884" y="551324"/>
                  </a:lnTo>
                  <a:lnTo>
                    <a:pt x="1454884" y="137830"/>
                  </a:lnTo>
                  <a:lnTo>
                    <a:pt x="1317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71"/>
            <p:cNvSpPr/>
            <p:nvPr/>
          </p:nvSpPr>
          <p:spPr>
            <a:xfrm>
              <a:off x="4578971" y="2152318"/>
              <a:ext cx="1455420" cy="689610"/>
            </a:xfrm>
            <a:custGeom>
              <a:avLst/>
              <a:gdLst/>
              <a:ahLst/>
              <a:cxnLst/>
              <a:rect l="l" t="t" r="r" b="b"/>
              <a:pathLst>
                <a:path w="1455420" h="689610">
                  <a:moveTo>
                    <a:pt x="0" y="134002"/>
                  </a:moveTo>
                  <a:lnTo>
                    <a:pt x="134002" y="0"/>
                  </a:lnTo>
                  <a:lnTo>
                    <a:pt x="1320881" y="0"/>
                  </a:lnTo>
                  <a:lnTo>
                    <a:pt x="1454883" y="134002"/>
                  </a:lnTo>
                  <a:lnTo>
                    <a:pt x="1454883" y="555152"/>
                  </a:lnTo>
                  <a:lnTo>
                    <a:pt x="1320881" y="689155"/>
                  </a:lnTo>
                  <a:lnTo>
                    <a:pt x="134002" y="689155"/>
                  </a:lnTo>
                  <a:lnTo>
                    <a:pt x="0" y="555152"/>
                  </a:lnTo>
                  <a:lnTo>
                    <a:pt x="0" y="134002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72"/>
            <p:cNvSpPr txBox="1"/>
            <p:nvPr/>
          </p:nvSpPr>
          <p:spPr>
            <a:xfrm>
              <a:off x="4888360" y="2335298"/>
              <a:ext cx="817244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" dirty="0">
                  <a:latin typeface="Arial"/>
                  <a:cs typeface="Arial"/>
                </a:rPr>
                <a:t>Domain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85" name="object 73"/>
            <p:cNvSpPr/>
            <p:nvPr/>
          </p:nvSpPr>
          <p:spPr>
            <a:xfrm>
              <a:off x="3880244" y="1893884"/>
              <a:ext cx="1416685" cy="248920"/>
            </a:xfrm>
            <a:custGeom>
              <a:avLst/>
              <a:gdLst/>
              <a:ahLst/>
              <a:cxnLst/>
              <a:rect l="l" t="t" r="r" b="b"/>
              <a:pathLst>
                <a:path w="1416685" h="248919">
                  <a:moveTo>
                    <a:pt x="0" y="0"/>
                  </a:moveTo>
                  <a:lnTo>
                    <a:pt x="1416597" y="0"/>
                  </a:lnTo>
                  <a:lnTo>
                    <a:pt x="1416597" y="248861"/>
                  </a:lnTo>
                </a:path>
              </a:pathLst>
            </a:custGeom>
            <a:ln w="38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74"/>
            <p:cNvSpPr/>
            <p:nvPr/>
          </p:nvSpPr>
          <p:spPr>
            <a:xfrm>
              <a:off x="3037944" y="2851045"/>
              <a:ext cx="784860" cy="440690"/>
            </a:xfrm>
            <a:custGeom>
              <a:avLst/>
              <a:gdLst/>
              <a:ahLst/>
              <a:cxnLst/>
              <a:rect l="l" t="t" r="r" b="b"/>
              <a:pathLst>
                <a:path w="784860" h="440689">
                  <a:moveTo>
                    <a:pt x="612581" y="0"/>
                  </a:moveTo>
                  <a:lnTo>
                    <a:pt x="172288" y="0"/>
                  </a:lnTo>
                  <a:lnTo>
                    <a:pt x="126487" y="6154"/>
                  </a:lnTo>
                  <a:lnTo>
                    <a:pt x="85331" y="23522"/>
                  </a:lnTo>
                  <a:lnTo>
                    <a:pt x="50462" y="50462"/>
                  </a:lnTo>
                  <a:lnTo>
                    <a:pt x="23522" y="85331"/>
                  </a:lnTo>
                  <a:lnTo>
                    <a:pt x="6154" y="126487"/>
                  </a:lnTo>
                  <a:lnTo>
                    <a:pt x="0" y="172289"/>
                  </a:lnTo>
                  <a:lnTo>
                    <a:pt x="0" y="268005"/>
                  </a:lnTo>
                  <a:lnTo>
                    <a:pt x="6154" y="313807"/>
                  </a:lnTo>
                  <a:lnTo>
                    <a:pt x="23522" y="354963"/>
                  </a:lnTo>
                  <a:lnTo>
                    <a:pt x="50462" y="389832"/>
                  </a:lnTo>
                  <a:lnTo>
                    <a:pt x="85331" y="416771"/>
                  </a:lnTo>
                  <a:lnTo>
                    <a:pt x="126487" y="434139"/>
                  </a:lnTo>
                  <a:lnTo>
                    <a:pt x="172288" y="440293"/>
                  </a:lnTo>
                  <a:lnTo>
                    <a:pt x="612581" y="440293"/>
                  </a:lnTo>
                  <a:lnTo>
                    <a:pt x="658383" y="434139"/>
                  </a:lnTo>
                  <a:lnTo>
                    <a:pt x="699540" y="416771"/>
                  </a:lnTo>
                  <a:lnTo>
                    <a:pt x="734409" y="389832"/>
                  </a:lnTo>
                  <a:lnTo>
                    <a:pt x="761349" y="354963"/>
                  </a:lnTo>
                  <a:lnTo>
                    <a:pt x="778717" y="313807"/>
                  </a:lnTo>
                  <a:lnTo>
                    <a:pt x="784871" y="268005"/>
                  </a:lnTo>
                  <a:lnTo>
                    <a:pt x="784871" y="172289"/>
                  </a:lnTo>
                  <a:lnTo>
                    <a:pt x="778717" y="126487"/>
                  </a:lnTo>
                  <a:lnTo>
                    <a:pt x="761349" y="85331"/>
                  </a:lnTo>
                  <a:lnTo>
                    <a:pt x="734409" y="50462"/>
                  </a:lnTo>
                  <a:lnTo>
                    <a:pt x="699540" y="23522"/>
                  </a:lnTo>
                  <a:lnTo>
                    <a:pt x="658383" y="6154"/>
                  </a:lnTo>
                  <a:lnTo>
                    <a:pt x="612581" y="0"/>
                  </a:lnTo>
                  <a:close/>
                </a:path>
              </a:pathLst>
            </a:custGeom>
            <a:solidFill>
              <a:srgbClr val="C3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75"/>
            <p:cNvSpPr/>
            <p:nvPr/>
          </p:nvSpPr>
          <p:spPr>
            <a:xfrm>
              <a:off x="3047515" y="2860616"/>
              <a:ext cx="784860" cy="440690"/>
            </a:xfrm>
            <a:custGeom>
              <a:avLst/>
              <a:gdLst/>
              <a:ahLst/>
              <a:cxnLst/>
              <a:rect l="l" t="t" r="r" b="b"/>
              <a:pathLst>
                <a:path w="784860" h="440689">
                  <a:moveTo>
                    <a:pt x="172288" y="0"/>
                  </a:moveTo>
                  <a:lnTo>
                    <a:pt x="612582" y="0"/>
                  </a:lnTo>
                  <a:lnTo>
                    <a:pt x="654395" y="2166"/>
                  </a:lnTo>
                  <a:lnTo>
                    <a:pt x="693159" y="17141"/>
                  </a:lnTo>
                  <a:lnTo>
                    <a:pt x="727230" y="43283"/>
                  </a:lnTo>
                  <a:lnTo>
                    <a:pt x="754968" y="78949"/>
                  </a:lnTo>
                  <a:lnTo>
                    <a:pt x="774728" y="122499"/>
                  </a:lnTo>
                  <a:lnTo>
                    <a:pt x="784871" y="172288"/>
                  </a:lnTo>
                  <a:lnTo>
                    <a:pt x="784871" y="268004"/>
                  </a:lnTo>
                  <a:lnTo>
                    <a:pt x="774728" y="309818"/>
                  </a:lnTo>
                  <a:lnTo>
                    <a:pt x="754968" y="348581"/>
                  </a:lnTo>
                  <a:lnTo>
                    <a:pt x="727230" y="382653"/>
                  </a:lnTo>
                  <a:lnTo>
                    <a:pt x="693159" y="410390"/>
                  </a:lnTo>
                  <a:lnTo>
                    <a:pt x="654395" y="430151"/>
                  </a:lnTo>
                  <a:lnTo>
                    <a:pt x="612582" y="440293"/>
                  </a:lnTo>
                  <a:lnTo>
                    <a:pt x="172288" y="440293"/>
                  </a:lnTo>
                  <a:lnTo>
                    <a:pt x="122499" y="430151"/>
                  </a:lnTo>
                  <a:lnTo>
                    <a:pt x="78949" y="410390"/>
                  </a:lnTo>
                  <a:lnTo>
                    <a:pt x="43283" y="382653"/>
                  </a:lnTo>
                  <a:lnTo>
                    <a:pt x="17141" y="348581"/>
                  </a:lnTo>
                  <a:lnTo>
                    <a:pt x="2166" y="309818"/>
                  </a:lnTo>
                  <a:lnTo>
                    <a:pt x="0" y="268004"/>
                  </a:lnTo>
                  <a:lnTo>
                    <a:pt x="0" y="172288"/>
                  </a:lnTo>
                  <a:lnTo>
                    <a:pt x="2166" y="122499"/>
                  </a:lnTo>
                  <a:lnTo>
                    <a:pt x="17141" y="78949"/>
                  </a:lnTo>
                  <a:lnTo>
                    <a:pt x="43283" y="43283"/>
                  </a:lnTo>
                  <a:lnTo>
                    <a:pt x="78949" y="17141"/>
                  </a:lnTo>
                  <a:lnTo>
                    <a:pt x="122499" y="2166"/>
                  </a:lnTo>
                  <a:lnTo>
                    <a:pt x="172288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76"/>
            <p:cNvSpPr txBox="1"/>
            <p:nvPr/>
          </p:nvSpPr>
          <p:spPr>
            <a:xfrm>
              <a:off x="3258121" y="2919165"/>
              <a:ext cx="344805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" dirty="0">
                  <a:latin typeface="Arial"/>
                  <a:cs typeface="Arial"/>
                </a:rPr>
                <a:t>NS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89" name="object 77"/>
            <p:cNvSpPr/>
            <p:nvPr/>
          </p:nvSpPr>
          <p:spPr>
            <a:xfrm>
              <a:off x="4071676" y="2851045"/>
              <a:ext cx="1225550" cy="229870"/>
            </a:xfrm>
            <a:custGeom>
              <a:avLst/>
              <a:gdLst/>
              <a:ahLst/>
              <a:cxnLst/>
              <a:rect l="l" t="t" r="r" b="b"/>
              <a:pathLst>
                <a:path w="1225550" h="229869">
                  <a:moveTo>
                    <a:pt x="1225165" y="0"/>
                  </a:moveTo>
                  <a:lnTo>
                    <a:pt x="1225165" y="229718"/>
                  </a:lnTo>
                  <a:lnTo>
                    <a:pt x="0" y="229718"/>
                  </a:lnTo>
                </a:path>
              </a:pathLst>
            </a:custGeom>
            <a:ln w="38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78"/>
            <p:cNvSpPr/>
            <p:nvPr/>
          </p:nvSpPr>
          <p:spPr>
            <a:xfrm>
              <a:off x="3895559" y="3005606"/>
              <a:ext cx="184150" cy="138430"/>
            </a:xfrm>
            <a:custGeom>
              <a:avLst/>
              <a:gdLst/>
              <a:ahLst/>
              <a:cxnLst/>
              <a:rect l="l" t="t" r="r" b="b"/>
              <a:pathLst>
                <a:path w="184150" h="138430">
                  <a:moveTo>
                    <a:pt x="184124" y="0"/>
                  </a:moveTo>
                  <a:lnTo>
                    <a:pt x="0" y="67971"/>
                  </a:lnTo>
                  <a:lnTo>
                    <a:pt x="183418" y="137829"/>
                  </a:lnTo>
                  <a:lnTo>
                    <a:pt x="184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79"/>
            <p:cNvSpPr/>
            <p:nvPr/>
          </p:nvSpPr>
          <p:spPr>
            <a:xfrm>
              <a:off x="3895559" y="3005605"/>
              <a:ext cx="184150" cy="138430"/>
            </a:xfrm>
            <a:custGeom>
              <a:avLst/>
              <a:gdLst/>
              <a:ahLst/>
              <a:cxnLst/>
              <a:rect l="l" t="t" r="r" b="b"/>
              <a:pathLst>
                <a:path w="184150" h="138430">
                  <a:moveTo>
                    <a:pt x="0" y="67971"/>
                  </a:moveTo>
                  <a:lnTo>
                    <a:pt x="183418" y="137829"/>
                  </a:lnTo>
                  <a:lnTo>
                    <a:pt x="184125" y="0"/>
                  </a:lnTo>
                  <a:lnTo>
                    <a:pt x="0" y="67971"/>
                  </a:lnTo>
                  <a:close/>
                </a:path>
              </a:pathLst>
            </a:custGeom>
            <a:ln w="38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80"/>
            <p:cNvSpPr/>
            <p:nvPr/>
          </p:nvSpPr>
          <p:spPr>
            <a:xfrm>
              <a:off x="3736670" y="3970922"/>
              <a:ext cx="1665605" cy="19685"/>
            </a:xfrm>
            <a:custGeom>
              <a:avLst/>
              <a:gdLst/>
              <a:ahLst/>
              <a:cxnLst/>
              <a:rect l="l" t="t" r="r" b="b"/>
              <a:pathLst>
                <a:path w="1665604" h="19685">
                  <a:moveTo>
                    <a:pt x="0" y="0"/>
                  </a:moveTo>
                  <a:lnTo>
                    <a:pt x="1665458" y="19143"/>
                  </a:lnTo>
                </a:path>
              </a:pathLst>
            </a:custGeom>
            <a:ln w="1914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81"/>
            <p:cNvSpPr/>
            <p:nvPr/>
          </p:nvSpPr>
          <p:spPr>
            <a:xfrm>
              <a:off x="5403482" y="3930755"/>
              <a:ext cx="154305" cy="114935"/>
            </a:xfrm>
            <a:custGeom>
              <a:avLst/>
              <a:gdLst/>
              <a:ahLst/>
              <a:cxnLst/>
              <a:rect l="l" t="t" r="r" b="b"/>
              <a:pathLst>
                <a:path w="154304" h="114935">
                  <a:moveTo>
                    <a:pt x="1140" y="0"/>
                  </a:moveTo>
                  <a:lnTo>
                    <a:pt x="0" y="114853"/>
                  </a:lnTo>
                  <a:lnTo>
                    <a:pt x="153708" y="58950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82"/>
            <p:cNvSpPr/>
            <p:nvPr/>
          </p:nvSpPr>
          <p:spPr>
            <a:xfrm>
              <a:off x="5403482" y="3930754"/>
              <a:ext cx="154305" cy="114935"/>
            </a:xfrm>
            <a:custGeom>
              <a:avLst/>
              <a:gdLst/>
              <a:ahLst/>
              <a:cxnLst/>
              <a:rect l="l" t="t" r="r" b="b"/>
              <a:pathLst>
                <a:path w="154304" h="114935">
                  <a:moveTo>
                    <a:pt x="153708" y="58949"/>
                  </a:moveTo>
                  <a:lnTo>
                    <a:pt x="1140" y="0"/>
                  </a:lnTo>
                  <a:lnTo>
                    <a:pt x="0" y="114853"/>
                  </a:lnTo>
                  <a:lnTo>
                    <a:pt x="153708" y="58949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83"/>
            <p:cNvSpPr/>
            <p:nvPr/>
          </p:nvSpPr>
          <p:spPr>
            <a:xfrm>
              <a:off x="3678205" y="3942304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571" y="0"/>
                  </a:moveTo>
                  <a:lnTo>
                    <a:pt x="0" y="57428"/>
                  </a:lnTo>
                  <a:lnTo>
                    <a:pt x="57426" y="57998"/>
                  </a:lnTo>
                  <a:lnTo>
                    <a:pt x="57998" y="57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84"/>
            <p:cNvSpPr/>
            <p:nvPr/>
          </p:nvSpPr>
          <p:spPr>
            <a:xfrm>
              <a:off x="3678205" y="3942303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572" y="0"/>
                  </a:moveTo>
                  <a:lnTo>
                    <a:pt x="0" y="57427"/>
                  </a:lnTo>
                  <a:lnTo>
                    <a:pt x="57427" y="57998"/>
                  </a:lnTo>
                  <a:lnTo>
                    <a:pt x="57998" y="572"/>
                  </a:lnTo>
                  <a:lnTo>
                    <a:pt x="572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85"/>
            <p:cNvSpPr/>
            <p:nvPr/>
          </p:nvSpPr>
          <p:spPr>
            <a:xfrm>
              <a:off x="3698384" y="4124068"/>
              <a:ext cx="2833370" cy="536575"/>
            </a:xfrm>
            <a:custGeom>
              <a:avLst/>
              <a:gdLst/>
              <a:ahLst/>
              <a:cxnLst/>
              <a:rect l="l" t="t" r="r" b="b"/>
              <a:pathLst>
                <a:path w="2833370" h="536575">
                  <a:moveTo>
                    <a:pt x="0" y="536009"/>
                  </a:moveTo>
                  <a:lnTo>
                    <a:pt x="0" y="0"/>
                  </a:lnTo>
                  <a:lnTo>
                    <a:pt x="2833194" y="38286"/>
                  </a:lnTo>
                </a:path>
              </a:pathLst>
            </a:custGeom>
            <a:ln w="1914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86"/>
            <p:cNvSpPr/>
            <p:nvPr/>
          </p:nvSpPr>
          <p:spPr>
            <a:xfrm>
              <a:off x="6532781" y="4102541"/>
              <a:ext cx="154305" cy="114935"/>
            </a:xfrm>
            <a:custGeom>
              <a:avLst/>
              <a:gdLst/>
              <a:ahLst/>
              <a:cxnLst/>
              <a:rect l="l" t="t" r="r" b="b"/>
              <a:pathLst>
                <a:path w="154304" h="114935">
                  <a:moveTo>
                    <a:pt x="1449" y="0"/>
                  </a:moveTo>
                  <a:lnTo>
                    <a:pt x="0" y="114848"/>
                  </a:lnTo>
                  <a:lnTo>
                    <a:pt x="153860" y="59354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87"/>
            <p:cNvSpPr/>
            <p:nvPr/>
          </p:nvSpPr>
          <p:spPr>
            <a:xfrm>
              <a:off x="6532782" y="4102539"/>
              <a:ext cx="154305" cy="114935"/>
            </a:xfrm>
            <a:custGeom>
              <a:avLst/>
              <a:gdLst/>
              <a:ahLst/>
              <a:cxnLst/>
              <a:rect l="l" t="t" r="r" b="b"/>
              <a:pathLst>
                <a:path w="154304" h="114935">
                  <a:moveTo>
                    <a:pt x="153859" y="59355"/>
                  </a:moveTo>
                  <a:lnTo>
                    <a:pt x="1449" y="0"/>
                  </a:lnTo>
                  <a:lnTo>
                    <a:pt x="0" y="114849"/>
                  </a:lnTo>
                  <a:lnTo>
                    <a:pt x="153859" y="59355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88"/>
            <p:cNvSpPr/>
            <p:nvPr/>
          </p:nvSpPr>
          <p:spPr>
            <a:xfrm>
              <a:off x="3659349" y="465050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0" y="57430"/>
                  </a:moveTo>
                  <a:lnTo>
                    <a:pt x="57429" y="57430"/>
                  </a:lnTo>
                  <a:lnTo>
                    <a:pt x="57429" y="0"/>
                  </a:lnTo>
                  <a:lnTo>
                    <a:pt x="0" y="0"/>
                  </a:lnTo>
                  <a:lnTo>
                    <a:pt x="0" y="57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89"/>
            <p:cNvSpPr/>
            <p:nvPr/>
          </p:nvSpPr>
          <p:spPr>
            <a:xfrm>
              <a:off x="3659349" y="4650506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0" y="57429"/>
                  </a:moveTo>
                  <a:lnTo>
                    <a:pt x="57429" y="57429"/>
                  </a:lnTo>
                  <a:lnTo>
                    <a:pt x="57429" y="0"/>
                  </a:lnTo>
                  <a:lnTo>
                    <a:pt x="0" y="0"/>
                  </a:lnTo>
                  <a:lnTo>
                    <a:pt x="0" y="57429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90"/>
            <p:cNvSpPr/>
            <p:nvPr/>
          </p:nvSpPr>
          <p:spPr>
            <a:xfrm>
              <a:off x="6780439" y="3674204"/>
              <a:ext cx="1943784" cy="34457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91"/>
            <p:cNvSpPr txBox="1"/>
            <p:nvPr/>
          </p:nvSpPr>
          <p:spPr>
            <a:xfrm>
              <a:off x="6780440" y="3683774"/>
              <a:ext cx="1952625" cy="344805"/>
            </a:xfrm>
            <a:prstGeom prst="rect">
              <a:avLst/>
            </a:prstGeom>
            <a:ln w="19143">
              <a:solidFill>
                <a:srgbClr val="000000"/>
              </a:solidFill>
            </a:ln>
          </p:spPr>
          <p:txBody>
            <a:bodyPr vert="horz" wrap="square" lIns="0" tIns="635" rIns="0" bIns="0" rtlCol="0">
              <a:spAutoFit/>
            </a:bodyPr>
            <a:lstStyle/>
            <a:p>
              <a:pPr marR="635" algn="ctr">
                <a:lnSpc>
                  <a:spcPct val="100000"/>
                </a:lnSpc>
                <a:spcBef>
                  <a:spcPts val="5"/>
                </a:spcBef>
              </a:pPr>
              <a:r>
                <a:rPr sz="1800" spc="5" dirty="0">
                  <a:latin typeface="Arial"/>
                  <a:cs typeface="Arial"/>
                </a:rPr>
                <a:t>AD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04" name="object 92"/>
            <p:cNvSpPr txBox="1"/>
            <p:nvPr/>
          </p:nvSpPr>
          <p:spPr>
            <a:xfrm>
              <a:off x="4119602" y="2373584"/>
              <a:ext cx="306705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(1)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05" name="object 93"/>
            <p:cNvSpPr txBox="1"/>
            <p:nvPr/>
          </p:nvSpPr>
          <p:spPr>
            <a:xfrm>
              <a:off x="4119602" y="4134760"/>
              <a:ext cx="306705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(2)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06" name="object 94"/>
            <p:cNvSpPr txBox="1"/>
            <p:nvPr/>
          </p:nvSpPr>
          <p:spPr>
            <a:xfrm>
              <a:off x="4119602" y="5206779"/>
              <a:ext cx="306705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(3)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07" name="object 95"/>
            <p:cNvSpPr/>
            <p:nvPr/>
          </p:nvSpPr>
          <p:spPr>
            <a:xfrm>
              <a:off x="6780439" y="4114497"/>
              <a:ext cx="1943784" cy="3445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96"/>
            <p:cNvSpPr txBox="1"/>
            <p:nvPr/>
          </p:nvSpPr>
          <p:spPr>
            <a:xfrm>
              <a:off x="6780440" y="4124068"/>
              <a:ext cx="1952625" cy="344805"/>
            </a:xfrm>
            <a:prstGeom prst="rect">
              <a:avLst/>
            </a:prstGeom>
            <a:ln w="19143">
              <a:solidFill>
                <a:srgbClr val="000000"/>
              </a:solidFill>
            </a:ln>
          </p:spPr>
          <p:txBody>
            <a:bodyPr vert="horz" wrap="square" lIns="0" tIns="635" rIns="0" bIns="0" rtlCol="0">
              <a:spAutoFit/>
            </a:bodyPr>
            <a:lstStyle/>
            <a:p>
              <a:pPr marR="635" algn="ctr">
                <a:lnSpc>
                  <a:spcPct val="100000"/>
                </a:lnSpc>
                <a:spcBef>
                  <a:spcPts val="5"/>
                </a:spcBef>
              </a:pPr>
              <a:r>
                <a:rPr sz="1800" spc="5" dirty="0">
                  <a:latin typeface="Arial"/>
                  <a:cs typeface="Arial"/>
                </a:rPr>
                <a:t>AD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09" name="object 97"/>
            <p:cNvSpPr/>
            <p:nvPr/>
          </p:nvSpPr>
          <p:spPr>
            <a:xfrm>
              <a:off x="6780439" y="4554791"/>
              <a:ext cx="1943784" cy="3445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98"/>
            <p:cNvSpPr/>
            <p:nvPr/>
          </p:nvSpPr>
          <p:spPr>
            <a:xfrm>
              <a:off x="6780440" y="4564362"/>
              <a:ext cx="1952625" cy="344805"/>
            </a:xfrm>
            <a:custGeom>
              <a:avLst/>
              <a:gdLst/>
              <a:ahLst/>
              <a:cxnLst/>
              <a:rect l="l" t="t" r="r" b="b"/>
              <a:pathLst>
                <a:path w="1952625" h="344804">
                  <a:moveTo>
                    <a:pt x="0" y="0"/>
                  </a:moveTo>
                  <a:lnTo>
                    <a:pt x="1952606" y="0"/>
                  </a:lnTo>
                  <a:lnTo>
                    <a:pt x="1952606" y="344577"/>
                  </a:lnTo>
                  <a:lnTo>
                    <a:pt x="0" y="344577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99"/>
            <p:cNvSpPr txBox="1"/>
            <p:nvPr/>
          </p:nvSpPr>
          <p:spPr>
            <a:xfrm>
              <a:off x="7580074" y="4575054"/>
              <a:ext cx="344805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" dirty="0">
                  <a:latin typeface="Arial"/>
                  <a:cs typeface="Arial"/>
                </a:rPr>
                <a:t>AD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12" name="object 100"/>
            <p:cNvSpPr/>
            <p:nvPr/>
          </p:nvSpPr>
          <p:spPr>
            <a:xfrm>
              <a:off x="6780439" y="4995085"/>
              <a:ext cx="1943784" cy="34457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01"/>
            <p:cNvSpPr/>
            <p:nvPr/>
          </p:nvSpPr>
          <p:spPr>
            <a:xfrm>
              <a:off x="6780440" y="5004655"/>
              <a:ext cx="1952625" cy="344805"/>
            </a:xfrm>
            <a:custGeom>
              <a:avLst/>
              <a:gdLst/>
              <a:ahLst/>
              <a:cxnLst/>
              <a:rect l="l" t="t" r="r" b="b"/>
              <a:pathLst>
                <a:path w="1952625" h="344804">
                  <a:moveTo>
                    <a:pt x="0" y="0"/>
                  </a:moveTo>
                  <a:lnTo>
                    <a:pt x="1952606" y="0"/>
                  </a:lnTo>
                  <a:lnTo>
                    <a:pt x="1952606" y="344577"/>
                  </a:lnTo>
                  <a:lnTo>
                    <a:pt x="0" y="344577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102"/>
            <p:cNvSpPr txBox="1"/>
            <p:nvPr/>
          </p:nvSpPr>
          <p:spPr>
            <a:xfrm>
              <a:off x="7580074" y="5015347"/>
              <a:ext cx="344805" cy="294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" dirty="0">
                  <a:latin typeface="Arial"/>
                  <a:cs typeface="Arial"/>
                </a:rPr>
                <a:t>AD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15" name="object 103"/>
            <p:cNvSpPr/>
            <p:nvPr/>
          </p:nvSpPr>
          <p:spPr>
            <a:xfrm>
              <a:off x="3650526" y="5167372"/>
              <a:ext cx="3331210" cy="650875"/>
            </a:xfrm>
            <a:custGeom>
              <a:avLst/>
              <a:gdLst/>
              <a:ahLst/>
              <a:cxnLst/>
              <a:rect l="l" t="t" r="r" b="b"/>
              <a:pathLst>
                <a:path w="3331209" h="650875">
                  <a:moveTo>
                    <a:pt x="3330917" y="0"/>
                  </a:moveTo>
                  <a:lnTo>
                    <a:pt x="0" y="0"/>
                  </a:lnTo>
                  <a:lnTo>
                    <a:pt x="0" y="57429"/>
                  </a:lnTo>
                  <a:lnTo>
                    <a:pt x="0" y="650868"/>
                  </a:lnTo>
                </a:path>
              </a:pathLst>
            </a:custGeom>
            <a:ln w="38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104"/>
            <p:cNvSpPr/>
            <p:nvPr/>
          </p:nvSpPr>
          <p:spPr>
            <a:xfrm>
              <a:off x="3590433" y="5810586"/>
              <a:ext cx="138430" cy="184150"/>
            </a:xfrm>
            <a:custGeom>
              <a:avLst/>
              <a:gdLst/>
              <a:ahLst/>
              <a:cxnLst/>
              <a:rect l="l" t="t" r="r" b="b"/>
              <a:pathLst>
                <a:path w="138429" h="184150">
                  <a:moveTo>
                    <a:pt x="137831" y="0"/>
                  </a:moveTo>
                  <a:lnTo>
                    <a:pt x="0" y="0"/>
                  </a:lnTo>
                  <a:lnTo>
                    <a:pt x="68916" y="183774"/>
                  </a:lnTo>
                  <a:lnTo>
                    <a:pt x="137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105"/>
            <p:cNvSpPr/>
            <p:nvPr/>
          </p:nvSpPr>
          <p:spPr>
            <a:xfrm>
              <a:off x="3590433" y="5810584"/>
              <a:ext cx="138430" cy="184150"/>
            </a:xfrm>
            <a:custGeom>
              <a:avLst/>
              <a:gdLst/>
              <a:ahLst/>
              <a:cxnLst/>
              <a:rect l="l" t="t" r="r" b="b"/>
              <a:pathLst>
                <a:path w="138429" h="184150">
                  <a:moveTo>
                    <a:pt x="68915" y="183774"/>
                  </a:moveTo>
                  <a:lnTo>
                    <a:pt x="137831" y="0"/>
                  </a:lnTo>
                  <a:lnTo>
                    <a:pt x="0" y="0"/>
                  </a:lnTo>
                  <a:lnTo>
                    <a:pt x="68915" y="183774"/>
                  </a:lnTo>
                  <a:close/>
                </a:path>
              </a:pathLst>
            </a:custGeom>
            <a:ln w="38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106"/>
            <p:cNvSpPr/>
            <p:nvPr/>
          </p:nvSpPr>
          <p:spPr>
            <a:xfrm>
              <a:off x="6987186" y="509845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20185" y="117646"/>
                  </a:moveTo>
                  <a:lnTo>
                    <a:pt x="5046" y="94849"/>
                  </a:lnTo>
                  <a:lnTo>
                    <a:pt x="0" y="68916"/>
                  </a:lnTo>
                  <a:lnTo>
                    <a:pt x="5046" y="42982"/>
                  </a:lnTo>
                  <a:lnTo>
                    <a:pt x="20185" y="20185"/>
                  </a:lnTo>
                  <a:lnTo>
                    <a:pt x="42982" y="5046"/>
                  </a:lnTo>
                  <a:lnTo>
                    <a:pt x="68916" y="0"/>
                  </a:lnTo>
                  <a:lnTo>
                    <a:pt x="94849" y="5046"/>
                  </a:lnTo>
                  <a:lnTo>
                    <a:pt x="117646" y="20185"/>
                  </a:lnTo>
                  <a:lnTo>
                    <a:pt x="132785" y="42982"/>
                  </a:lnTo>
                  <a:lnTo>
                    <a:pt x="137832" y="68916"/>
                  </a:lnTo>
                  <a:lnTo>
                    <a:pt x="132785" y="94849"/>
                  </a:lnTo>
                  <a:lnTo>
                    <a:pt x="117646" y="117646"/>
                  </a:lnTo>
                  <a:lnTo>
                    <a:pt x="94849" y="132785"/>
                  </a:lnTo>
                  <a:lnTo>
                    <a:pt x="68916" y="137832"/>
                  </a:lnTo>
                  <a:lnTo>
                    <a:pt x="42982" y="132785"/>
                  </a:lnTo>
                  <a:lnTo>
                    <a:pt x="20185" y="117646"/>
                  </a:lnTo>
                </a:path>
              </a:pathLst>
            </a:custGeom>
            <a:ln w="38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107"/>
            <p:cNvSpPr/>
            <p:nvPr/>
          </p:nvSpPr>
          <p:spPr>
            <a:xfrm>
              <a:off x="6110428" y="2496895"/>
              <a:ext cx="1148715" cy="459740"/>
            </a:xfrm>
            <a:custGeom>
              <a:avLst/>
              <a:gdLst/>
              <a:ahLst/>
              <a:cxnLst/>
              <a:rect l="l" t="t" r="r" b="b"/>
              <a:pathLst>
                <a:path w="1148715" h="459739">
                  <a:moveTo>
                    <a:pt x="0" y="0"/>
                  </a:moveTo>
                  <a:lnTo>
                    <a:pt x="1148592" y="0"/>
                  </a:lnTo>
                  <a:lnTo>
                    <a:pt x="1148592" y="459436"/>
                  </a:lnTo>
                </a:path>
              </a:pathLst>
            </a:custGeom>
            <a:ln w="191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108"/>
            <p:cNvSpPr/>
            <p:nvPr/>
          </p:nvSpPr>
          <p:spPr>
            <a:xfrm>
              <a:off x="7220735" y="2957376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57430"/>
                  </a:moveTo>
                  <a:lnTo>
                    <a:pt x="57428" y="57430"/>
                  </a:lnTo>
                  <a:lnTo>
                    <a:pt x="57428" y="0"/>
                  </a:lnTo>
                  <a:lnTo>
                    <a:pt x="0" y="0"/>
                  </a:lnTo>
                  <a:lnTo>
                    <a:pt x="0" y="57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109"/>
            <p:cNvSpPr/>
            <p:nvPr/>
          </p:nvSpPr>
          <p:spPr>
            <a:xfrm>
              <a:off x="7220734" y="2957376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57429"/>
                  </a:moveTo>
                  <a:lnTo>
                    <a:pt x="57429" y="57429"/>
                  </a:lnTo>
                  <a:lnTo>
                    <a:pt x="57429" y="0"/>
                  </a:lnTo>
                  <a:lnTo>
                    <a:pt x="0" y="0"/>
                  </a:lnTo>
                  <a:lnTo>
                    <a:pt x="0" y="57429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110"/>
            <p:cNvSpPr/>
            <p:nvPr/>
          </p:nvSpPr>
          <p:spPr>
            <a:xfrm>
              <a:off x="6043427" y="245861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0" y="0"/>
                  </a:moveTo>
                  <a:lnTo>
                    <a:pt x="0" y="57429"/>
                  </a:lnTo>
                  <a:lnTo>
                    <a:pt x="57429" y="57429"/>
                  </a:lnTo>
                  <a:lnTo>
                    <a:pt x="57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111"/>
            <p:cNvSpPr/>
            <p:nvPr/>
          </p:nvSpPr>
          <p:spPr>
            <a:xfrm>
              <a:off x="6043426" y="2458609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0" y="0"/>
                  </a:moveTo>
                  <a:lnTo>
                    <a:pt x="0" y="57429"/>
                  </a:lnTo>
                  <a:lnTo>
                    <a:pt x="57429" y="57429"/>
                  </a:lnTo>
                  <a:lnTo>
                    <a:pt x="57429" y="0"/>
                  </a:lnTo>
                  <a:lnTo>
                    <a:pt x="0" y="0"/>
                  </a:lnTo>
                  <a:close/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4477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10-fold cross validation </a:t>
            </a:r>
          </a:p>
          <a:p>
            <a:pPr marL="457200" lvl="1" indent="0">
              <a:buNone/>
            </a:pPr>
            <a:r>
              <a:rPr lang="en-US" altLang="zh-CN" dirty="0"/>
              <a:t>Threshold 0.5: FPR 1.5% TPR 98.6%</a:t>
            </a:r>
          </a:p>
          <a:p>
            <a:pPr marL="457200" lvl="1" indent="0">
              <a:buNone/>
            </a:pPr>
            <a:r>
              <a:rPr lang="en-US" altLang="zh-CN" dirty="0"/>
              <a:t>Threshold 0.7: FPR 0.5% TPR 97.9%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7747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9623" y="806818"/>
            <a:ext cx="7564755" cy="5395803"/>
            <a:chOff x="2205072" y="1433119"/>
            <a:chExt cx="7564755" cy="5395803"/>
          </a:xfrm>
        </p:grpSpPr>
        <p:sp>
          <p:nvSpPr>
            <p:cNvPr id="5" name="object 3"/>
            <p:cNvSpPr/>
            <p:nvPr/>
          </p:nvSpPr>
          <p:spPr>
            <a:xfrm>
              <a:off x="2205072" y="1460385"/>
              <a:ext cx="7564755" cy="5356225"/>
            </a:xfrm>
            <a:custGeom>
              <a:avLst/>
              <a:gdLst/>
              <a:ahLst/>
              <a:cxnLst/>
              <a:rect l="l" t="t" r="r" b="b"/>
              <a:pathLst>
                <a:path w="7564755" h="5356225">
                  <a:moveTo>
                    <a:pt x="0" y="5356116"/>
                  </a:moveTo>
                  <a:lnTo>
                    <a:pt x="0" y="0"/>
                  </a:lnTo>
                  <a:lnTo>
                    <a:pt x="7564336" y="0"/>
                  </a:lnTo>
                  <a:lnTo>
                    <a:pt x="7564336" y="5356116"/>
                  </a:lnTo>
                  <a:lnTo>
                    <a:pt x="0" y="5356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24"/>
            <p:cNvSpPr txBox="1"/>
            <p:nvPr/>
          </p:nvSpPr>
          <p:spPr>
            <a:xfrm>
              <a:off x="5181460" y="6428872"/>
              <a:ext cx="2498725" cy="4000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60325">
                <a:lnSpc>
                  <a:spcPts val="1350"/>
                </a:lnSpc>
                <a:tabLst>
                  <a:tab pos="2036445" algn="l"/>
                </a:tabLst>
              </a:pPr>
              <a:r>
                <a:rPr sz="1200" spc="10" dirty="0">
                  <a:latin typeface="Arial"/>
                  <a:cs typeface="Arial"/>
                </a:rPr>
                <a:t>1.0%1.5%	10.0%</a:t>
              </a:r>
              <a:endParaRPr sz="1200">
                <a:latin typeface="Arial"/>
                <a:cs typeface="Arial"/>
              </a:endParaRPr>
            </a:p>
            <a:p>
              <a:pPr marL="12700">
                <a:lnSpc>
                  <a:spcPts val="1650"/>
                </a:lnSpc>
              </a:pPr>
              <a:r>
                <a:rPr sz="1450" spc="-5" dirty="0">
                  <a:latin typeface="Arial"/>
                  <a:cs typeface="Arial"/>
                </a:rPr>
                <a:t>False </a:t>
              </a:r>
              <a:r>
                <a:rPr sz="1450" spc="-10" dirty="0">
                  <a:latin typeface="Arial"/>
                  <a:cs typeface="Arial"/>
                </a:rPr>
                <a:t>Postive </a:t>
              </a:r>
              <a:r>
                <a:rPr sz="1450" spc="10" dirty="0">
                  <a:latin typeface="Arial"/>
                  <a:cs typeface="Arial"/>
                </a:rPr>
                <a:t>Rate (log</a:t>
              </a:r>
              <a:r>
                <a:rPr sz="1450" dirty="0">
                  <a:latin typeface="Arial"/>
                  <a:cs typeface="Arial"/>
                </a:rPr>
                <a:t> </a:t>
              </a:r>
              <a:r>
                <a:rPr sz="1450" spc="10" dirty="0">
                  <a:latin typeface="Arial"/>
                  <a:cs typeface="Arial"/>
                </a:rPr>
                <a:t>scale)</a:t>
              </a:r>
              <a:endParaRPr sz="1450">
                <a:latin typeface="Arial"/>
                <a:cs typeface="Arial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242171" y="1433119"/>
              <a:ext cx="7521338" cy="5197048"/>
              <a:chOff x="2242171" y="1433119"/>
              <a:chExt cx="7521338" cy="5197048"/>
            </a:xfrm>
          </p:grpSpPr>
          <p:sp>
            <p:nvSpPr>
              <p:cNvPr id="8" name="object 4"/>
              <p:cNvSpPr/>
              <p:nvPr/>
            </p:nvSpPr>
            <p:spPr>
              <a:xfrm>
                <a:off x="3097914" y="1529294"/>
                <a:ext cx="6665595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w="6665595" h="4829175">
                    <a:moveTo>
                      <a:pt x="0" y="4828649"/>
                    </a:moveTo>
                    <a:lnTo>
                      <a:pt x="6665230" y="4828649"/>
                    </a:lnTo>
                    <a:lnTo>
                      <a:pt x="6665230" y="0"/>
                    </a:lnTo>
                    <a:lnTo>
                      <a:pt x="0" y="0"/>
                    </a:lnTo>
                    <a:lnTo>
                      <a:pt x="0" y="482864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5"/>
              <p:cNvSpPr/>
              <p:nvPr/>
            </p:nvSpPr>
            <p:spPr>
              <a:xfrm>
                <a:off x="3097914" y="5150782"/>
                <a:ext cx="66655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5595">
                    <a:moveTo>
                      <a:pt x="0" y="0"/>
                    </a:moveTo>
                    <a:lnTo>
                      <a:pt x="6665232" y="0"/>
                    </a:lnTo>
                  </a:path>
                </a:pathLst>
              </a:custGeom>
              <a:ln w="16600">
                <a:solidFill>
                  <a:srgbClr val="FAFAF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6"/>
              <p:cNvSpPr/>
              <p:nvPr/>
            </p:nvSpPr>
            <p:spPr>
              <a:xfrm>
                <a:off x="3097914" y="3235109"/>
                <a:ext cx="666559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6665595" h="17145">
                    <a:moveTo>
                      <a:pt x="0" y="16600"/>
                    </a:moveTo>
                    <a:lnTo>
                      <a:pt x="6665232" y="16600"/>
                    </a:lnTo>
                    <a:lnTo>
                      <a:pt x="6665232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7"/>
              <p:cNvSpPr/>
              <p:nvPr/>
            </p:nvSpPr>
            <p:spPr>
              <a:xfrm>
                <a:off x="3097914" y="2366071"/>
                <a:ext cx="666559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6665595" h="17144">
                    <a:moveTo>
                      <a:pt x="0" y="16600"/>
                    </a:moveTo>
                    <a:lnTo>
                      <a:pt x="6665232" y="16600"/>
                    </a:lnTo>
                    <a:lnTo>
                      <a:pt x="6665232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8"/>
              <p:cNvSpPr/>
              <p:nvPr/>
            </p:nvSpPr>
            <p:spPr>
              <a:xfrm>
                <a:off x="3097914" y="1858963"/>
                <a:ext cx="666559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6665595" h="17144">
                    <a:moveTo>
                      <a:pt x="0" y="16600"/>
                    </a:moveTo>
                    <a:lnTo>
                      <a:pt x="6665232" y="16600"/>
                    </a:lnTo>
                    <a:lnTo>
                      <a:pt x="6665232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9"/>
              <p:cNvSpPr/>
              <p:nvPr/>
            </p:nvSpPr>
            <p:spPr>
              <a:xfrm>
                <a:off x="4106806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FAFAF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0"/>
              <p:cNvSpPr/>
              <p:nvPr/>
            </p:nvSpPr>
            <p:spPr>
              <a:xfrm>
                <a:off x="5116638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FAFAF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"/>
              <p:cNvSpPr/>
              <p:nvPr/>
            </p:nvSpPr>
            <p:spPr>
              <a:xfrm>
                <a:off x="5598531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FAFAF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2"/>
              <p:cNvSpPr/>
              <p:nvPr/>
            </p:nvSpPr>
            <p:spPr>
              <a:xfrm>
                <a:off x="6608363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FAFAF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3"/>
              <p:cNvSpPr/>
              <p:nvPr/>
            </p:nvSpPr>
            <p:spPr>
              <a:xfrm>
                <a:off x="8450272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FAFAF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4"/>
              <p:cNvSpPr/>
              <p:nvPr/>
            </p:nvSpPr>
            <p:spPr>
              <a:xfrm>
                <a:off x="3097914" y="6357944"/>
                <a:ext cx="66655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5595">
                    <a:moveTo>
                      <a:pt x="0" y="0"/>
                    </a:moveTo>
                    <a:lnTo>
                      <a:pt x="6665232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5"/>
              <p:cNvSpPr/>
              <p:nvPr/>
            </p:nvSpPr>
            <p:spPr>
              <a:xfrm>
                <a:off x="3097914" y="3943620"/>
                <a:ext cx="66655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5595">
                    <a:moveTo>
                      <a:pt x="0" y="0"/>
                    </a:moveTo>
                    <a:lnTo>
                      <a:pt x="6665232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6"/>
              <p:cNvSpPr/>
              <p:nvPr/>
            </p:nvSpPr>
            <p:spPr>
              <a:xfrm>
                <a:off x="3097914" y="2543355"/>
                <a:ext cx="66655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5595">
                    <a:moveTo>
                      <a:pt x="0" y="0"/>
                    </a:moveTo>
                    <a:lnTo>
                      <a:pt x="6665232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7"/>
              <p:cNvSpPr/>
              <p:nvPr/>
            </p:nvSpPr>
            <p:spPr>
              <a:xfrm>
                <a:off x="3097914" y="2205231"/>
                <a:ext cx="66655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5595">
                    <a:moveTo>
                      <a:pt x="0" y="0"/>
                    </a:moveTo>
                    <a:lnTo>
                      <a:pt x="6665232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8"/>
              <p:cNvSpPr/>
              <p:nvPr/>
            </p:nvSpPr>
            <p:spPr>
              <a:xfrm>
                <a:off x="3097914" y="1529295"/>
                <a:ext cx="66655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5595">
                    <a:moveTo>
                      <a:pt x="0" y="0"/>
                    </a:moveTo>
                    <a:lnTo>
                      <a:pt x="6665232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19"/>
              <p:cNvSpPr/>
              <p:nvPr/>
            </p:nvSpPr>
            <p:spPr>
              <a:xfrm>
                <a:off x="3400958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0"/>
              <p:cNvSpPr/>
              <p:nvPr/>
            </p:nvSpPr>
            <p:spPr>
              <a:xfrm>
                <a:off x="4812655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1"/>
              <p:cNvSpPr/>
              <p:nvPr/>
            </p:nvSpPr>
            <p:spPr>
              <a:xfrm>
                <a:off x="5420621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2"/>
              <p:cNvSpPr/>
              <p:nvPr/>
            </p:nvSpPr>
            <p:spPr>
              <a:xfrm>
                <a:off x="5776286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3"/>
              <p:cNvSpPr/>
              <p:nvPr/>
            </p:nvSpPr>
            <p:spPr>
              <a:xfrm>
                <a:off x="7440440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4"/>
              <p:cNvSpPr/>
              <p:nvPr/>
            </p:nvSpPr>
            <p:spPr>
              <a:xfrm>
                <a:off x="9460260" y="1529295"/>
                <a:ext cx="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h="4829175">
                    <a:moveTo>
                      <a:pt x="0" y="4828648"/>
                    </a:moveTo>
                    <a:lnTo>
                      <a:pt x="0" y="0"/>
                    </a:lnTo>
                  </a:path>
                </a:pathLst>
              </a:custGeom>
              <a:ln w="6734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5"/>
              <p:cNvSpPr/>
              <p:nvPr/>
            </p:nvSpPr>
            <p:spPr>
              <a:xfrm>
                <a:off x="3523297" y="1529295"/>
                <a:ext cx="5937250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w="5937250" h="4829175">
                    <a:moveTo>
                      <a:pt x="0" y="4828648"/>
                    </a:moveTo>
                    <a:lnTo>
                      <a:pt x="841291" y="2172829"/>
                    </a:lnTo>
                    <a:lnTo>
                      <a:pt x="1289357" y="1303791"/>
                    </a:lnTo>
                    <a:lnTo>
                      <a:pt x="1291080" y="1014059"/>
                    </a:lnTo>
                    <a:lnTo>
                      <a:pt x="1804923" y="772564"/>
                    </a:lnTo>
                    <a:lnTo>
                      <a:pt x="2252988" y="675935"/>
                    </a:lnTo>
                    <a:lnTo>
                      <a:pt x="2735509" y="531069"/>
                    </a:lnTo>
                    <a:lnTo>
                      <a:pt x="3216776" y="386360"/>
                    </a:lnTo>
                    <a:lnTo>
                      <a:pt x="3641037" y="241495"/>
                    </a:lnTo>
                    <a:lnTo>
                      <a:pt x="4307262" y="193102"/>
                    </a:lnTo>
                    <a:lnTo>
                      <a:pt x="5936962" y="0"/>
                    </a:lnTo>
                  </a:path>
                </a:pathLst>
              </a:custGeom>
              <a:ln w="333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6"/>
              <p:cNvSpPr/>
              <p:nvPr/>
            </p:nvSpPr>
            <p:spPr>
              <a:xfrm>
                <a:off x="3205193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7"/>
              <p:cNvSpPr/>
              <p:nvPr/>
            </p:nvSpPr>
            <p:spPr>
              <a:xfrm>
                <a:off x="3308557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28"/>
              <p:cNvSpPr/>
              <p:nvPr/>
            </p:nvSpPr>
            <p:spPr>
              <a:xfrm>
                <a:off x="3400958" y="6224667"/>
                <a:ext cx="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h="133350">
                    <a:moveTo>
                      <a:pt x="0" y="133276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29"/>
              <p:cNvSpPr/>
              <p:nvPr/>
            </p:nvSpPr>
            <p:spPr>
              <a:xfrm>
                <a:off x="4008924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0"/>
              <p:cNvSpPr/>
              <p:nvPr/>
            </p:nvSpPr>
            <p:spPr>
              <a:xfrm>
                <a:off x="4364589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1"/>
              <p:cNvSpPr/>
              <p:nvPr/>
            </p:nvSpPr>
            <p:spPr>
              <a:xfrm>
                <a:off x="4616890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2"/>
              <p:cNvSpPr/>
              <p:nvPr/>
            </p:nvSpPr>
            <p:spPr>
              <a:xfrm>
                <a:off x="4812655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3"/>
              <p:cNvSpPr/>
              <p:nvPr/>
            </p:nvSpPr>
            <p:spPr>
              <a:xfrm>
                <a:off x="4972555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4"/>
              <p:cNvSpPr/>
              <p:nvPr/>
            </p:nvSpPr>
            <p:spPr>
              <a:xfrm>
                <a:off x="5107867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5"/>
              <p:cNvSpPr/>
              <p:nvPr/>
            </p:nvSpPr>
            <p:spPr>
              <a:xfrm>
                <a:off x="5225013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6"/>
              <p:cNvSpPr/>
              <p:nvPr/>
            </p:nvSpPr>
            <p:spPr>
              <a:xfrm>
                <a:off x="5328220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7"/>
              <p:cNvSpPr/>
              <p:nvPr/>
            </p:nvSpPr>
            <p:spPr>
              <a:xfrm>
                <a:off x="5420621" y="6224667"/>
                <a:ext cx="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h="133350">
                    <a:moveTo>
                      <a:pt x="0" y="133276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8"/>
              <p:cNvSpPr/>
              <p:nvPr/>
            </p:nvSpPr>
            <p:spPr>
              <a:xfrm>
                <a:off x="6028744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39"/>
              <p:cNvSpPr/>
              <p:nvPr/>
            </p:nvSpPr>
            <p:spPr>
              <a:xfrm>
                <a:off x="6384408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0"/>
              <p:cNvSpPr/>
              <p:nvPr/>
            </p:nvSpPr>
            <p:spPr>
              <a:xfrm>
                <a:off x="6636710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1"/>
              <p:cNvSpPr/>
              <p:nvPr/>
            </p:nvSpPr>
            <p:spPr>
              <a:xfrm>
                <a:off x="6832474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2"/>
              <p:cNvSpPr/>
              <p:nvPr/>
            </p:nvSpPr>
            <p:spPr>
              <a:xfrm>
                <a:off x="6992374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3"/>
              <p:cNvSpPr/>
              <p:nvPr/>
            </p:nvSpPr>
            <p:spPr>
              <a:xfrm>
                <a:off x="7127530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4"/>
              <p:cNvSpPr/>
              <p:nvPr/>
            </p:nvSpPr>
            <p:spPr>
              <a:xfrm>
                <a:off x="7244676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5"/>
              <p:cNvSpPr/>
              <p:nvPr/>
            </p:nvSpPr>
            <p:spPr>
              <a:xfrm>
                <a:off x="7348039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46"/>
              <p:cNvSpPr/>
              <p:nvPr/>
            </p:nvSpPr>
            <p:spPr>
              <a:xfrm>
                <a:off x="7440440" y="6224667"/>
                <a:ext cx="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h="133350">
                    <a:moveTo>
                      <a:pt x="0" y="133276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47"/>
              <p:cNvSpPr/>
              <p:nvPr/>
            </p:nvSpPr>
            <p:spPr>
              <a:xfrm>
                <a:off x="8048407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48"/>
              <p:cNvSpPr/>
              <p:nvPr/>
            </p:nvSpPr>
            <p:spPr>
              <a:xfrm>
                <a:off x="8404071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49"/>
              <p:cNvSpPr/>
              <p:nvPr/>
            </p:nvSpPr>
            <p:spPr>
              <a:xfrm>
                <a:off x="8656373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0"/>
              <p:cNvSpPr/>
              <p:nvPr/>
            </p:nvSpPr>
            <p:spPr>
              <a:xfrm>
                <a:off x="8852137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1"/>
              <p:cNvSpPr/>
              <p:nvPr/>
            </p:nvSpPr>
            <p:spPr>
              <a:xfrm>
                <a:off x="9012038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2"/>
              <p:cNvSpPr/>
              <p:nvPr/>
            </p:nvSpPr>
            <p:spPr>
              <a:xfrm>
                <a:off x="9147350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3"/>
              <p:cNvSpPr/>
              <p:nvPr/>
            </p:nvSpPr>
            <p:spPr>
              <a:xfrm>
                <a:off x="9264495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4"/>
              <p:cNvSpPr/>
              <p:nvPr/>
            </p:nvSpPr>
            <p:spPr>
              <a:xfrm>
                <a:off x="9367702" y="6313466"/>
                <a:ext cx="0" cy="45085"/>
              </a:xfrm>
              <a:custGeom>
                <a:avLst/>
                <a:gdLst/>
                <a:ahLst/>
                <a:cxnLst/>
                <a:rect l="l" t="t" r="r" b="b"/>
                <a:pathLst>
                  <a:path h="45085">
                    <a:moveTo>
                      <a:pt x="0" y="44477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5"/>
              <p:cNvSpPr/>
              <p:nvPr/>
            </p:nvSpPr>
            <p:spPr>
              <a:xfrm>
                <a:off x="9460260" y="6224667"/>
                <a:ext cx="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h="133350">
                    <a:moveTo>
                      <a:pt x="0" y="133276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56"/>
              <p:cNvSpPr/>
              <p:nvPr/>
            </p:nvSpPr>
            <p:spPr>
              <a:xfrm>
                <a:off x="5726326" y="2155428"/>
                <a:ext cx="10033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0329" h="100330">
                    <a:moveTo>
                      <a:pt x="49959" y="0"/>
                    </a:moveTo>
                    <a:lnTo>
                      <a:pt x="30590" y="3927"/>
                    </a:lnTo>
                    <a:lnTo>
                      <a:pt x="14702" y="14623"/>
                    </a:lnTo>
                    <a:lnTo>
                      <a:pt x="3952" y="30458"/>
                    </a:lnTo>
                    <a:lnTo>
                      <a:pt x="0" y="49801"/>
                    </a:lnTo>
                    <a:lnTo>
                      <a:pt x="3952" y="69236"/>
                    </a:lnTo>
                    <a:lnTo>
                      <a:pt x="14702" y="85117"/>
                    </a:lnTo>
                    <a:lnTo>
                      <a:pt x="30590" y="95831"/>
                    </a:lnTo>
                    <a:lnTo>
                      <a:pt x="49959" y="99761"/>
                    </a:lnTo>
                    <a:lnTo>
                      <a:pt x="69393" y="95831"/>
                    </a:lnTo>
                    <a:lnTo>
                      <a:pt x="85275" y="85117"/>
                    </a:lnTo>
                    <a:lnTo>
                      <a:pt x="95988" y="69236"/>
                    </a:lnTo>
                    <a:lnTo>
                      <a:pt x="99918" y="49801"/>
                    </a:lnTo>
                    <a:lnTo>
                      <a:pt x="95988" y="30458"/>
                    </a:lnTo>
                    <a:lnTo>
                      <a:pt x="85275" y="14623"/>
                    </a:lnTo>
                    <a:lnTo>
                      <a:pt x="69393" y="3927"/>
                    </a:lnTo>
                    <a:lnTo>
                      <a:pt x="4995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57"/>
              <p:cNvSpPr/>
              <p:nvPr/>
            </p:nvSpPr>
            <p:spPr>
              <a:xfrm>
                <a:off x="4746095" y="2476638"/>
                <a:ext cx="1333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33350">
                    <a:moveTo>
                      <a:pt x="66559" y="0"/>
                    </a:moveTo>
                    <a:lnTo>
                      <a:pt x="0" y="66716"/>
                    </a:lnTo>
                    <a:lnTo>
                      <a:pt x="66559" y="133276"/>
                    </a:lnTo>
                    <a:lnTo>
                      <a:pt x="133118" y="66716"/>
                    </a:lnTo>
                    <a:lnTo>
                      <a:pt x="6655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58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59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0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1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2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3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4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5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66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67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68"/>
              <p:cNvSpPr/>
              <p:nvPr/>
            </p:nvSpPr>
            <p:spPr>
              <a:xfrm>
                <a:off x="5767985" y="2205231"/>
                <a:ext cx="17145" cy="4152900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4152900">
                    <a:moveTo>
                      <a:pt x="0" y="4152712"/>
                    </a:moveTo>
                    <a:lnTo>
                      <a:pt x="16600" y="4152712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41527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69"/>
              <p:cNvSpPr/>
              <p:nvPr/>
            </p:nvSpPr>
            <p:spPr>
              <a:xfrm>
                <a:off x="5776285" y="2205231"/>
                <a:ext cx="0" cy="4219575"/>
              </a:xfrm>
              <a:custGeom>
                <a:avLst/>
                <a:gdLst/>
                <a:ahLst/>
                <a:cxnLst/>
                <a:rect l="l" t="t" r="r" b="b"/>
                <a:pathLst>
                  <a:path h="4219575">
                    <a:moveTo>
                      <a:pt x="0" y="0"/>
                    </a:moveTo>
                    <a:lnTo>
                      <a:pt x="0" y="4219272"/>
                    </a:lnTo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0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1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2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3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4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75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76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77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78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79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0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1"/>
              <p:cNvSpPr/>
              <p:nvPr/>
            </p:nvSpPr>
            <p:spPr>
              <a:xfrm>
                <a:off x="4804354" y="2543355"/>
                <a:ext cx="17145" cy="381507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3815079">
                    <a:moveTo>
                      <a:pt x="0" y="3814588"/>
                    </a:moveTo>
                    <a:lnTo>
                      <a:pt x="16600" y="3814588"/>
                    </a:lnTo>
                    <a:lnTo>
                      <a:pt x="16600" y="0"/>
                    </a:lnTo>
                    <a:lnTo>
                      <a:pt x="0" y="0"/>
                    </a:lnTo>
                    <a:lnTo>
                      <a:pt x="0" y="38145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2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3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84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5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86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87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88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89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0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1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92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93"/>
              <p:cNvSpPr/>
              <p:nvPr/>
            </p:nvSpPr>
            <p:spPr>
              <a:xfrm>
                <a:off x="3097914" y="2196931"/>
                <a:ext cx="2678430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2678429" h="17144">
                    <a:moveTo>
                      <a:pt x="0" y="16600"/>
                    </a:moveTo>
                    <a:lnTo>
                      <a:pt x="2678371" y="16600"/>
                    </a:lnTo>
                    <a:lnTo>
                      <a:pt x="2678371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94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95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96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97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98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99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100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1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2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03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04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05"/>
              <p:cNvSpPr/>
              <p:nvPr/>
            </p:nvSpPr>
            <p:spPr>
              <a:xfrm>
                <a:off x="3097914" y="2535055"/>
                <a:ext cx="171513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15135" h="17144">
                    <a:moveTo>
                      <a:pt x="0" y="16600"/>
                    </a:moveTo>
                    <a:lnTo>
                      <a:pt x="1714740" y="16600"/>
                    </a:lnTo>
                    <a:lnTo>
                      <a:pt x="1714740" y="0"/>
                    </a:lnTo>
                    <a:lnTo>
                      <a:pt x="0" y="0"/>
                    </a:lnTo>
                    <a:lnTo>
                      <a:pt x="0" y="166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06"/>
              <p:cNvSpPr/>
              <p:nvPr/>
            </p:nvSpPr>
            <p:spPr>
              <a:xfrm>
                <a:off x="3097914" y="1529295"/>
                <a:ext cx="6665595" cy="4829175"/>
              </a:xfrm>
              <a:custGeom>
                <a:avLst/>
                <a:gdLst/>
                <a:ahLst/>
                <a:cxnLst/>
                <a:rect l="l" t="t" r="r" b="b"/>
                <a:pathLst>
                  <a:path w="6665595" h="4829175">
                    <a:moveTo>
                      <a:pt x="0" y="4828648"/>
                    </a:moveTo>
                    <a:lnTo>
                      <a:pt x="6665232" y="4828648"/>
                    </a:lnTo>
                    <a:lnTo>
                      <a:pt x="6665232" y="0"/>
                    </a:lnTo>
                    <a:lnTo>
                      <a:pt x="0" y="0"/>
                    </a:lnTo>
                    <a:lnTo>
                      <a:pt x="0" y="4828648"/>
                    </a:lnTo>
                    <a:close/>
                  </a:path>
                </a:pathLst>
              </a:custGeom>
              <a:ln w="166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07"/>
              <p:cNvSpPr txBox="1"/>
              <p:nvPr/>
            </p:nvSpPr>
            <p:spPr>
              <a:xfrm>
                <a:off x="2530339" y="6261767"/>
                <a:ext cx="469900" cy="20129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10" dirty="0">
                    <a:latin typeface="Arial"/>
                    <a:cs typeface="Arial"/>
                  </a:rPr>
                  <a:t>90.0%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112" name="object 108"/>
              <p:cNvSpPr txBox="1"/>
              <p:nvPr/>
            </p:nvSpPr>
            <p:spPr>
              <a:xfrm>
                <a:off x="2530339" y="3847443"/>
                <a:ext cx="469900" cy="20129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10" dirty="0">
                    <a:latin typeface="Arial"/>
                    <a:cs typeface="Arial"/>
                  </a:rPr>
                  <a:t>95.0%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113" name="object 109"/>
              <p:cNvSpPr txBox="1"/>
              <p:nvPr/>
            </p:nvSpPr>
            <p:spPr>
              <a:xfrm>
                <a:off x="2530339" y="2109054"/>
                <a:ext cx="469900" cy="53975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10" dirty="0">
                    <a:latin typeface="Arial"/>
                    <a:cs typeface="Arial"/>
                  </a:rPr>
                  <a:t>98.6%</a:t>
                </a:r>
                <a:endParaRPr sz="120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5"/>
                  </a:spcBef>
                </a:pPr>
                <a:endParaRPr sz="105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1200" spc="10" dirty="0">
                    <a:latin typeface="Arial"/>
                    <a:cs typeface="Arial"/>
                  </a:rPr>
                  <a:t>97.9%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114" name="object 110"/>
              <p:cNvSpPr txBox="1"/>
              <p:nvPr/>
            </p:nvSpPr>
            <p:spPr>
              <a:xfrm>
                <a:off x="2443264" y="1433119"/>
                <a:ext cx="556895" cy="20129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10" dirty="0">
                    <a:latin typeface="Arial"/>
                    <a:cs typeface="Arial"/>
                  </a:rPr>
                  <a:t>100.0%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115" name="object 111"/>
              <p:cNvSpPr/>
              <p:nvPr/>
            </p:nvSpPr>
            <p:spPr>
              <a:xfrm>
                <a:off x="3031354" y="6357944"/>
                <a:ext cx="666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559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112"/>
              <p:cNvSpPr/>
              <p:nvPr/>
            </p:nvSpPr>
            <p:spPr>
              <a:xfrm>
                <a:off x="3031354" y="3943620"/>
                <a:ext cx="666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559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3"/>
              <p:cNvSpPr/>
              <p:nvPr/>
            </p:nvSpPr>
            <p:spPr>
              <a:xfrm>
                <a:off x="3031354" y="2543355"/>
                <a:ext cx="666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559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14"/>
              <p:cNvSpPr/>
              <p:nvPr/>
            </p:nvSpPr>
            <p:spPr>
              <a:xfrm>
                <a:off x="3031354" y="2205231"/>
                <a:ext cx="666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559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15"/>
              <p:cNvSpPr/>
              <p:nvPr/>
            </p:nvSpPr>
            <p:spPr>
              <a:xfrm>
                <a:off x="3031354" y="1529295"/>
                <a:ext cx="666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6675">
                    <a:moveTo>
                      <a:pt x="0" y="0"/>
                    </a:moveTo>
                    <a:lnTo>
                      <a:pt x="66559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16"/>
              <p:cNvSpPr/>
              <p:nvPr/>
            </p:nvSpPr>
            <p:spPr>
              <a:xfrm>
                <a:off x="3400958" y="6357944"/>
                <a:ext cx="0" cy="66675"/>
              </a:xfrm>
              <a:custGeom>
                <a:avLst/>
                <a:gdLst/>
                <a:ahLst/>
                <a:cxnLst/>
                <a:rect l="l" t="t" r="r" b="b"/>
                <a:pathLst>
                  <a:path h="66675">
                    <a:moveTo>
                      <a:pt x="0" y="66559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117"/>
              <p:cNvSpPr/>
              <p:nvPr/>
            </p:nvSpPr>
            <p:spPr>
              <a:xfrm>
                <a:off x="4812655" y="6357944"/>
                <a:ext cx="0" cy="66675"/>
              </a:xfrm>
              <a:custGeom>
                <a:avLst/>
                <a:gdLst/>
                <a:ahLst/>
                <a:cxnLst/>
                <a:rect l="l" t="t" r="r" b="b"/>
                <a:pathLst>
                  <a:path h="66675">
                    <a:moveTo>
                      <a:pt x="0" y="66559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118"/>
              <p:cNvSpPr/>
              <p:nvPr/>
            </p:nvSpPr>
            <p:spPr>
              <a:xfrm>
                <a:off x="5420621" y="6357944"/>
                <a:ext cx="0" cy="66675"/>
              </a:xfrm>
              <a:custGeom>
                <a:avLst/>
                <a:gdLst/>
                <a:ahLst/>
                <a:cxnLst/>
                <a:rect l="l" t="t" r="r" b="b"/>
                <a:pathLst>
                  <a:path h="66675">
                    <a:moveTo>
                      <a:pt x="0" y="66559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119"/>
              <p:cNvSpPr/>
              <p:nvPr/>
            </p:nvSpPr>
            <p:spPr>
              <a:xfrm>
                <a:off x="7440440" y="6357944"/>
                <a:ext cx="0" cy="66675"/>
              </a:xfrm>
              <a:custGeom>
                <a:avLst/>
                <a:gdLst/>
                <a:ahLst/>
                <a:cxnLst/>
                <a:rect l="l" t="t" r="r" b="b"/>
                <a:pathLst>
                  <a:path h="66675">
                    <a:moveTo>
                      <a:pt x="0" y="66559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4" name="object 120"/>
              <p:cNvSpPr/>
              <p:nvPr/>
            </p:nvSpPr>
            <p:spPr>
              <a:xfrm>
                <a:off x="9460260" y="6357944"/>
                <a:ext cx="0" cy="66675"/>
              </a:xfrm>
              <a:custGeom>
                <a:avLst/>
                <a:gdLst/>
                <a:ahLst/>
                <a:cxnLst/>
                <a:rect l="l" t="t" r="r" b="b"/>
                <a:pathLst>
                  <a:path h="66675">
                    <a:moveTo>
                      <a:pt x="0" y="66559"/>
                    </a:moveTo>
                    <a:lnTo>
                      <a:pt x="0" y="0"/>
                    </a:lnTo>
                  </a:path>
                </a:pathLst>
              </a:custGeom>
              <a:ln w="166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121"/>
              <p:cNvSpPr txBox="1"/>
              <p:nvPr/>
            </p:nvSpPr>
            <p:spPr>
              <a:xfrm>
                <a:off x="3209720" y="6428872"/>
                <a:ext cx="382270" cy="20129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10" dirty="0">
                    <a:latin typeface="Arial"/>
                    <a:cs typeface="Arial"/>
                  </a:rPr>
                  <a:t>0.1%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126" name="object 122"/>
              <p:cNvSpPr txBox="1"/>
              <p:nvPr/>
            </p:nvSpPr>
            <p:spPr>
              <a:xfrm>
                <a:off x="4621574" y="6428872"/>
                <a:ext cx="382270" cy="20129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10" dirty="0">
                    <a:latin typeface="Arial"/>
                    <a:cs typeface="Arial"/>
                  </a:rPr>
                  <a:t>0.5%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127" name="object 123"/>
              <p:cNvSpPr txBox="1"/>
              <p:nvPr/>
            </p:nvSpPr>
            <p:spPr>
              <a:xfrm>
                <a:off x="9181946" y="6428872"/>
                <a:ext cx="556895" cy="20129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10" dirty="0">
                    <a:latin typeface="Arial"/>
                    <a:cs typeface="Arial"/>
                  </a:rPr>
                  <a:t>100.0%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128" name="object 125"/>
              <p:cNvSpPr txBox="1"/>
              <p:nvPr/>
            </p:nvSpPr>
            <p:spPr>
              <a:xfrm>
                <a:off x="2242171" y="3175024"/>
                <a:ext cx="213360" cy="1537335"/>
              </a:xfrm>
              <a:prstGeom prst="rect">
                <a:avLst/>
              </a:prstGeom>
            </p:spPr>
            <p:txBody>
              <a:bodyPr vert="vert270" wrap="square" lIns="0" tIns="0" rIns="0" bIns="0" rtlCol="0">
                <a:spAutoFit/>
              </a:bodyPr>
              <a:lstStyle/>
              <a:p>
                <a:pPr marL="12700">
                  <a:lnSpc>
                    <a:spcPts val="1530"/>
                  </a:lnSpc>
                </a:pPr>
                <a:r>
                  <a:rPr sz="1450" spc="-180" dirty="0">
                    <a:latin typeface="Arial"/>
                    <a:cs typeface="Arial"/>
                  </a:rPr>
                  <a:t>T</a:t>
                </a:r>
                <a:r>
                  <a:rPr sz="1450" spc="20" dirty="0">
                    <a:latin typeface="Arial"/>
                    <a:cs typeface="Arial"/>
                  </a:rPr>
                  <a:t>r</a:t>
                </a:r>
                <a:r>
                  <a:rPr sz="1450" spc="-5" dirty="0">
                    <a:latin typeface="Arial"/>
                    <a:cs typeface="Arial"/>
                  </a:rPr>
                  <a:t>u</a:t>
                </a:r>
                <a:r>
                  <a:rPr sz="1450" dirty="0">
                    <a:latin typeface="Arial"/>
                    <a:cs typeface="Arial"/>
                  </a:rPr>
                  <a:t>e</a:t>
                </a:r>
                <a:r>
                  <a:rPr sz="1450" spc="5" dirty="0">
                    <a:latin typeface="Arial"/>
                    <a:cs typeface="Arial"/>
                  </a:rPr>
                  <a:t> </a:t>
                </a:r>
                <a:r>
                  <a:rPr sz="1450" spc="-75" dirty="0">
                    <a:latin typeface="Arial"/>
                    <a:cs typeface="Arial"/>
                  </a:rPr>
                  <a:t>P</a:t>
                </a:r>
                <a:r>
                  <a:rPr sz="1450" spc="-5" dirty="0">
                    <a:latin typeface="Arial"/>
                    <a:cs typeface="Arial"/>
                  </a:rPr>
                  <a:t>ositi</a:t>
                </a:r>
                <a:r>
                  <a:rPr sz="1450" spc="-40" dirty="0">
                    <a:latin typeface="Arial"/>
                    <a:cs typeface="Arial"/>
                  </a:rPr>
                  <a:t>v</a:t>
                </a:r>
                <a:r>
                  <a:rPr sz="1450" dirty="0">
                    <a:latin typeface="Arial"/>
                    <a:cs typeface="Arial"/>
                  </a:rPr>
                  <a:t>e</a:t>
                </a:r>
                <a:r>
                  <a:rPr sz="1450" spc="5" dirty="0">
                    <a:latin typeface="Arial"/>
                    <a:cs typeface="Arial"/>
                  </a:rPr>
                  <a:t> </a:t>
                </a:r>
                <a:r>
                  <a:rPr sz="1450" spc="-5" dirty="0">
                    <a:latin typeface="Arial"/>
                    <a:cs typeface="Arial"/>
                  </a:rPr>
                  <a:t>Rate</a:t>
                </a:r>
                <a:endParaRPr sz="145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79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用户到达</a:t>
            </a:r>
            <a:r>
              <a:rPr lang="en-US" altLang="zh-CN" dirty="0"/>
              <a:t>Parked Domain</a:t>
            </a:r>
            <a:r>
              <a:rPr lang="zh-CN" altLang="en-US" dirty="0"/>
              <a:t>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Typosquatting</a:t>
            </a:r>
            <a:r>
              <a:rPr lang="zh-CN" altLang="en-US" dirty="0"/>
              <a:t> 误植域名</a:t>
            </a:r>
            <a:r>
              <a:rPr lang="en-US" altLang="zh-CN" dirty="0"/>
              <a:t> – </a:t>
            </a:r>
            <a:r>
              <a:rPr lang="zh-CN" altLang="en-US" dirty="0"/>
              <a:t>访问已知网站</a:t>
            </a:r>
            <a:endParaRPr lang="en-US" altLang="zh-CN" dirty="0"/>
          </a:p>
          <a:p>
            <a:r>
              <a:rPr lang="zh-CN" altLang="en-US" dirty="0"/>
              <a:t>猜测域名 </a:t>
            </a:r>
            <a:r>
              <a:rPr lang="en-US" altLang="zh-CN" dirty="0"/>
              <a:t>- </a:t>
            </a:r>
            <a:r>
              <a:rPr lang="zh-CN" altLang="en-US" dirty="0"/>
              <a:t>访问未知网站</a:t>
            </a:r>
            <a:endParaRPr lang="en-US" altLang="zh-CN" dirty="0"/>
          </a:p>
          <a:p>
            <a:r>
              <a:rPr lang="zh-CN" altLang="en-US" dirty="0"/>
              <a:t>从挂马网站或</a:t>
            </a:r>
            <a:r>
              <a:rPr lang="en-US" altLang="zh-CN" dirty="0"/>
              <a:t>C&amp;C</a:t>
            </a:r>
            <a:r>
              <a:rPr lang="zh-CN" altLang="en-US" dirty="0"/>
              <a:t>服务器跳转</a:t>
            </a:r>
          </a:p>
        </p:txBody>
      </p:sp>
    </p:spTree>
    <p:extLst>
      <p:ext uri="{BB962C8B-B14F-4D97-AF65-F5344CB8AC3E}">
        <p14:creationId xmlns:p14="http://schemas.microsoft.com/office/powerpoint/2010/main" val="227897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Parked Domain</a:t>
            </a:r>
            <a:r>
              <a:rPr lang="zh-CN" altLang="en-US" dirty="0"/>
              <a:t>数据收集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Parking service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研究者调查结果</a:t>
            </a:r>
            <a:endParaRPr lang="en-US" altLang="zh-CN" dirty="0"/>
          </a:p>
          <a:p>
            <a:pPr lvl="1"/>
            <a:r>
              <a:rPr lang="en-US" altLang="zh-CN" dirty="0"/>
              <a:t>Alexa.com Google.com</a:t>
            </a:r>
          </a:p>
          <a:p>
            <a:pPr lvl="1"/>
            <a:r>
              <a:rPr lang="zh-CN" altLang="en-US" dirty="0"/>
              <a:t>域名相关论坛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15</a:t>
            </a:r>
            <a:r>
              <a:rPr lang="zh-CN" altLang="en-US" dirty="0"/>
              <a:t>个</a:t>
            </a:r>
            <a:r>
              <a:rPr lang="en-US" altLang="zh-CN" dirty="0"/>
              <a:t>Parking service</a:t>
            </a:r>
          </a:p>
        </p:txBody>
      </p:sp>
    </p:spTree>
    <p:extLst>
      <p:ext uri="{BB962C8B-B14F-4D97-AF65-F5344CB8AC3E}">
        <p14:creationId xmlns:p14="http://schemas.microsoft.com/office/powerpoint/2010/main" val="4342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Parked Domain</a:t>
            </a:r>
            <a:r>
              <a:rPr lang="zh-CN" altLang="en-US" dirty="0"/>
              <a:t>数据收集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Parked Domain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注册为</a:t>
            </a:r>
            <a:r>
              <a:rPr lang="en-US" altLang="zh-CN" dirty="0"/>
              <a:t>Domain Owner</a:t>
            </a:r>
            <a:r>
              <a:rPr lang="zh-CN" altLang="en-US" dirty="0"/>
              <a:t>，获取</a:t>
            </a:r>
            <a:r>
              <a:rPr lang="en-US" altLang="zh-CN" dirty="0"/>
              <a:t>Parked Domain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DNS Census</a:t>
            </a:r>
            <a:r>
              <a:rPr lang="zh-CN" altLang="en-US" dirty="0"/>
              <a:t>，</a:t>
            </a:r>
            <a:r>
              <a:rPr lang="en-US" altLang="zh-CN" dirty="0"/>
              <a:t>2 500 000 000</a:t>
            </a:r>
            <a:r>
              <a:rPr lang="zh-CN" altLang="en-US" dirty="0"/>
              <a:t>条</a:t>
            </a:r>
            <a:r>
              <a:rPr lang="en-US" altLang="zh-CN" dirty="0"/>
              <a:t>DNS</a:t>
            </a:r>
            <a:r>
              <a:rPr lang="zh-CN" altLang="en-US" dirty="0"/>
              <a:t>记录（</a:t>
            </a:r>
            <a:r>
              <a:rPr lang="en-US" altLang="zh-CN" dirty="0"/>
              <a:t>2012</a:t>
            </a:r>
            <a:r>
              <a:rPr lang="zh-CN" altLang="en-US" dirty="0"/>
              <a:t>，</a:t>
            </a:r>
            <a:r>
              <a:rPr lang="en-US" altLang="zh-CN" dirty="0"/>
              <a:t>2013</a:t>
            </a:r>
            <a:r>
              <a:rPr lang="zh-CN" altLang="en-US" dirty="0"/>
              <a:t>），提取其中符合停放配置的域名</a:t>
            </a:r>
            <a:endParaRPr lang="en-US" altLang="zh-CN" dirty="0"/>
          </a:p>
          <a:p>
            <a:pPr lvl="1"/>
            <a:r>
              <a:rPr lang="en-US" altLang="zh-CN" dirty="0"/>
              <a:t>8 064 914 active</a:t>
            </a:r>
            <a:r>
              <a:rPr lang="zh-CN" altLang="en-US" dirty="0"/>
              <a:t>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45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3034" y="563149"/>
            <a:ext cx="8817932" cy="5731702"/>
            <a:chOff x="1056470" y="1336898"/>
            <a:chExt cx="8817932" cy="5731702"/>
          </a:xfrm>
        </p:grpSpPr>
        <p:sp>
          <p:nvSpPr>
            <p:cNvPr id="5" name="object 4"/>
            <p:cNvSpPr txBox="1"/>
            <p:nvPr/>
          </p:nvSpPr>
          <p:spPr>
            <a:xfrm>
              <a:off x="1056470" y="1336898"/>
              <a:ext cx="8803640" cy="57200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12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R="123189" algn="r">
                <a:lnSpc>
                  <a:spcPct val="100000"/>
                </a:lnSpc>
              </a:pPr>
              <a:r>
                <a:rPr sz="1200" dirty="0">
                  <a:solidFill>
                    <a:srgbClr val="898989"/>
                  </a:solidFill>
                  <a:latin typeface="Arial"/>
                  <a:cs typeface="Arial"/>
                </a:rPr>
                <a:t>9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6" name="object 5"/>
            <p:cNvSpPr/>
            <p:nvPr/>
          </p:nvSpPr>
          <p:spPr>
            <a:xfrm>
              <a:off x="1056470" y="1336898"/>
              <a:ext cx="8803640" cy="5720080"/>
            </a:xfrm>
            <a:custGeom>
              <a:avLst/>
              <a:gdLst/>
              <a:ahLst/>
              <a:cxnLst/>
              <a:rect l="l" t="t" r="r" b="b"/>
              <a:pathLst>
                <a:path w="8803640" h="5720080">
                  <a:moveTo>
                    <a:pt x="0" y="0"/>
                  </a:moveTo>
                  <a:lnTo>
                    <a:pt x="8803440" y="0"/>
                  </a:lnTo>
                  <a:lnTo>
                    <a:pt x="8803440" y="5719517"/>
                  </a:lnTo>
                  <a:lnTo>
                    <a:pt x="0" y="57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475722" y="1345497"/>
              <a:ext cx="7376159" cy="3973195"/>
            </a:xfrm>
            <a:custGeom>
              <a:avLst/>
              <a:gdLst/>
              <a:ahLst/>
              <a:cxnLst/>
              <a:rect l="l" t="t" r="r" b="b"/>
              <a:pathLst>
                <a:path w="7376159" h="3973195">
                  <a:moveTo>
                    <a:pt x="0" y="3972699"/>
                  </a:moveTo>
                  <a:lnTo>
                    <a:pt x="7375587" y="3972699"/>
                  </a:lnTo>
                  <a:lnTo>
                    <a:pt x="7375587" y="0"/>
                  </a:lnTo>
                  <a:lnTo>
                    <a:pt x="0" y="0"/>
                  </a:lnTo>
                  <a:lnTo>
                    <a:pt x="0" y="397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5896678" y="4683459"/>
              <a:ext cx="3954779" cy="0"/>
            </a:xfrm>
            <a:custGeom>
              <a:avLst/>
              <a:gdLst/>
              <a:ahLst/>
              <a:cxnLst/>
              <a:rect l="l" t="t" r="r" b="b"/>
              <a:pathLst>
                <a:path w="3954779">
                  <a:moveTo>
                    <a:pt x="0" y="0"/>
                  </a:moveTo>
                  <a:lnTo>
                    <a:pt x="3954632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5411379" y="4683459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594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4926296" y="4683459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378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4440997" y="4683459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594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3955700" y="4683459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593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3470401" y="4683459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594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985318" y="4683459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4">
                  <a:moveTo>
                    <a:pt x="0" y="0"/>
                  </a:moveTo>
                  <a:lnTo>
                    <a:pt x="48378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475722" y="4683459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91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955700" y="3775432"/>
              <a:ext cx="5895975" cy="0"/>
            </a:xfrm>
            <a:custGeom>
              <a:avLst/>
              <a:gdLst/>
              <a:ahLst/>
              <a:cxnLst/>
              <a:rect l="l" t="t" r="r" b="b"/>
              <a:pathLst>
                <a:path w="5895975">
                  <a:moveTo>
                    <a:pt x="0" y="0"/>
                  </a:moveTo>
                  <a:lnTo>
                    <a:pt x="5895609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3470401" y="3775432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594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2985318" y="3775432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4">
                  <a:moveTo>
                    <a:pt x="0" y="0"/>
                  </a:moveTo>
                  <a:lnTo>
                    <a:pt x="48378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2475722" y="3775432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91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3470401" y="2867405"/>
              <a:ext cx="6381115" cy="0"/>
            </a:xfrm>
            <a:custGeom>
              <a:avLst/>
              <a:gdLst/>
              <a:ahLst/>
              <a:cxnLst/>
              <a:rect l="l" t="t" r="r" b="b"/>
              <a:pathLst>
                <a:path w="6381115">
                  <a:moveTo>
                    <a:pt x="0" y="0"/>
                  </a:moveTo>
                  <a:lnTo>
                    <a:pt x="6380907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2985318" y="2867405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4">
                  <a:moveTo>
                    <a:pt x="0" y="0"/>
                  </a:moveTo>
                  <a:lnTo>
                    <a:pt x="48378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2475722" y="2867405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91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3470401" y="1959377"/>
              <a:ext cx="6381115" cy="0"/>
            </a:xfrm>
            <a:custGeom>
              <a:avLst/>
              <a:gdLst/>
              <a:ahLst/>
              <a:cxnLst/>
              <a:rect l="l" t="t" r="r" b="b"/>
              <a:pathLst>
                <a:path w="6381115">
                  <a:moveTo>
                    <a:pt x="0" y="0"/>
                  </a:moveTo>
                  <a:lnTo>
                    <a:pt x="6380907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2985318" y="1959377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4">
                  <a:moveTo>
                    <a:pt x="0" y="0"/>
                  </a:moveTo>
                  <a:lnTo>
                    <a:pt x="48378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2475722" y="1959377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91" y="0"/>
                  </a:lnTo>
                </a:path>
              </a:pathLst>
            </a:custGeom>
            <a:ln w="2279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/>
            <p:cNvSpPr/>
            <p:nvPr/>
          </p:nvSpPr>
          <p:spPr>
            <a:xfrm>
              <a:off x="2475722" y="5137581"/>
              <a:ext cx="7376159" cy="0"/>
            </a:xfrm>
            <a:custGeom>
              <a:avLst/>
              <a:gdLst/>
              <a:ahLst/>
              <a:cxnLst/>
              <a:rect l="l" t="t" r="r" b="b"/>
              <a:pathLst>
                <a:path w="7376159">
                  <a:moveTo>
                    <a:pt x="0" y="0"/>
                  </a:moveTo>
                  <a:lnTo>
                    <a:pt x="7375585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/>
            <p:cNvSpPr/>
            <p:nvPr/>
          </p:nvSpPr>
          <p:spPr>
            <a:xfrm>
              <a:off x="5411379" y="4229553"/>
              <a:ext cx="4439920" cy="0"/>
            </a:xfrm>
            <a:custGeom>
              <a:avLst/>
              <a:gdLst/>
              <a:ahLst/>
              <a:cxnLst/>
              <a:rect l="l" t="t" r="r" b="b"/>
              <a:pathLst>
                <a:path w="4439920">
                  <a:moveTo>
                    <a:pt x="0" y="0"/>
                  </a:moveTo>
                  <a:lnTo>
                    <a:pt x="4439931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926296" y="4229553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378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4440997" y="4229553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594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3955700" y="4229553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593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3470401" y="4229553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594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/>
            <p:cNvSpPr/>
            <p:nvPr/>
          </p:nvSpPr>
          <p:spPr>
            <a:xfrm>
              <a:off x="2985318" y="4229553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4">
                  <a:moveTo>
                    <a:pt x="0" y="0"/>
                  </a:moveTo>
                  <a:lnTo>
                    <a:pt x="48378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/>
            <p:cNvSpPr/>
            <p:nvPr/>
          </p:nvSpPr>
          <p:spPr>
            <a:xfrm>
              <a:off x="2475722" y="4229553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91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3470401" y="3321311"/>
              <a:ext cx="6381115" cy="0"/>
            </a:xfrm>
            <a:custGeom>
              <a:avLst/>
              <a:gdLst/>
              <a:ahLst/>
              <a:cxnLst/>
              <a:rect l="l" t="t" r="r" b="b"/>
              <a:pathLst>
                <a:path w="6381115">
                  <a:moveTo>
                    <a:pt x="0" y="0"/>
                  </a:moveTo>
                  <a:lnTo>
                    <a:pt x="6380907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/>
            <p:cNvSpPr/>
            <p:nvPr/>
          </p:nvSpPr>
          <p:spPr>
            <a:xfrm>
              <a:off x="2985318" y="3321311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4">
                  <a:moveTo>
                    <a:pt x="0" y="0"/>
                  </a:moveTo>
                  <a:lnTo>
                    <a:pt x="48378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/>
            <p:cNvSpPr/>
            <p:nvPr/>
          </p:nvSpPr>
          <p:spPr>
            <a:xfrm>
              <a:off x="2475722" y="3321311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91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3470401" y="2413283"/>
              <a:ext cx="6381115" cy="0"/>
            </a:xfrm>
            <a:custGeom>
              <a:avLst/>
              <a:gdLst/>
              <a:ahLst/>
              <a:cxnLst/>
              <a:rect l="l" t="t" r="r" b="b"/>
              <a:pathLst>
                <a:path w="6381115">
                  <a:moveTo>
                    <a:pt x="0" y="0"/>
                  </a:moveTo>
                  <a:lnTo>
                    <a:pt x="6380907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/>
            <p:cNvSpPr/>
            <p:nvPr/>
          </p:nvSpPr>
          <p:spPr>
            <a:xfrm>
              <a:off x="2985318" y="2413283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4">
                  <a:moveTo>
                    <a:pt x="0" y="0"/>
                  </a:moveTo>
                  <a:lnTo>
                    <a:pt x="48378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/>
            <p:cNvSpPr/>
            <p:nvPr/>
          </p:nvSpPr>
          <p:spPr>
            <a:xfrm>
              <a:off x="2475722" y="2413284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91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/>
            <p:cNvSpPr/>
            <p:nvPr/>
          </p:nvSpPr>
          <p:spPr>
            <a:xfrm>
              <a:off x="2475722" y="1505256"/>
              <a:ext cx="7376159" cy="0"/>
            </a:xfrm>
            <a:custGeom>
              <a:avLst/>
              <a:gdLst/>
              <a:ahLst/>
              <a:cxnLst/>
              <a:rect l="l" t="t" r="r" b="b"/>
              <a:pathLst>
                <a:path w="7376159">
                  <a:moveTo>
                    <a:pt x="0" y="0"/>
                  </a:moveTo>
                  <a:lnTo>
                    <a:pt x="7375585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/>
            <p:cNvSpPr/>
            <p:nvPr/>
          </p:nvSpPr>
          <p:spPr>
            <a:xfrm>
              <a:off x="2766858" y="1345497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7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/>
            <p:cNvSpPr/>
            <p:nvPr/>
          </p:nvSpPr>
          <p:spPr>
            <a:xfrm>
              <a:off x="2766858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2"/>
            <p:cNvSpPr/>
            <p:nvPr/>
          </p:nvSpPr>
          <p:spPr>
            <a:xfrm>
              <a:off x="3252156" y="134549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58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3"/>
            <p:cNvSpPr/>
            <p:nvPr/>
          </p:nvSpPr>
          <p:spPr>
            <a:xfrm>
              <a:off x="3252156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4"/>
            <p:cNvSpPr/>
            <p:nvPr/>
          </p:nvSpPr>
          <p:spPr>
            <a:xfrm>
              <a:off x="3737454" y="1345497"/>
              <a:ext cx="0" cy="2129155"/>
            </a:xfrm>
            <a:custGeom>
              <a:avLst/>
              <a:gdLst/>
              <a:ahLst/>
              <a:cxnLst/>
              <a:rect l="l" t="t" r="r" b="b"/>
              <a:pathLst>
                <a:path h="2129154">
                  <a:moveTo>
                    <a:pt x="0" y="0"/>
                  </a:moveTo>
                  <a:lnTo>
                    <a:pt x="0" y="2129123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/>
            <p:cNvSpPr/>
            <p:nvPr/>
          </p:nvSpPr>
          <p:spPr>
            <a:xfrm>
              <a:off x="3737454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6"/>
            <p:cNvSpPr/>
            <p:nvPr/>
          </p:nvSpPr>
          <p:spPr>
            <a:xfrm>
              <a:off x="4222537" y="1345497"/>
              <a:ext cx="0" cy="2502535"/>
            </a:xfrm>
            <a:custGeom>
              <a:avLst/>
              <a:gdLst/>
              <a:ahLst/>
              <a:cxnLst/>
              <a:rect l="l" t="t" r="r" b="b"/>
              <a:pathLst>
                <a:path h="2502535">
                  <a:moveTo>
                    <a:pt x="0" y="0"/>
                  </a:moveTo>
                  <a:lnTo>
                    <a:pt x="0" y="2501967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7"/>
            <p:cNvSpPr/>
            <p:nvPr/>
          </p:nvSpPr>
          <p:spPr>
            <a:xfrm>
              <a:off x="4222537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8"/>
            <p:cNvSpPr/>
            <p:nvPr/>
          </p:nvSpPr>
          <p:spPr>
            <a:xfrm>
              <a:off x="4707836" y="1345497"/>
              <a:ext cx="0" cy="2783205"/>
            </a:xfrm>
            <a:custGeom>
              <a:avLst/>
              <a:gdLst/>
              <a:ahLst/>
              <a:cxnLst/>
              <a:rect l="l" t="t" r="r" b="b"/>
              <a:pathLst>
                <a:path h="2783204">
                  <a:moveTo>
                    <a:pt x="0" y="0"/>
                  </a:moveTo>
                  <a:lnTo>
                    <a:pt x="0" y="2782998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9"/>
            <p:cNvSpPr/>
            <p:nvPr/>
          </p:nvSpPr>
          <p:spPr>
            <a:xfrm>
              <a:off x="4707836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0"/>
            <p:cNvSpPr/>
            <p:nvPr/>
          </p:nvSpPr>
          <p:spPr>
            <a:xfrm>
              <a:off x="5193134" y="1345497"/>
              <a:ext cx="0" cy="2790190"/>
            </a:xfrm>
            <a:custGeom>
              <a:avLst/>
              <a:gdLst/>
              <a:ahLst/>
              <a:cxnLst/>
              <a:rect l="l" t="t" r="r" b="b"/>
              <a:pathLst>
                <a:path h="2790190">
                  <a:moveTo>
                    <a:pt x="0" y="0"/>
                  </a:moveTo>
                  <a:lnTo>
                    <a:pt x="0" y="2789663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1"/>
            <p:cNvSpPr/>
            <p:nvPr/>
          </p:nvSpPr>
          <p:spPr>
            <a:xfrm>
              <a:off x="5193134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2"/>
            <p:cNvSpPr/>
            <p:nvPr/>
          </p:nvSpPr>
          <p:spPr>
            <a:xfrm>
              <a:off x="5678217" y="1345497"/>
              <a:ext cx="0" cy="2980690"/>
            </a:xfrm>
            <a:custGeom>
              <a:avLst/>
              <a:gdLst/>
              <a:ahLst/>
              <a:cxnLst/>
              <a:rect l="l" t="t" r="r" b="b"/>
              <a:pathLst>
                <a:path h="2980690">
                  <a:moveTo>
                    <a:pt x="0" y="0"/>
                  </a:moveTo>
                  <a:lnTo>
                    <a:pt x="0" y="2980171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3"/>
            <p:cNvSpPr/>
            <p:nvPr/>
          </p:nvSpPr>
          <p:spPr>
            <a:xfrm>
              <a:off x="5678217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4"/>
            <p:cNvSpPr/>
            <p:nvPr/>
          </p:nvSpPr>
          <p:spPr>
            <a:xfrm>
              <a:off x="6163515" y="1345497"/>
              <a:ext cx="0" cy="3419475"/>
            </a:xfrm>
            <a:custGeom>
              <a:avLst/>
              <a:gdLst/>
              <a:ahLst/>
              <a:cxnLst/>
              <a:rect l="l" t="t" r="r" b="b"/>
              <a:pathLst>
                <a:path h="3419475">
                  <a:moveTo>
                    <a:pt x="0" y="0"/>
                  </a:moveTo>
                  <a:lnTo>
                    <a:pt x="0" y="341902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5"/>
            <p:cNvSpPr/>
            <p:nvPr/>
          </p:nvSpPr>
          <p:spPr>
            <a:xfrm>
              <a:off x="6163515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6"/>
            <p:cNvSpPr/>
            <p:nvPr/>
          </p:nvSpPr>
          <p:spPr>
            <a:xfrm>
              <a:off x="6648813" y="1345497"/>
              <a:ext cx="0" cy="3452495"/>
            </a:xfrm>
            <a:custGeom>
              <a:avLst/>
              <a:gdLst/>
              <a:ahLst/>
              <a:cxnLst/>
              <a:rect l="l" t="t" r="r" b="b"/>
              <a:pathLst>
                <a:path h="3452495">
                  <a:moveTo>
                    <a:pt x="0" y="0"/>
                  </a:moveTo>
                  <a:lnTo>
                    <a:pt x="0" y="3452138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7"/>
            <p:cNvSpPr/>
            <p:nvPr/>
          </p:nvSpPr>
          <p:spPr>
            <a:xfrm>
              <a:off x="6648813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8"/>
            <p:cNvSpPr/>
            <p:nvPr/>
          </p:nvSpPr>
          <p:spPr>
            <a:xfrm>
              <a:off x="7134111" y="1345497"/>
              <a:ext cx="0" cy="3455035"/>
            </a:xfrm>
            <a:custGeom>
              <a:avLst/>
              <a:gdLst/>
              <a:ahLst/>
              <a:cxnLst/>
              <a:rect l="l" t="t" r="r" b="b"/>
              <a:pathLst>
                <a:path h="3455035">
                  <a:moveTo>
                    <a:pt x="0" y="0"/>
                  </a:moveTo>
                  <a:lnTo>
                    <a:pt x="0" y="3454718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9"/>
            <p:cNvSpPr/>
            <p:nvPr/>
          </p:nvSpPr>
          <p:spPr>
            <a:xfrm>
              <a:off x="7134111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/>
            <p:cNvSpPr/>
            <p:nvPr/>
          </p:nvSpPr>
          <p:spPr>
            <a:xfrm>
              <a:off x="7619195" y="1345497"/>
              <a:ext cx="0" cy="3460750"/>
            </a:xfrm>
            <a:custGeom>
              <a:avLst/>
              <a:gdLst/>
              <a:ahLst/>
              <a:cxnLst/>
              <a:rect l="l" t="t" r="r" b="b"/>
              <a:pathLst>
                <a:path h="3460750">
                  <a:moveTo>
                    <a:pt x="0" y="0"/>
                  </a:moveTo>
                  <a:lnTo>
                    <a:pt x="0" y="3460309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1"/>
            <p:cNvSpPr/>
            <p:nvPr/>
          </p:nvSpPr>
          <p:spPr>
            <a:xfrm>
              <a:off x="7619195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/>
            <p:cNvSpPr/>
            <p:nvPr/>
          </p:nvSpPr>
          <p:spPr>
            <a:xfrm>
              <a:off x="8104493" y="1345497"/>
              <a:ext cx="0" cy="3566160"/>
            </a:xfrm>
            <a:custGeom>
              <a:avLst/>
              <a:gdLst/>
              <a:ahLst/>
              <a:cxnLst/>
              <a:rect l="l" t="t" r="r" b="b"/>
              <a:pathLst>
                <a:path h="3566160">
                  <a:moveTo>
                    <a:pt x="0" y="0"/>
                  </a:moveTo>
                  <a:lnTo>
                    <a:pt x="0" y="3565669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3"/>
            <p:cNvSpPr/>
            <p:nvPr/>
          </p:nvSpPr>
          <p:spPr>
            <a:xfrm>
              <a:off x="8104493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4"/>
            <p:cNvSpPr/>
            <p:nvPr/>
          </p:nvSpPr>
          <p:spPr>
            <a:xfrm>
              <a:off x="8589791" y="1345497"/>
              <a:ext cx="0" cy="3726179"/>
            </a:xfrm>
            <a:custGeom>
              <a:avLst/>
              <a:gdLst/>
              <a:ahLst/>
              <a:cxnLst/>
              <a:rect l="l" t="t" r="r" b="b"/>
              <a:pathLst>
                <a:path h="3726179">
                  <a:moveTo>
                    <a:pt x="0" y="0"/>
                  </a:moveTo>
                  <a:lnTo>
                    <a:pt x="0" y="3725858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5"/>
            <p:cNvSpPr/>
            <p:nvPr/>
          </p:nvSpPr>
          <p:spPr>
            <a:xfrm>
              <a:off x="8589791" y="5137581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615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6"/>
            <p:cNvSpPr/>
            <p:nvPr/>
          </p:nvSpPr>
          <p:spPr>
            <a:xfrm>
              <a:off x="9074874" y="1345497"/>
              <a:ext cx="0" cy="3973195"/>
            </a:xfrm>
            <a:custGeom>
              <a:avLst/>
              <a:gdLst/>
              <a:ahLst/>
              <a:cxnLst/>
              <a:rect l="l" t="t" r="r" b="b"/>
              <a:pathLst>
                <a:path h="3973195">
                  <a:moveTo>
                    <a:pt x="0" y="3972700"/>
                  </a:moveTo>
                  <a:lnTo>
                    <a:pt x="0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7"/>
            <p:cNvSpPr/>
            <p:nvPr/>
          </p:nvSpPr>
          <p:spPr>
            <a:xfrm>
              <a:off x="9560172" y="1345497"/>
              <a:ext cx="0" cy="3973195"/>
            </a:xfrm>
            <a:custGeom>
              <a:avLst/>
              <a:gdLst/>
              <a:ahLst/>
              <a:cxnLst/>
              <a:rect l="l" t="t" r="r" b="b"/>
              <a:pathLst>
                <a:path h="3973195">
                  <a:moveTo>
                    <a:pt x="0" y="3972700"/>
                  </a:moveTo>
                  <a:lnTo>
                    <a:pt x="0" y="0"/>
                  </a:lnTo>
                </a:path>
              </a:pathLst>
            </a:custGeom>
            <a:ln w="924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8"/>
            <p:cNvSpPr/>
            <p:nvPr/>
          </p:nvSpPr>
          <p:spPr>
            <a:xfrm>
              <a:off x="2548614" y="1526114"/>
              <a:ext cx="436880" cy="3611879"/>
            </a:xfrm>
            <a:custGeom>
              <a:avLst/>
              <a:gdLst/>
              <a:ahLst/>
              <a:cxnLst/>
              <a:rect l="l" t="t" r="r" b="b"/>
              <a:pathLst>
                <a:path w="436880" h="3611879">
                  <a:moveTo>
                    <a:pt x="0" y="3611467"/>
                  </a:moveTo>
                  <a:lnTo>
                    <a:pt x="436703" y="3611467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36114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9"/>
            <p:cNvSpPr/>
            <p:nvPr/>
          </p:nvSpPr>
          <p:spPr>
            <a:xfrm>
              <a:off x="3033697" y="1620078"/>
              <a:ext cx="436880" cy="3517900"/>
            </a:xfrm>
            <a:custGeom>
              <a:avLst/>
              <a:gdLst/>
              <a:ahLst/>
              <a:cxnLst/>
              <a:rect l="l" t="t" r="r" b="b"/>
              <a:pathLst>
                <a:path w="436879" h="3517900">
                  <a:moveTo>
                    <a:pt x="0" y="3517503"/>
                  </a:moveTo>
                  <a:lnTo>
                    <a:pt x="436703" y="3517503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351750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0"/>
            <p:cNvSpPr/>
            <p:nvPr/>
          </p:nvSpPr>
          <p:spPr>
            <a:xfrm>
              <a:off x="3518996" y="3474620"/>
              <a:ext cx="436880" cy="1663064"/>
            </a:xfrm>
            <a:custGeom>
              <a:avLst/>
              <a:gdLst/>
              <a:ahLst/>
              <a:cxnLst/>
              <a:rect l="l" t="t" r="r" b="b"/>
              <a:pathLst>
                <a:path w="436879" h="1663064">
                  <a:moveTo>
                    <a:pt x="0" y="1662960"/>
                  </a:moveTo>
                  <a:lnTo>
                    <a:pt x="436703" y="1662960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166296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1"/>
            <p:cNvSpPr/>
            <p:nvPr/>
          </p:nvSpPr>
          <p:spPr>
            <a:xfrm>
              <a:off x="4004293" y="3847465"/>
              <a:ext cx="436880" cy="1290320"/>
            </a:xfrm>
            <a:custGeom>
              <a:avLst/>
              <a:gdLst/>
              <a:ahLst/>
              <a:cxnLst/>
              <a:rect l="l" t="t" r="r" b="b"/>
              <a:pathLst>
                <a:path w="436879" h="1290320">
                  <a:moveTo>
                    <a:pt x="0" y="1290116"/>
                  </a:moveTo>
                  <a:lnTo>
                    <a:pt x="436703" y="1290116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129011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2"/>
            <p:cNvSpPr/>
            <p:nvPr/>
          </p:nvSpPr>
          <p:spPr>
            <a:xfrm>
              <a:off x="4489592" y="4128495"/>
              <a:ext cx="436880" cy="1009650"/>
            </a:xfrm>
            <a:custGeom>
              <a:avLst/>
              <a:gdLst/>
              <a:ahLst/>
              <a:cxnLst/>
              <a:rect l="l" t="t" r="r" b="b"/>
              <a:pathLst>
                <a:path w="436879" h="1009650">
                  <a:moveTo>
                    <a:pt x="0" y="1009086"/>
                  </a:moveTo>
                  <a:lnTo>
                    <a:pt x="436703" y="1009086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100908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3"/>
            <p:cNvSpPr/>
            <p:nvPr/>
          </p:nvSpPr>
          <p:spPr>
            <a:xfrm>
              <a:off x="4974675" y="4135161"/>
              <a:ext cx="436880" cy="1002665"/>
            </a:xfrm>
            <a:custGeom>
              <a:avLst/>
              <a:gdLst/>
              <a:ahLst/>
              <a:cxnLst/>
              <a:rect l="l" t="t" r="r" b="b"/>
              <a:pathLst>
                <a:path w="436879" h="1002664">
                  <a:moveTo>
                    <a:pt x="0" y="1002420"/>
                  </a:moveTo>
                  <a:lnTo>
                    <a:pt x="436703" y="1002420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100242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4"/>
            <p:cNvSpPr/>
            <p:nvPr/>
          </p:nvSpPr>
          <p:spPr>
            <a:xfrm>
              <a:off x="5459973" y="4325668"/>
              <a:ext cx="436880" cy="812165"/>
            </a:xfrm>
            <a:custGeom>
              <a:avLst/>
              <a:gdLst/>
              <a:ahLst/>
              <a:cxnLst/>
              <a:rect l="l" t="t" r="r" b="b"/>
              <a:pathLst>
                <a:path w="436879" h="812164">
                  <a:moveTo>
                    <a:pt x="0" y="811913"/>
                  </a:moveTo>
                  <a:lnTo>
                    <a:pt x="436703" y="811913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81191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5"/>
            <p:cNvSpPr/>
            <p:nvPr/>
          </p:nvSpPr>
          <p:spPr>
            <a:xfrm>
              <a:off x="5945271" y="4764523"/>
              <a:ext cx="436880" cy="373380"/>
            </a:xfrm>
            <a:custGeom>
              <a:avLst/>
              <a:gdLst/>
              <a:ahLst/>
              <a:cxnLst/>
              <a:rect l="l" t="t" r="r" b="b"/>
              <a:pathLst>
                <a:path w="436879" h="373379">
                  <a:moveTo>
                    <a:pt x="0" y="373058"/>
                  </a:moveTo>
                  <a:lnTo>
                    <a:pt x="436703" y="373058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3730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6"/>
            <p:cNvSpPr/>
            <p:nvPr/>
          </p:nvSpPr>
          <p:spPr>
            <a:xfrm>
              <a:off x="6430355" y="4797636"/>
              <a:ext cx="436880" cy="340360"/>
            </a:xfrm>
            <a:custGeom>
              <a:avLst/>
              <a:gdLst/>
              <a:ahLst/>
              <a:cxnLst/>
              <a:rect l="l" t="t" r="r" b="b"/>
              <a:pathLst>
                <a:path w="436879" h="340360">
                  <a:moveTo>
                    <a:pt x="0" y="339945"/>
                  </a:moveTo>
                  <a:lnTo>
                    <a:pt x="436703" y="339945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3399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7"/>
            <p:cNvSpPr/>
            <p:nvPr/>
          </p:nvSpPr>
          <p:spPr>
            <a:xfrm>
              <a:off x="6915653" y="4800216"/>
              <a:ext cx="436880" cy="337820"/>
            </a:xfrm>
            <a:custGeom>
              <a:avLst/>
              <a:gdLst/>
              <a:ahLst/>
              <a:cxnLst/>
              <a:rect l="l" t="t" r="r" b="b"/>
              <a:pathLst>
                <a:path w="436879" h="337820">
                  <a:moveTo>
                    <a:pt x="0" y="337365"/>
                  </a:moveTo>
                  <a:lnTo>
                    <a:pt x="436703" y="337365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33736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8"/>
            <p:cNvSpPr/>
            <p:nvPr/>
          </p:nvSpPr>
          <p:spPr>
            <a:xfrm>
              <a:off x="7400951" y="4805806"/>
              <a:ext cx="436880" cy="332105"/>
            </a:xfrm>
            <a:custGeom>
              <a:avLst/>
              <a:gdLst/>
              <a:ahLst/>
              <a:cxnLst/>
              <a:rect l="l" t="t" r="r" b="b"/>
              <a:pathLst>
                <a:path w="436879" h="332104">
                  <a:moveTo>
                    <a:pt x="0" y="331775"/>
                  </a:moveTo>
                  <a:lnTo>
                    <a:pt x="436703" y="331775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3317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9"/>
            <p:cNvSpPr/>
            <p:nvPr/>
          </p:nvSpPr>
          <p:spPr>
            <a:xfrm>
              <a:off x="7886034" y="4911166"/>
              <a:ext cx="436880" cy="226695"/>
            </a:xfrm>
            <a:custGeom>
              <a:avLst/>
              <a:gdLst/>
              <a:ahLst/>
              <a:cxnLst/>
              <a:rect l="l" t="t" r="r" b="b"/>
              <a:pathLst>
                <a:path w="436879" h="226695">
                  <a:moveTo>
                    <a:pt x="0" y="226415"/>
                  </a:moveTo>
                  <a:lnTo>
                    <a:pt x="436703" y="226415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22641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0"/>
            <p:cNvSpPr/>
            <p:nvPr/>
          </p:nvSpPr>
          <p:spPr>
            <a:xfrm>
              <a:off x="8371331" y="5071355"/>
              <a:ext cx="436880" cy="66675"/>
            </a:xfrm>
            <a:custGeom>
              <a:avLst/>
              <a:gdLst/>
              <a:ahLst/>
              <a:cxnLst/>
              <a:rect l="l" t="t" r="r" b="b"/>
              <a:pathLst>
                <a:path w="436879" h="66675">
                  <a:moveTo>
                    <a:pt x="0" y="66225"/>
                  </a:moveTo>
                  <a:lnTo>
                    <a:pt x="436703" y="66225"/>
                  </a:lnTo>
                  <a:lnTo>
                    <a:pt x="436703" y="0"/>
                  </a:lnTo>
                  <a:lnTo>
                    <a:pt x="0" y="0"/>
                  </a:lnTo>
                  <a:lnTo>
                    <a:pt x="0" y="6622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1"/>
            <p:cNvSpPr/>
            <p:nvPr/>
          </p:nvSpPr>
          <p:spPr>
            <a:xfrm>
              <a:off x="8856632" y="5109091"/>
              <a:ext cx="436880" cy="0"/>
            </a:xfrm>
            <a:custGeom>
              <a:avLst/>
              <a:gdLst/>
              <a:ahLst/>
              <a:cxnLst/>
              <a:rect l="l" t="t" r="r" b="b"/>
              <a:pathLst>
                <a:path w="436879">
                  <a:moveTo>
                    <a:pt x="0" y="0"/>
                  </a:moveTo>
                  <a:lnTo>
                    <a:pt x="436703" y="0"/>
                  </a:lnTo>
                </a:path>
              </a:pathLst>
            </a:custGeom>
            <a:ln w="5698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2"/>
            <p:cNvSpPr/>
            <p:nvPr/>
          </p:nvSpPr>
          <p:spPr>
            <a:xfrm>
              <a:off x="9341715" y="5132958"/>
              <a:ext cx="436880" cy="0"/>
            </a:xfrm>
            <a:custGeom>
              <a:avLst/>
              <a:gdLst/>
              <a:ahLst/>
              <a:cxnLst/>
              <a:rect l="l" t="t" r="r" b="b"/>
              <a:pathLst>
                <a:path w="436879">
                  <a:moveTo>
                    <a:pt x="0" y="0"/>
                  </a:moveTo>
                  <a:lnTo>
                    <a:pt x="436703" y="0"/>
                  </a:lnTo>
                </a:path>
              </a:pathLst>
            </a:custGeom>
            <a:ln w="924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3"/>
            <p:cNvSpPr/>
            <p:nvPr/>
          </p:nvSpPr>
          <p:spPr>
            <a:xfrm>
              <a:off x="2475722" y="1345497"/>
              <a:ext cx="7376159" cy="3973195"/>
            </a:xfrm>
            <a:custGeom>
              <a:avLst/>
              <a:gdLst/>
              <a:ahLst/>
              <a:cxnLst/>
              <a:rect l="l" t="t" r="r" b="b"/>
              <a:pathLst>
                <a:path w="7376159" h="3973195">
                  <a:moveTo>
                    <a:pt x="0" y="3972700"/>
                  </a:moveTo>
                  <a:lnTo>
                    <a:pt x="7375586" y="3972700"/>
                  </a:lnTo>
                  <a:lnTo>
                    <a:pt x="7375586" y="0"/>
                  </a:lnTo>
                  <a:lnTo>
                    <a:pt x="0" y="0"/>
                  </a:lnTo>
                  <a:lnTo>
                    <a:pt x="0" y="3972700"/>
                  </a:lnTo>
                  <a:close/>
                </a:path>
              </a:pathLst>
            </a:custGeom>
            <a:ln w="2279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4"/>
            <p:cNvSpPr txBox="1"/>
            <p:nvPr/>
          </p:nvSpPr>
          <p:spPr>
            <a:xfrm>
              <a:off x="2191238" y="4998873"/>
              <a:ext cx="145415" cy="2781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-5" dirty="0">
                  <a:latin typeface="Arial"/>
                  <a:cs typeface="Arial"/>
                </a:rPr>
                <a:t>0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86" name="object 85"/>
            <p:cNvSpPr txBox="1"/>
            <p:nvPr/>
          </p:nvSpPr>
          <p:spPr>
            <a:xfrm>
              <a:off x="1533709" y="4090845"/>
              <a:ext cx="802640" cy="2781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-10" dirty="0">
                  <a:latin typeface="Arial"/>
                  <a:cs typeface="Arial"/>
                </a:rPr>
                <a:t>500,000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87" name="object 86"/>
            <p:cNvSpPr txBox="1"/>
            <p:nvPr/>
          </p:nvSpPr>
          <p:spPr>
            <a:xfrm>
              <a:off x="1354383" y="3182603"/>
              <a:ext cx="981710" cy="2781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-10" dirty="0">
                  <a:latin typeface="Arial"/>
                  <a:cs typeface="Arial"/>
                </a:rPr>
                <a:t>1,000,000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88" name="object 87"/>
            <p:cNvSpPr txBox="1"/>
            <p:nvPr/>
          </p:nvSpPr>
          <p:spPr>
            <a:xfrm>
              <a:off x="1354383" y="2274575"/>
              <a:ext cx="981710" cy="2781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-10" dirty="0">
                  <a:latin typeface="Arial"/>
                  <a:cs typeface="Arial"/>
                </a:rPr>
                <a:t>1,500,000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89" name="object 88"/>
            <p:cNvSpPr txBox="1"/>
            <p:nvPr/>
          </p:nvSpPr>
          <p:spPr>
            <a:xfrm>
              <a:off x="1354383" y="1366548"/>
              <a:ext cx="981710" cy="2781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-10" dirty="0">
                  <a:latin typeface="Arial"/>
                  <a:cs typeface="Arial"/>
                </a:rPr>
                <a:t>2,000,000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90" name="object 89"/>
            <p:cNvSpPr/>
            <p:nvPr/>
          </p:nvSpPr>
          <p:spPr>
            <a:xfrm>
              <a:off x="2384339" y="513758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383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0"/>
            <p:cNvSpPr/>
            <p:nvPr/>
          </p:nvSpPr>
          <p:spPr>
            <a:xfrm>
              <a:off x="2384339" y="422955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383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1"/>
            <p:cNvSpPr/>
            <p:nvPr/>
          </p:nvSpPr>
          <p:spPr>
            <a:xfrm>
              <a:off x="2384339" y="332131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383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2"/>
            <p:cNvSpPr/>
            <p:nvPr/>
          </p:nvSpPr>
          <p:spPr>
            <a:xfrm>
              <a:off x="2384339" y="241328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383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3"/>
            <p:cNvSpPr/>
            <p:nvPr/>
          </p:nvSpPr>
          <p:spPr>
            <a:xfrm>
              <a:off x="2384339" y="1505256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383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4"/>
            <p:cNvSpPr/>
            <p:nvPr/>
          </p:nvSpPr>
          <p:spPr>
            <a:xfrm>
              <a:off x="2766858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5"/>
            <p:cNvSpPr/>
            <p:nvPr/>
          </p:nvSpPr>
          <p:spPr>
            <a:xfrm>
              <a:off x="3252156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6"/>
            <p:cNvSpPr/>
            <p:nvPr/>
          </p:nvSpPr>
          <p:spPr>
            <a:xfrm>
              <a:off x="3737454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7"/>
            <p:cNvSpPr/>
            <p:nvPr/>
          </p:nvSpPr>
          <p:spPr>
            <a:xfrm>
              <a:off x="4222537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8"/>
            <p:cNvSpPr/>
            <p:nvPr/>
          </p:nvSpPr>
          <p:spPr>
            <a:xfrm>
              <a:off x="4707835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9"/>
            <p:cNvSpPr/>
            <p:nvPr/>
          </p:nvSpPr>
          <p:spPr>
            <a:xfrm>
              <a:off x="5193134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0"/>
            <p:cNvSpPr/>
            <p:nvPr/>
          </p:nvSpPr>
          <p:spPr>
            <a:xfrm>
              <a:off x="5678217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1"/>
            <p:cNvSpPr/>
            <p:nvPr/>
          </p:nvSpPr>
          <p:spPr>
            <a:xfrm>
              <a:off x="6163515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2"/>
            <p:cNvSpPr/>
            <p:nvPr/>
          </p:nvSpPr>
          <p:spPr>
            <a:xfrm>
              <a:off x="6648813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3"/>
            <p:cNvSpPr/>
            <p:nvPr/>
          </p:nvSpPr>
          <p:spPr>
            <a:xfrm>
              <a:off x="7134111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4"/>
            <p:cNvSpPr/>
            <p:nvPr/>
          </p:nvSpPr>
          <p:spPr>
            <a:xfrm>
              <a:off x="7619194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5"/>
            <p:cNvSpPr/>
            <p:nvPr/>
          </p:nvSpPr>
          <p:spPr>
            <a:xfrm>
              <a:off x="8104492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6"/>
            <p:cNvSpPr/>
            <p:nvPr/>
          </p:nvSpPr>
          <p:spPr>
            <a:xfrm>
              <a:off x="8589791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7"/>
            <p:cNvSpPr/>
            <p:nvPr/>
          </p:nvSpPr>
          <p:spPr>
            <a:xfrm>
              <a:off x="9074874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8"/>
            <p:cNvSpPr/>
            <p:nvPr/>
          </p:nvSpPr>
          <p:spPr>
            <a:xfrm>
              <a:off x="9560172" y="531819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3"/>
                  </a:moveTo>
                  <a:lnTo>
                    <a:pt x="0" y="0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9"/>
            <p:cNvSpPr txBox="1"/>
            <p:nvPr/>
          </p:nvSpPr>
          <p:spPr>
            <a:xfrm rot="18900000">
              <a:off x="1779442" y="5864256"/>
              <a:ext cx="1244311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5" dirty="0">
                  <a:latin typeface="Arial"/>
                  <a:cs typeface="Arial"/>
                </a:rPr>
                <a:t>Sedo</a:t>
              </a:r>
              <a:r>
                <a:rPr sz="1700" spc="-75" dirty="0">
                  <a:latin typeface="Arial"/>
                  <a:cs typeface="Arial"/>
                </a:rPr>
                <a:t>P</a:t>
              </a:r>
              <a:r>
                <a:rPr sz="1700" spc="-10" dirty="0">
                  <a:latin typeface="Arial"/>
                  <a:cs typeface="Arial"/>
                </a:rPr>
                <a:t>a</a:t>
              </a:r>
              <a:r>
                <a:rPr sz="1700" spc="20" dirty="0">
                  <a:latin typeface="Arial"/>
                  <a:cs typeface="Arial"/>
                </a:rPr>
                <a:t>r</a:t>
              </a:r>
              <a:r>
                <a:rPr sz="1700" spc="-5" dirty="0">
                  <a:latin typeface="Arial"/>
                  <a:cs typeface="Arial"/>
                </a:rPr>
                <a:t>king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1" name="object 110"/>
            <p:cNvSpPr txBox="1"/>
            <p:nvPr/>
          </p:nvSpPr>
          <p:spPr>
            <a:xfrm rot="18900000">
              <a:off x="2198614" y="5891944"/>
              <a:ext cx="1321308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5" dirty="0">
                  <a:latin typeface="Arial"/>
                  <a:cs typeface="Arial"/>
                </a:rPr>
                <a:t>Inte</a:t>
              </a:r>
              <a:r>
                <a:rPr sz="1700" spc="30" dirty="0">
                  <a:latin typeface="Arial"/>
                  <a:cs typeface="Arial"/>
                </a:rPr>
                <a:t>r</a:t>
              </a:r>
              <a:r>
                <a:rPr sz="1700" spc="-10" dirty="0">
                  <a:latin typeface="Arial"/>
                  <a:cs typeface="Arial"/>
                </a:rPr>
                <a:t>net</a:t>
              </a:r>
              <a:r>
                <a:rPr sz="1700" spc="-210" dirty="0">
                  <a:latin typeface="Arial"/>
                  <a:cs typeface="Arial"/>
                </a:rPr>
                <a:t>T</a:t>
              </a:r>
              <a:r>
                <a:rPr sz="1700" spc="-25" dirty="0">
                  <a:latin typeface="Arial"/>
                  <a:cs typeface="Arial"/>
                </a:rPr>
                <a:t>r</a:t>
              </a:r>
              <a:r>
                <a:rPr sz="1700" spc="-10" dirty="0">
                  <a:latin typeface="Arial"/>
                  <a:cs typeface="Arial"/>
                </a:rPr>
                <a:t>affic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2" name="object 111"/>
            <p:cNvSpPr txBox="1"/>
            <p:nvPr/>
          </p:nvSpPr>
          <p:spPr>
            <a:xfrm rot="18900000">
              <a:off x="2750285" y="5864117"/>
              <a:ext cx="1244311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10" dirty="0">
                  <a:latin typeface="Arial"/>
                  <a:cs typeface="Arial"/>
                </a:rPr>
                <a:t>Cash</a:t>
              </a:r>
              <a:r>
                <a:rPr sz="1700" spc="-75" dirty="0">
                  <a:latin typeface="Arial"/>
                  <a:cs typeface="Arial"/>
                </a:rPr>
                <a:t>P</a:t>
              </a:r>
              <a:r>
                <a:rPr sz="1700" spc="-10" dirty="0">
                  <a:latin typeface="Arial"/>
                  <a:cs typeface="Arial"/>
                </a:rPr>
                <a:t>a</a:t>
              </a:r>
              <a:r>
                <a:rPr sz="1700" spc="20" dirty="0">
                  <a:latin typeface="Arial"/>
                  <a:cs typeface="Arial"/>
                </a:rPr>
                <a:t>r</a:t>
              </a:r>
              <a:r>
                <a:rPr sz="1700" spc="-5" dirty="0">
                  <a:latin typeface="Arial"/>
                  <a:cs typeface="Arial"/>
                </a:rPr>
                <a:t>king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3" name="object 112"/>
            <p:cNvSpPr txBox="1"/>
            <p:nvPr/>
          </p:nvSpPr>
          <p:spPr>
            <a:xfrm rot="18900000">
              <a:off x="3535565" y="5738247"/>
              <a:ext cx="895571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90" dirty="0">
                  <a:latin typeface="Arial"/>
                  <a:cs typeface="Arial"/>
                </a:rPr>
                <a:t>F</a:t>
              </a:r>
              <a:r>
                <a:rPr sz="1700" spc="-10" dirty="0">
                  <a:latin typeface="Arial"/>
                  <a:cs typeface="Arial"/>
                </a:rPr>
                <a:t>a</a:t>
              </a:r>
              <a:r>
                <a:rPr sz="1700" spc="-40" dirty="0">
                  <a:latin typeface="Arial"/>
                  <a:cs typeface="Arial"/>
                </a:rPr>
                <a:t>b</a:t>
              </a:r>
              <a:r>
                <a:rPr sz="1700" spc="-10" dirty="0">
                  <a:latin typeface="Arial"/>
                  <a:cs typeface="Arial"/>
                </a:rPr>
                <a:t>ulous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4" name="object 113"/>
            <p:cNvSpPr txBox="1"/>
            <p:nvPr/>
          </p:nvSpPr>
          <p:spPr>
            <a:xfrm rot="18900000">
              <a:off x="3452919" y="5975883"/>
              <a:ext cx="1556106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10" dirty="0">
                  <a:latin typeface="Arial"/>
                  <a:cs typeface="Arial"/>
                </a:rPr>
                <a:t>DomainSponsor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5" name="object 114"/>
            <p:cNvSpPr txBox="1"/>
            <p:nvPr/>
          </p:nvSpPr>
          <p:spPr>
            <a:xfrm rot="18900000">
              <a:off x="4729536" y="5643438"/>
              <a:ext cx="638713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5" dirty="0">
                  <a:latin typeface="Arial"/>
                  <a:cs typeface="Arial"/>
                </a:rPr>
                <a:t>Ab</a:t>
              </a:r>
              <a:r>
                <a:rPr sz="1700" spc="-35" dirty="0">
                  <a:latin typeface="Arial"/>
                  <a:cs typeface="Arial"/>
                </a:rPr>
                <a:t>o</a:t>
              </a:r>
              <a:r>
                <a:rPr sz="1700" spc="-50" dirty="0">
                  <a:latin typeface="Arial"/>
                  <a:cs typeface="Arial"/>
                </a:rPr>
                <a:t>v</a:t>
              </a:r>
              <a:r>
                <a:rPr sz="1700" spc="-5" dirty="0">
                  <a:latin typeface="Arial"/>
                  <a:cs typeface="Arial"/>
                </a:rPr>
                <a:t>e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6" name="object 115"/>
            <p:cNvSpPr txBox="1"/>
            <p:nvPr/>
          </p:nvSpPr>
          <p:spPr>
            <a:xfrm rot="18900000">
              <a:off x="4694910" y="5862511"/>
              <a:ext cx="1239934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75" dirty="0">
                  <a:latin typeface="Arial"/>
                  <a:cs typeface="Arial"/>
                </a:rPr>
                <a:t>P</a:t>
              </a:r>
              <a:r>
                <a:rPr sz="1700" spc="-10" dirty="0">
                  <a:latin typeface="Arial"/>
                  <a:cs typeface="Arial"/>
                </a:rPr>
                <a:t>a</a:t>
              </a:r>
              <a:r>
                <a:rPr sz="1700" spc="20" dirty="0">
                  <a:latin typeface="Arial"/>
                  <a:cs typeface="Arial"/>
                </a:rPr>
                <a:t>r</a:t>
              </a:r>
              <a:r>
                <a:rPr sz="1700" spc="-5" dirty="0">
                  <a:latin typeface="Arial"/>
                  <a:cs typeface="Arial"/>
                </a:rPr>
                <a:t>kingCr</a:t>
              </a:r>
              <a:r>
                <a:rPr sz="1700" spc="-45" dirty="0">
                  <a:latin typeface="Arial"/>
                  <a:cs typeface="Arial"/>
                </a:rPr>
                <a:t>e</a:t>
              </a:r>
              <a:r>
                <a:rPr sz="1700" spc="-10" dirty="0">
                  <a:latin typeface="Arial"/>
                  <a:cs typeface="Arial"/>
                </a:rPr>
                <a:t>w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7" name="object 116"/>
            <p:cNvSpPr txBox="1"/>
            <p:nvPr/>
          </p:nvSpPr>
          <p:spPr>
            <a:xfrm rot="18900000">
              <a:off x="5609980" y="5681815"/>
              <a:ext cx="741848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5" dirty="0">
                  <a:latin typeface="Arial"/>
                  <a:cs typeface="Arial"/>
                </a:rPr>
                <a:t>S</a:t>
              </a:r>
              <a:r>
                <a:rPr sz="1700" spc="-40" dirty="0">
                  <a:latin typeface="Arial"/>
                  <a:cs typeface="Arial"/>
                </a:rPr>
                <a:t>k</a:t>
              </a:r>
              <a:r>
                <a:rPr sz="1700" spc="-10" dirty="0">
                  <a:latin typeface="Arial"/>
                  <a:cs typeface="Arial"/>
                </a:rPr>
                <a:t>en</a:t>
              </a:r>
              <a:r>
                <a:rPr sz="1700" spc="-35" dirty="0">
                  <a:latin typeface="Arial"/>
                  <a:cs typeface="Arial"/>
                </a:rPr>
                <a:t>z</a:t>
              </a:r>
              <a:r>
                <a:rPr sz="1700" spc="-5" dirty="0">
                  <a:latin typeface="Arial"/>
                  <a:cs typeface="Arial"/>
                </a:rPr>
                <a:t>o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8" name="object 117"/>
            <p:cNvSpPr txBox="1"/>
            <p:nvPr/>
          </p:nvSpPr>
          <p:spPr>
            <a:xfrm rot="18900000">
              <a:off x="5820418" y="5797553"/>
              <a:ext cx="1059684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10" dirty="0">
                  <a:latin typeface="Arial"/>
                  <a:cs typeface="Arial"/>
                </a:rPr>
                <a:t>Named</a:t>
              </a:r>
              <a:r>
                <a:rPr sz="1700" spc="20" dirty="0">
                  <a:latin typeface="Arial"/>
                  <a:cs typeface="Arial"/>
                </a:rPr>
                <a:t>r</a:t>
              </a:r>
              <a:r>
                <a:rPr sz="1700" spc="-10" dirty="0">
                  <a:latin typeface="Arial"/>
                  <a:cs typeface="Arial"/>
                </a:rPr>
                <a:t>i</a:t>
              </a:r>
              <a:r>
                <a:rPr sz="1700" spc="-50" dirty="0">
                  <a:latin typeface="Arial"/>
                  <a:cs typeface="Arial"/>
                </a:rPr>
                <a:t>v</a:t>
              </a:r>
              <a:r>
                <a:rPr sz="1700" spc="-5" dirty="0">
                  <a:latin typeface="Arial"/>
                  <a:cs typeface="Arial"/>
                </a:rPr>
                <a:t>e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19" name="object 118"/>
            <p:cNvSpPr txBox="1"/>
            <p:nvPr/>
          </p:nvSpPr>
          <p:spPr>
            <a:xfrm rot="18900000">
              <a:off x="6568446" y="5686840"/>
              <a:ext cx="755228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145" dirty="0">
                  <a:latin typeface="Arial"/>
                  <a:cs typeface="Arial"/>
                </a:rPr>
                <a:t>V</a:t>
              </a:r>
              <a:r>
                <a:rPr sz="1700" spc="-10" dirty="0">
                  <a:latin typeface="Arial"/>
                  <a:cs typeface="Arial"/>
                </a:rPr>
                <a:t>oodoo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0" name="object 119"/>
            <p:cNvSpPr txBox="1"/>
            <p:nvPr/>
          </p:nvSpPr>
          <p:spPr>
            <a:xfrm rot="18900000">
              <a:off x="6748712" y="5815363"/>
              <a:ext cx="1108227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10" dirty="0">
                  <a:latin typeface="Arial"/>
                  <a:cs typeface="Arial"/>
                </a:rPr>
                <a:t>Rookmedia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1" name="object 120"/>
            <p:cNvSpPr txBox="1"/>
            <p:nvPr/>
          </p:nvSpPr>
          <p:spPr>
            <a:xfrm rot="18900000">
              <a:off x="7692809" y="5621033"/>
              <a:ext cx="579323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5" dirty="0">
                  <a:latin typeface="Arial"/>
                  <a:cs typeface="Arial"/>
                </a:rPr>
                <a:t>Bodis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2" name="object 121"/>
            <p:cNvSpPr txBox="1"/>
            <p:nvPr/>
          </p:nvSpPr>
          <p:spPr>
            <a:xfrm rot="18900000">
              <a:off x="7598036" y="5866167"/>
              <a:ext cx="1249315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10" dirty="0">
                  <a:latin typeface="Arial"/>
                  <a:cs typeface="Arial"/>
                </a:rPr>
                <a:t>DomainApps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3" name="object 122"/>
            <p:cNvSpPr txBox="1"/>
            <p:nvPr/>
          </p:nvSpPr>
          <p:spPr>
            <a:xfrm rot="18900000">
              <a:off x="8548639" y="5670228"/>
              <a:ext cx="710314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210" dirty="0">
                  <a:latin typeface="Arial"/>
                  <a:cs typeface="Arial"/>
                </a:rPr>
                <a:t>T</a:t>
              </a:r>
              <a:r>
                <a:rPr sz="1700" spc="-25" dirty="0">
                  <a:latin typeface="Arial"/>
                  <a:cs typeface="Arial"/>
                </a:rPr>
                <a:t>r</a:t>
              </a:r>
              <a:r>
                <a:rPr sz="1700" spc="-10" dirty="0">
                  <a:latin typeface="Arial"/>
                  <a:cs typeface="Arial"/>
                </a:rPr>
                <a:t>afficz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4" name="object 123"/>
            <p:cNvSpPr txBox="1"/>
            <p:nvPr/>
          </p:nvSpPr>
          <p:spPr>
            <a:xfrm rot="18900000">
              <a:off x="8228316" y="6007690"/>
              <a:ext cx="1646086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45"/>
                </a:lnSpc>
              </a:pPr>
              <a:r>
                <a:rPr sz="1700" spc="-5" dirty="0">
                  <a:latin typeface="Arial"/>
                  <a:cs typeface="Arial"/>
                </a:rPr>
                <a:t>The</a:t>
              </a:r>
              <a:r>
                <a:rPr sz="1700" spc="-75" dirty="0">
                  <a:latin typeface="Arial"/>
                  <a:cs typeface="Arial"/>
                </a:rPr>
                <a:t>P</a:t>
              </a:r>
              <a:r>
                <a:rPr sz="1700" spc="-10" dirty="0">
                  <a:latin typeface="Arial"/>
                  <a:cs typeface="Arial"/>
                </a:rPr>
                <a:t>a</a:t>
              </a:r>
              <a:r>
                <a:rPr sz="1700" spc="20" dirty="0">
                  <a:latin typeface="Arial"/>
                  <a:cs typeface="Arial"/>
                </a:rPr>
                <a:t>r</a:t>
              </a:r>
              <a:r>
                <a:rPr sz="1700" spc="-5" dirty="0">
                  <a:latin typeface="Arial"/>
                  <a:cs typeface="Arial"/>
                </a:rPr>
                <a:t>kingPlace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25" name="object 124"/>
            <p:cNvSpPr txBox="1"/>
            <p:nvPr/>
          </p:nvSpPr>
          <p:spPr>
            <a:xfrm>
              <a:off x="5182369" y="6742210"/>
              <a:ext cx="1962785" cy="326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5" dirty="0">
                  <a:latin typeface="Arial"/>
                  <a:cs typeface="Arial"/>
                </a:rPr>
                <a:t>Parking</a:t>
              </a:r>
              <a:r>
                <a:rPr sz="2000" spc="-65" dirty="0">
                  <a:latin typeface="Arial"/>
                  <a:cs typeface="Arial"/>
                </a:rPr>
                <a:t> </a:t>
              </a:r>
              <a:r>
                <a:rPr sz="2000" spc="20" dirty="0">
                  <a:latin typeface="Arial"/>
                  <a:cs typeface="Arial"/>
                </a:rPr>
                <a:t>Services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126" name="object 125"/>
            <p:cNvSpPr txBox="1"/>
            <p:nvPr/>
          </p:nvSpPr>
          <p:spPr>
            <a:xfrm>
              <a:off x="1078294" y="2412495"/>
              <a:ext cx="283845" cy="18389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65"/>
                </a:lnSpc>
              </a:pPr>
              <a:r>
                <a:rPr sz="2000" spc="-5" dirty="0">
                  <a:latin typeface="Arial"/>
                  <a:cs typeface="Arial"/>
                </a:rPr>
                <a:t>Domain</a:t>
              </a:r>
              <a:r>
                <a:rPr sz="2000" dirty="0">
                  <a:latin typeface="Arial"/>
                  <a:cs typeface="Arial"/>
                </a:rPr>
                <a:t>s</a:t>
              </a:r>
              <a:r>
                <a:rPr sz="2000" spc="10" dirty="0">
                  <a:latin typeface="Arial"/>
                  <a:cs typeface="Arial"/>
                </a:rPr>
                <a:t> </a:t>
              </a:r>
              <a:r>
                <a:rPr sz="2000" spc="-65" dirty="0">
                  <a:latin typeface="Arial"/>
                  <a:cs typeface="Arial"/>
                </a:rPr>
                <a:t>F</a:t>
              </a:r>
              <a:r>
                <a:rPr sz="2000" spc="-5" dirty="0">
                  <a:latin typeface="Arial"/>
                  <a:cs typeface="Arial"/>
                </a:rPr>
                <a:t>ound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01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Parked Domain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71832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Parked Domain Owners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随机选取</a:t>
            </a:r>
            <a:r>
              <a:rPr lang="en-US" altLang="zh-CN" dirty="0"/>
              <a:t>3000</a:t>
            </a:r>
            <a:r>
              <a:rPr lang="zh-CN" altLang="en-US" dirty="0"/>
              <a:t>个域名：</a:t>
            </a:r>
            <a:endParaRPr lang="en-US" altLang="zh-CN" dirty="0"/>
          </a:p>
          <a:p>
            <a:pPr lvl="1"/>
            <a:r>
              <a:rPr lang="en-US" altLang="zh-CN" dirty="0"/>
              <a:t>1582 Domain – 910</a:t>
            </a:r>
            <a:r>
              <a:rPr lang="zh-CN" altLang="en-US" dirty="0"/>
              <a:t> </a:t>
            </a:r>
            <a:r>
              <a:rPr lang="en-US" altLang="zh-CN" dirty="0"/>
              <a:t>Domain Owner</a:t>
            </a:r>
          </a:p>
          <a:p>
            <a:pPr lvl="1"/>
            <a:r>
              <a:rPr lang="en-US" altLang="zh-CN" dirty="0"/>
              <a:t>50% Domain – 15.6%(142) Domain Owner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83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862</Words>
  <Application>Microsoft Office PowerPoint</Application>
  <PresentationFormat>全屏显示(4:3)</PresentationFormat>
  <Paragraphs>382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Parking Sensors: Analyzing and Detecting Parked Domains</vt:lpstr>
      <vt:lpstr>Domain Parking</vt:lpstr>
      <vt:lpstr>Domain Parking 生态系统</vt:lpstr>
      <vt:lpstr>用户到达Parked Domain的方式</vt:lpstr>
      <vt:lpstr>Parked Domain数据收集</vt:lpstr>
      <vt:lpstr>Parked Domain数据收集</vt:lpstr>
      <vt:lpstr>PowerPoint 演示文稿</vt:lpstr>
      <vt:lpstr>Parked Domain分析</vt:lpstr>
      <vt:lpstr>Parked Domain Owners</vt:lpstr>
      <vt:lpstr>PowerPoint 演示文稿</vt:lpstr>
      <vt:lpstr>Advertisement Syndicator</vt:lpstr>
      <vt:lpstr>PowerPoint 演示文稿</vt:lpstr>
      <vt:lpstr>Domain Abuse分析</vt:lpstr>
      <vt:lpstr>Typosquatting abuse</vt:lpstr>
      <vt:lpstr>PowerPoint 演示文稿</vt:lpstr>
      <vt:lpstr>Trademark abuse</vt:lpstr>
      <vt:lpstr>Malicious redirections</vt:lpstr>
      <vt:lpstr>Malicious redirections</vt:lpstr>
      <vt:lpstr>Malicious redirections</vt:lpstr>
      <vt:lpstr>Malicious redirections</vt:lpstr>
      <vt:lpstr>Malicious redirections</vt:lpstr>
      <vt:lpstr>Malicious redirections</vt:lpstr>
      <vt:lpstr>Ad-Blockers检测及绕过</vt:lpstr>
      <vt:lpstr>Domain Parking 检测</vt:lpstr>
      <vt:lpstr>HTML Feature</vt:lpstr>
      <vt:lpstr>HTTP archive Feature</vt:lpstr>
      <vt:lpstr>Frame Feature</vt:lpstr>
      <vt:lpstr>Domain name feature</vt:lpstr>
      <vt:lpstr>Classification</vt:lpstr>
      <vt:lpstr>Classification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Sensors: Analyzing and Detecting Parked Domains</dc:title>
  <dc:creator>赵辰</dc:creator>
  <cp:lastModifiedBy>赵辰</cp:lastModifiedBy>
  <cp:revision>80</cp:revision>
  <dcterms:created xsi:type="dcterms:W3CDTF">2016-11-10T10:18:40Z</dcterms:created>
  <dcterms:modified xsi:type="dcterms:W3CDTF">2016-11-11T07:06:02Z</dcterms:modified>
</cp:coreProperties>
</file>