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1"/>
  </p:handoutMasterIdLst>
  <p:sldIdLst>
    <p:sldId id="503" r:id="rId3"/>
    <p:sldId id="317" r:id="rId5"/>
    <p:sldId id="320" r:id="rId6"/>
    <p:sldId id="321" r:id="rId7"/>
    <p:sldId id="322" r:id="rId8"/>
    <p:sldId id="324" r:id="rId9"/>
    <p:sldId id="325" r:id="rId10"/>
    <p:sldId id="496" r:id="rId11"/>
    <p:sldId id="327" r:id="rId12"/>
    <p:sldId id="328" r:id="rId13"/>
    <p:sldId id="495" r:id="rId14"/>
    <p:sldId id="345" r:id="rId15"/>
    <p:sldId id="334" r:id="rId16"/>
    <p:sldId id="341" r:id="rId17"/>
    <p:sldId id="350" r:id="rId18"/>
    <p:sldId id="499" r:id="rId19"/>
    <p:sldId id="500" r:id="rId20"/>
    <p:sldId id="351" r:id="rId21"/>
    <p:sldId id="353" r:id="rId22"/>
    <p:sldId id="354" r:id="rId23"/>
    <p:sldId id="374" r:id="rId24"/>
    <p:sldId id="490" r:id="rId25"/>
    <p:sldId id="491" r:id="rId26"/>
    <p:sldId id="492" r:id="rId27"/>
    <p:sldId id="501" r:id="rId28"/>
    <p:sldId id="493" r:id="rId29"/>
    <p:sldId id="494" r:id="rId30"/>
    <p:sldId id="402" r:id="rId31"/>
    <p:sldId id="470" r:id="rId32"/>
    <p:sldId id="504" r:id="rId33"/>
    <p:sldId id="384" r:id="rId34"/>
    <p:sldId id="404" r:id="rId35"/>
    <p:sldId id="405" r:id="rId36"/>
    <p:sldId id="487" r:id="rId37"/>
    <p:sldId id="408" r:id="rId38"/>
    <p:sldId id="413" r:id="rId39"/>
    <p:sldId id="414" r:id="rId40"/>
    <p:sldId id="471" r:id="rId41"/>
    <p:sldId id="415" r:id="rId42"/>
    <p:sldId id="428" r:id="rId43"/>
    <p:sldId id="472" r:id="rId44"/>
    <p:sldId id="424" r:id="rId45"/>
    <p:sldId id="425" r:id="rId46"/>
    <p:sldId id="497" r:id="rId47"/>
    <p:sldId id="488" r:id="rId48"/>
    <p:sldId id="498" r:id="rId49"/>
    <p:sldId id="505" r:id="rId50"/>
  </p:sldIdLst>
  <p:sldSz cx="9144000" cy="6858000" type="screen4x3"/>
  <p:notesSz cx="6985000" cy="9281795"/>
  <p:defaultTextStyle>
    <a:defPPr>
      <a:defRPr lang="en-US"/>
    </a:defPPr>
    <a:lvl1pPr algn="ctr" rtl="0" eaLnBrk="0" fontAlgn="base" hangingPunct="0">
      <a:spcBef>
        <a:spcPct val="0"/>
      </a:spcBef>
      <a:spcAft>
        <a:spcPct val="0"/>
      </a:spcAft>
      <a:defRPr b="1" kern="1200">
        <a:solidFill>
          <a:schemeClr val="tx1"/>
        </a:solidFill>
        <a:latin typeface="Helvetica" pitchFamily="34" charset="0"/>
        <a:ea typeface="+mn-ea"/>
        <a:cs typeface="+mn-cs"/>
      </a:defRPr>
    </a:lvl1pPr>
    <a:lvl2pPr marL="457200" algn="ctr" rtl="0" eaLnBrk="0" fontAlgn="base" hangingPunct="0">
      <a:spcBef>
        <a:spcPct val="0"/>
      </a:spcBef>
      <a:spcAft>
        <a:spcPct val="0"/>
      </a:spcAft>
      <a:defRPr b="1" kern="1200">
        <a:solidFill>
          <a:schemeClr val="tx1"/>
        </a:solidFill>
        <a:latin typeface="Helvetica" pitchFamily="34" charset="0"/>
        <a:ea typeface="+mn-ea"/>
        <a:cs typeface="+mn-cs"/>
      </a:defRPr>
    </a:lvl2pPr>
    <a:lvl3pPr marL="914400" algn="ctr" rtl="0" eaLnBrk="0" fontAlgn="base" hangingPunct="0">
      <a:spcBef>
        <a:spcPct val="0"/>
      </a:spcBef>
      <a:spcAft>
        <a:spcPct val="0"/>
      </a:spcAft>
      <a:defRPr b="1" kern="1200">
        <a:solidFill>
          <a:schemeClr val="tx1"/>
        </a:solidFill>
        <a:latin typeface="Helvetica" pitchFamily="34" charset="0"/>
        <a:ea typeface="+mn-ea"/>
        <a:cs typeface="+mn-cs"/>
      </a:defRPr>
    </a:lvl3pPr>
    <a:lvl4pPr marL="1371600" algn="ctr" rtl="0" eaLnBrk="0" fontAlgn="base" hangingPunct="0">
      <a:spcBef>
        <a:spcPct val="0"/>
      </a:spcBef>
      <a:spcAft>
        <a:spcPct val="0"/>
      </a:spcAft>
      <a:defRPr b="1" kern="1200">
        <a:solidFill>
          <a:schemeClr val="tx1"/>
        </a:solidFill>
        <a:latin typeface="Helvetica" pitchFamily="34" charset="0"/>
        <a:ea typeface="+mn-ea"/>
        <a:cs typeface="+mn-cs"/>
      </a:defRPr>
    </a:lvl4pPr>
    <a:lvl5pPr marL="1828800" algn="ctr" rtl="0" eaLnBrk="0" fontAlgn="base" hangingPunct="0">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D000"/>
    <a:srgbClr val="FFEFC2"/>
    <a:srgbClr val="FFCCFF"/>
    <a:srgbClr val="FFCCCC"/>
    <a:srgbClr val="00D086"/>
    <a:srgbClr val="8EECA4"/>
    <a:srgbClr val="00A5D2"/>
    <a:srgbClr val="00A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86271" autoAdjust="0"/>
  </p:normalViewPr>
  <p:slideViewPr>
    <p:cSldViewPr snapToObjects="1">
      <p:cViewPr varScale="1">
        <p:scale>
          <a:sx n="64" d="100"/>
          <a:sy n="64" d="100"/>
        </p:scale>
        <p:origin x="1632" y="66"/>
      </p:cViewPr>
      <p:guideLst>
        <p:guide orient="horz" pos="2160"/>
        <p:guide pos="575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642" y="2742"/>
      </p:cViewPr>
      <p:guideLst>
        <p:guide orient="horz" pos="2923"/>
        <p:guide pos="220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36.xml"/><Relationship Id="rId8" Type="http://schemas.openxmlformats.org/officeDocument/2006/relationships/slide" Target="slides/slide33.xml"/><Relationship Id="rId7" Type="http://schemas.openxmlformats.org/officeDocument/2006/relationships/slide" Target="slides/slide32.xml"/><Relationship Id="rId6" Type="http://schemas.openxmlformats.org/officeDocument/2006/relationships/slide" Target="slides/slide21.xml"/><Relationship Id="rId5" Type="http://schemas.openxmlformats.org/officeDocument/2006/relationships/slide" Target="slides/slide19.xml"/><Relationship Id="rId4" Type="http://schemas.openxmlformats.org/officeDocument/2006/relationships/slide" Target="slides/slide15.xml"/><Relationship Id="rId3" Type="http://schemas.openxmlformats.org/officeDocument/2006/relationships/slide" Target="slides/slide8.xml"/><Relationship Id="rId2" Type="http://schemas.openxmlformats.org/officeDocument/2006/relationships/slide" Target="slides/slide3.xml"/><Relationship Id="rId13" Type="http://schemas.openxmlformats.org/officeDocument/2006/relationships/slide" Target="slides/slide43.xml"/><Relationship Id="rId12" Type="http://schemas.openxmlformats.org/officeDocument/2006/relationships/slide" Target="slides/slide42.xml"/><Relationship Id="rId11" Type="http://schemas.openxmlformats.org/officeDocument/2006/relationships/slide" Target="slides/slide38.xml"/><Relationship Id="rId10" Type="http://schemas.openxmlformats.org/officeDocument/2006/relationships/slide" Target="slides/slide37.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8306" name="Group 16"/>
          <p:cNvGrpSpPr/>
          <p:nvPr/>
        </p:nvGrpSpPr>
        <p:grpSpPr bwMode="auto">
          <a:xfrm>
            <a:off x="457200" y="8853488"/>
            <a:ext cx="6053138" cy="371475"/>
            <a:chOff x="301" y="5760"/>
            <a:chExt cx="3986" cy="242"/>
          </a:xfrm>
        </p:grpSpPr>
        <p:sp>
          <p:nvSpPr>
            <p:cNvPr id="3086" name="Rectangle 14"/>
            <p:cNvSpPr>
              <a:spLocks noChangeArrowheads="1"/>
            </p:cNvSpPr>
            <p:nvPr/>
          </p:nvSpPr>
          <p:spPr bwMode="auto">
            <a:xfrm>
              <a:off x="301" y="5760"/>
              <a:ext cx="3986" cy="242"/>
            </a:xfrm>
            <a:prstGeom prst="rect">
              <a:avLst/>
            </a:prstGeom>
            <a:noFill/>
            <a:ln w="9525">
              <a:noFill/>
              <a:miter lim="800000"/>
            </a:ln>
            <a:effectLst/>
          </p:spPr>
          <p:txBody>
            <a:bodyPr lIns="95240" tIns="49207" rIns="95240" bIns="49207">
              <a:spAutoFit/>
            </a:bodyPr>
            <a:lstStyle/>
            <a:p>
              <a:pPr algn="l" defTabSz="1079500">
                <a:tabLst>
                  <a:tab pos="2971800" algn="l"/>
                  <a:tab pos="5889625" algn="r"/>
                </a:tabLst>
                <a:defRPr/>
              </a:pPr>
              <a:r>
                <a:rPr lang="en-US" altLang="zh-CN" sz="900" b="0"/>
                <a:t>acronym—chapter title</a:t>
              </a:r>
              <a:r>
                <a:rPr lang="en-US" altLang="zh-CN" sz="900" b="0">
                  <a:solidFill>
                    <a:schemeClr val="tx2"/>
                  </a:solidFill>
                </a:rPr>
                <a:t>	</a:t>
              </a:r>
              <a:r>
                <a:rPr lang="en-US" altLang="zh-CN" sz="900" b="0"/>
                <a:t>Copyright © 1999, Cisco Systems, Inc.	chapter number-</a:t>
              </a:r>
              <a:fld id="{F7DC6E8A-824D-4281-A1D2-0D5C5A6E0BA5}" type="slidenum">
                <a:rPr lang="en-US" altLang="zh-CN" sz="900" b="0"/>
              </a:fld>
              <a:endParaRPr lang="en-US" altLang="zh-CN" sz="900" b="0"/>
            </a:p>
          </p:txBody>
        </p:sp>
        <p:sp>
          <p:nvSpPr>
            <p:cNvPr id="3087" name="Line 15"/>
            <p:cNvSpPr>
              <a:spLocks noChangeShapeType="1"/>
            </p:cNvSpPr>
            <p:nvPr/>
          </p:nvSpPr>
          <p:spPr bwMode="auto">
            <a:xfrm>
              <a:off x="351" y="5760"/>
              <a:ext cx="3914" cy="0"/>
            </a:xfrm>
            <a:prstGeom prst="line">
              <a:avLst/>
            </a:prstGeom>
            <a:noFill/>
            <a:ln w="9525">
              <a:solidFill>
                <a:schemeClr val="tx1"/>
              </a:solidFill>
              <a:round/>
              <a:headEnd type="none" w="sm" len="sm"/>
              <a:tailEnd type="none" w="sm" len="sm"/>
            </a:ln>
            <a:effectLst/>
          </p:spPr>
          <p:txBody>
            <a:bodyPr lIns="95240" tIns="49207" rIns="95240" bIns="49207">
              <a:spAutoFit/>
            </a:bodyPr>
            <a:lstStyle/>
            <a:p>
              <a:pPr>
                <a:defRPr/>
              </a:pPr>
              <a:endParaRPr lang="zh-CN" altLang="en-US"/>
            </a:p>
          </p:txBody>
        </p:sp>
      </p:gr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4"/>
          <p:cNvSpPr>
            <a:spLocks noGrp="1" noRot="1" noChangeAspect="1" noChangeArrowheads="1" noTextEdit="1"/>
          </p:cNvSpPr>
          <p:nvPr>
            <p:ph type="sldImg" idx="2"/>
          </p:nvPr>
        </p:nvSpPr>
        <p:spPr bwMode="auto">
          <a:xfrm>
            <a:off x="1273175" y="571500"/>
            <a:ext cx="4451350" cy="3338513"/>
          </a:xfrm>
          <a:prstGeom prst="rect">
            <a:avLst/>
          </a:prstGeom>
          <a:noFill/>
          <a:ln w="12699">
            <a:solidFill>
              <a:schemeClr val="tx1"/>
            </a:solidFill>
            <a:miter lim="800000"/>
          </a:ln>
        </p:spPr>
      </p:sp>
      <p:sp>
        <p:nvSpPr>
          <p:cNvPr id="2053" name="Rectangle 5"/>
          <p:cNvSpPr>
            <a:spLocks noGrp="1" noChangeArrowheads="1"/>
          </p:cNvSpPr>
          <p:nvPr>
            <p:ph type="body" sz="quarter" idx="3"/>
          </p:nvPr>
        </p:nvSpPr>
        <p:spPr bwMode="auto">
          <a:xfrm>
            <a:off x="874713" y="4057650"/>
            <a:ext cx="5256212" cy="4373563"/>
          </a:xfrm>
          <a:prstGeom prst="rect">
            <a:avLst/>
          </a:prstGeom>
          <a:noFill/>
          <a:ln w="9525">
            <a:noFill/>
            <a:miter lim="800000"/>
          </a:ln>
          <a:effectLst/>
        </p:spPr>
        <p:txBody>
          <a:bodyPr vert="horz" wrap="square" lIns="93652" tIns="47620" rIns="93652" bIns="47620"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grpSp>
        <p:nvGrpSpPr>
          <p:cNvPr id="53252" name="Group 10"/>
          <p:cNvGrpSpPr/>
          <p:nvPr/>
        </p:nvGrpSpPr>
        <p:grpSpPr bwMode="auto">
          <a:xfrm>
            <a:off x="457200" y="8853488"/>
            <a:ext cx="6053138" cy="234950"/>
            <a:chOff x="301" y="5760"/>
            <a:chExt cx="3986" cy="153"/>
          </a:xfrm>
        </p:grpSpPr>
        <p:sp>
          <p:nvSpPr>
            <p:cNvPr id="2059" name="Rectangle 11"/>
            <p:cNvSpPr>
              <a:spLocks noChangeArrowheads="1"/>
            </p:cNvSpPr>
            <p:nvPr/>
          </p:nvSpPr>
          <p:spPr bwMode="auto">
            <a:xfrm>
              <a:off x="301" y="5760"/>
              <a:ext cx="3986" cy="153"/>
            </a:xfrm>
            <a:prstGeom prst="rect">
              <a:avLst/>
            </a:prstGeom>
            <a:noFill/>
            <a:ln w="9525">
              <a:noFill/>
              <a:miter lim="800000"/>
            </a:ln>
            <a:effectLst/>
          </p:spPr>
          <p:txBody>
            <a:bodyPr lIns="95240" tIns="49207" rIns="95240" bIns="49207">
              <a:spAutoFit/>
            </a:bodyPr>
            <a:lstStyle/>
            <a:p>
              <a:pPr algn="l" defTabSz="1079500">
                <a:tabLst>
                  <a:tab pos="2971800" algn="l"/>
                  <a:tab pos="5889625" algn="r"/>
                </a:tabLst>
                <a:defRPr/>
              </a:pPr>
              <a:r>
                <a:rPr lang="en-US" altLang="zh-CN" sz="900" b="0"/>
                <a:t>ICND—Interconnecting Networks with TCP/IP</a:t>
              </a:r>
              <a:r>
                <a:rPr lang="en-US" altLang="zh-CN" sz="900" b="0">
                  <a:solidFill>
                    <a:schemeClr val="tx2"/>
                  </a:solidFill>
                </a:rPr>
                <a:t>	</a:t>
              </a:r>
              <a:r>
                <a:rPr lang="en-US" altLang="zh-CN" sz="900" b="0"/>
                <a:t>Copyright © 1999, Cisco Systems, Inc.              8-</a:t>
              </a:r>
              <a:fld id="{1334BF16-1763-4CCE-9478-6C4EE1007FB3}" type="slidenum">
                <a:rPr lang="en-US" altLang="zh-CN" sz="900" b="0"/>
              </a:fld>
              <a:endParaRPr lang="en-US" altLang="zh-CN" sz="900" b="0"/>
            </a:p>
          </p:txBody>
        </p:sp>
        <p:sp>
          <p:nvSpPr>
            <p:cNvPr id="2060" name="Line 12"/>
            <p:cNvSpPr>
              <a:spLocks noChangeShapeType="1"/>
            </p:cNvSpPr>
            <p:nvPr/>
          </p:nvSpPr>
          <p:spPr bwMode="auto">
            <a:xfrm>
              <a:off x="351" y="5760"/>
              <a:ext cx="3914" cy="0"/>
            </a:xfrm>
            <a:prstGeom prst="line">
              <a:avLst/>
            </a:prstGeom>
            <a:noFill/>
            <a:ln w="9525">
              <a:solidFill>
                <a:schemeClr val="tx1"/>
              </a:solidFill>
              <a:round/>
              <a:headEnd type="none" w="sm" len="sm"/>
              <a:tailEnd type="none" w="sm" len="sm"/>
            </a:ln>
            <a:effectLst/>
          </p:spPr>
          <p:txBody>
            <a:bodyPr lIns="95240" tIns="49207" rIns="95240" bIns="49207">
              <a:spAutoFit/>
            </a:bodyPr>
            <a:lstStyle/>
            <a:p>
              <a:pPr>
                <a:defRPr/>
              </a:pPr>
              <a:endParaRPr lang="zh-CN" altLang="en-US"/>
            </a:p>
          </p:txBody>
        </p:sp>
      </p:grpSp>
    </p:spTree>
  </p:cSld>
  <p:clrMap bg1="lt1" tx1="dk1" bg2="lt2" tx2="dk2" accent1="accent1" accent2="accent2" accent3="accent3" accent4="accent4" accent5="accent5" accent6="accent6" hlink="hlink" folHlink="folHlink"/>
  <p:notesStyle>
    <a:lvl1pPr algn="l" defTabSz="949325" rtl="0" eaLnBrk="0" fontAlgn="base" hangingPunct="0">
      <a:spcBef>
        <a:spcPct val="0"/>
      </a:spcBef>
      <a:spcAft>
        <a:spcPct val="50000"/>
      </a:spcAft>
      <a:defRPr sz="1200" kern="1200">
        <a:solidFill>
          <a:schemeClr val="tx1"/>
        </a:solidFill>
        <a:latin typeface="Times" pitchFamily="18" charset="0"/>
        <a:ea typeface="+mn-ea"/>
        <a:cs typeface="+mn-cs"/>
      </a:defRPr>
    </a:lvl1pPr>
    <a:lvl2pPr marL="228600" indent="-114300" algn="l" defTabSz="949325" rtl="0" eaLnBrk="0" fontAlgn="base" hangingPunct="0">
      <a:spcBef>
        <a:spcPct val="0"/>
      </a:spcBef>
      <a:spcAft>
        <a:spcPct val="50000"/>
      </a:spcAft>
      <a:buChar char="•"/>
      <a:defRPr sz="1200" kern="1200">
        <a:solidFill>
          <a:schemeClr val="tx1"/>
        </a:solidFill>
        <a:latin typeface="Times" pitchFamily="18" charset="0"/>
        <a:ea typeface="+mn-ea"/>
        <a:cs typeface="+mn-cs"/>
      </a:defRPr>
    </a:lvl2pPr>
    <a:lvl3pPr marL="457200" indent="-114300" algn="l" defTabSz="949325" rtl="0" eaLnBrk="0" fontAlgn="base" hangingPunct="0">
      <a:spcBef>
        <a:spcPct val="0"/>
      </a:spcBef>
      <a:spcAft>
        <a:spcPct val="50000"/>
      </a:spcAft>
      <a:buChar char="–"/>
      <a:defRPr sz="1200" kern="1200">
        <a:solidFill>
          <a:schemeClr val="tx1"/>
        </a:solidFill>
        <a:latin typeface="Times" pitchFamily="18" charset="0"/>
        <a:ea typeface="+mn-ea"/>
        <a:cs typeface="+mn-cs"/>
      </a:defRPr>
    </a:lvl3pPr>
    <a:lvl4pPr marL="685800" indent="-114300" algn="l" defTabSz="949325" rtl="0" eaLnBrk="0" fontAlgn="base" hangingPunct="0">
      <a:spcBef>
        <a:spcPct val="0"/>
      </a:spcBef>
      <a:spcAft>
        <a:spcPct val="50000"/>
      </a:spcAft>
      <a:buChar char="•"/>
      <a:defRPr sz="1200" kern="1200">
        <a:solidFill>
          <a:schemeClr val="tx1"/>
        </a:solidFill>
        <a:latin typeface="Times" pitchFamily="18" charset="0"/>
        <a:ea typeface="+mn-ea"/>
        <a:cs typeface="+mn-cs"/>
      </a:defRPr>
    </a:lvl4pPr>
    <a:lvl5pPr marL="914400" indent="-114300" algn="l" defTabSz="949325" rtl="0" eaLnBrk="0" fontAlgn="base" hangingPunct="0">
      <a:spcBef>
        <a:spcPct val="0"/>
      </a:spcBef>
      <a:spcAft>
        <a:spcPct val="50000"/>
      </a:spcAft>
      <a:buChar char="–"/>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xfrm>
            <a:off x="3955953" y="8816105"/>
            <a:ext cx="3027466" cy="464423"/>
          </a:xfrm>
          <a:prstGeom prst="rect">
            <a:avLst/>
          </a:prstGeom>
          <a:noFill/>
        </p:spPr>
        <p:txBody>
          <a:bodyPr lIns="91211" tIns="45606" rIns="91211" bIns="45606"/>
          <a:lstStyle/>
          <a:p>
            <a:fld id="{CE16A15D-9383-44C6-BFD7-D9709F90EE36}" type="slidenum">
              <a:rPr lang="en-US" altLang="zh-CN" smtClean="0"/>
            </a:fld>
            <a:endParaRPr lang="en-US" altLang="zh-CN" smtClean="0"/>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xfrm>
            <a:off x="403346" y="4371597"/>
            <a:ext cx="6099221" cy="4246377"/>
          </a:xfrm>
          <a:noFill/>
        </p:spPr>
        <p:txBody>
          <a:bodyPr/>
          <a:lstStyle/>
          <a:p>
            <a:endParaRPr lang="en-GB"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400175" y="463550"/>
            <a:ext cx="4125913" cy="3094038"/>
          </a:xfrm>
        </p:spPr>
      </p:sp>
      <p:sp>
        <p:nvSpPr>
          <p:cNvPr id="63491" name="Rectangle 3"/>
          <p:cNvSpPr>
            <a:spLocks noGrp="1" noChangeArrowheads="1"/>
          </p:cNvSpPr>
          <p:nvPr>
            <p:ph type="body" idx="1"/>
          </p:nvPr>
        </p:nvSpPr>
        <p:spPr>
          <a:xfrm>
            <a:off x="930275" y="3790950"/>
            <a:ext cx="5124450" cy="4794250"/>
          </a:xfrm>
          <a:noFill/>
        </p:spPr>
        <p:txBody>
          <a:bodyPr lIns="92945" tIns="46472" rIns="92945" bIns="46472"/>
          <a:lstStyle/>
          <a:p>
            <a:r>
              <a:rPr lang="zh-CN" altLang="en-US" dirty="0" smtClean="0"/>
              <a:t>源端口号随机，</a:t>
            </a:r>
            <a:r>
              <a:rPr lang="en-US" altLang="zh-CN" dirty="0" smtClean="0"/>
              <a:t>1—1024</a:t>
            </a:r>
            <a:r>
              <a:rPr lang="zh-CN" altLang="en-US" dirty="0" smtClean="0"/>
              <a:t>为公有端口，</a:t>
            </a:r>
            <a:r>
              <a:rPr lang="en-US" altLang="zh-CN" dirty="0" smtClean="0"/>
              <a:t>1025—</a:t>
            </a:r>
            <a:r>
              <a:rPr lang="zh-CN" altLang="en-US" dirty="0" smtClean="0"/>
              <a:t>为</a:t>
            </a:r>
            <a:r>
              <a:rPr lang="en-US" altLang="zh-CN" dirty="0" smtClean="0"/>
              <a:t>65535</a:t>
            </a:r>
            <a:r>
              <a:rPr lang="zh-CN" altLang="en-US" smtClean="0"/>
              <a:t>为私有</a:t>
            </a:r>
            <a:endParaRPr lang="en-US"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p:spPr>
        <p:txBody>
          <a:bodyPr/>
          <a:lstStyle/>
          <a:p>
            <a:r>
              <a:rPr lang="en-US" altLang="zh-CN" dirty="0" smtClean="0"/>
              <a:t>SYN</a:t>
            </a:r>
            <a:r>
              <a:rPr lang="zh-CN" altLang="en-US" dirty="0" smtClean="0"/>
              <a:t>同步位，只能为</a:t>
            </a:r>
            <a:r>
              <a:rPr lang="en-US" altLang="zh-CN" dirty="0" smtClean="0"/>
              <a:t>1</a:t>
            </a:r>
            <a:r>
              <a:rPr lang="zh-CN" altLang="en-US" dirty="0" smtClean="0"/>
              <a:t>或者</a:t>
            </a:r>
            <a:r>
              <a:rPr lang="en-US" altLang="zh-CN" dirty="0" smtClean="0"/>
              <a:t>0</a:t>
            </a:r>
            <a:endParaRPr lang="zh-CN"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400175" y="463550"/>
            <a:ext cx="4125913" cy="3094038"/>
          </a:xfrm>
        </p:spPr>
      </p:sp>
      <p:sp>
        <p:nvSpPr>
          <p:cNvPr id="65539"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dirty="0" smtClean="0"/>
              <a:t>Layer 1 of 4:</a:t>
            </a:r>
            <a:endParaRPr lang="en-US" altLang="zh-CN" b="1" dirty="0" smtClean="0"/>
          </a:p>
          <a:p>
            <a:pPr>
              <a:lnSpc>
                <a:spcPct val="96000"/>
              </a:lnSpc>
              <a:spcAft>
                <a:spcPts val="600"/>
              </a:spcAft>
            </a:pPr>
            <a:r>
              <a:rPr lang="en-US" altLang="zh-CN" dirty="0" smtClean="0">
                <a:solidFill>
                  <a:srgbClr val="000000"/>
                </a:solidFill>
              </a:rPr>
              <a:t>Layer 1 shows the Sequence number is 10.</a:t>
            </a:r>
            <a:endParaRPr lang="en-US" altLang="zh-CN" dirty="0" smtClean="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400175" y="463550"/>
            <a:ext cx="4125913" cy="3094038"/>
          </a:xfrm>
        </p:spPr>
      </p:sp>
      <p:sp>
        <p:nvSpPr>
          <p:cNvPr id="66563"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dirty="0" smtClean="0"/>
              <a:t>TCP</a:t>
            </a:r>
            <a:r>
              <a:rPr lang="zh-CN" altLang="en-US" b="1" dirty="0" smtClean="0"/>
              <a:t>滑动窗口使用期待确认，即确认号就是所期待接收的下一个字节。</a:t>
            </a:r>
            <a:endParaRPr lang="en-US" altLang="zh-CN" dirty="0" smtClean="0">
              <a:solidFill>
                <a:srgbClr val="000000"/>
              </a:solidFill>
            </a:endParaRPr>
          </a:p>
          <a:p>
            <a:endParaRPr lang="zh-CN"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400175" y="463550"/>
            <a:ext cx="4125913" cy="3094038"/>
          </a:xfrm>
        </p:spPr>
      </p:sp>
      <p:sp>
        <p:nvSpPr>
          <p:cNvPr id="67587" name="Rectangle 3"/>
          <p:cNvSpPr>
            <a:spLocks noGrp="1" noChangeArrowheads="1"/>
          </p:cNvSpPr>
          <p:nvPr>
            <p:ph type="body" idx="1"/>
          </p:nvPr>
        </p:nvSpPr>
        <p:spPr>
          <a:xfrm>
            <a:off x="930275" y="3790950"/>
            <a:ext cx="5124450" cy="4794250"/>
          </a:xfrm>
          <a:noFill/>
        </p:spPr>
        <p:txBody>
          <a:bodyPr lIns="92945" tIns="46472" rIns="92945" bIns="46472"/>
          <a:lstStyle/>
          <a:p>
            <a:r>
              <a:rPr lang="zh-CN" altLang="en-US" dirty="0" smtClean="0">
                <a:solidFill>
                  <a:srgbClr val="000000"/>
                </a:solidFill>
              </a:rPr>
              <a:t>窗口的滑动机制：如果发三个数据包的时候对面丢了一个，那个下一次发送的时候就自动把窗口大小变为</a:t>
            </a:r>
            <a:r>
              <a:rPr lang="en-US" altLang="zh-CN" dirty="0" smtClean="0">
                <a:solidFill>
                  <a:srgbClr val="000000"/>
                </a:solidFill>
              </a:rPr>
              <a:t>2</a:t>
            </a:r>
            <a:r>
              <a:rPr lang="zh-CN" altLang="en-US" dirty="0" smtClean="0">
                <a:solidFill>
                  <a:srgbClr val="000000"/>
                </a:solidFill>
              </a:rPr>
              <a:t>，继续发送。</a:t>
            </a:r>
            <a:endParaRPr lang="en-US" altLang="zh-CN" dirty="0" smtClean="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400175" y="463550"/>
            <a:ext cx="4125913" cy="3094038"/>
          </a:xfrm>
        </p:spPr>
      </p:sp>
      <p:sp>
        <p:nvSpPr>
          <p:cNvPr id="68611"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dirty="0" smtClean="0">
                <a:solidFill>
                  <a:srgbClr val="000000"/>
                </a:solidFill>
              </a:rPr>
              <a:t>Purpose:</a:t>
            </a:r>
            <a:r>
              <a:rPr lang="en-US" altLang="zh-CN" dirty="0" smtClean="0">
                <a:solidFill>
                  <a:srgbClr val="000000"/>
                </a:solidFill>
              </a:rPr>
              <a:t> This figure presents a list of the protocols operating at the Internet layer. </a:t>
            </a:r>
            <a:endParaRPr lang="en-US" altLang="zh-CN" dirty="0" smtClean="0"/>
          </a:p>
          <a:p>
            <a:pPr>
              <a:lnSpc>
                <a:spcPct val="96000"/>
              </a:lnSpc>
              <a:spcAft>
                <a:spcPts val="600"/>
              </a:spcAft>
            </a:pPr>
            <a:r>
              <a:rPr lang="en-US" altLang="zh-CN" b="1" dirty="0" smtClean="0">
                <a:solidFill>
                  <a:srgbClr val="000000"/>
                </a:solidFill>
              </a:rPr>
              <a:t>Emphasize:</a:t>
            </a:r>
            <a:r>
              <a:rPr lang="en-US" altLang="zh-CN" dirty="0" smtClean="0">
                <a:solidFill>
                  <a:srgbClr val="000000"/>
                </a:solidFill>
              </a:rPr>
              <a:t> Review the protocols briefly. They are covered in detail on the coming pages.</a:t>
            </a:r>
            <a:endParaRPr lang="en-US" altLang="zh-CN" dirty="0" smtClean="0">
              <a:solidFill>
                <a:srgbClr val="000000"/>
              </a:solidFill>
            </a:endParaRPr>
          </a:p>
          <a:p>
            <a:pPr>
              <a:lnSpc>
                <a:spcPct val="96000"/>
              </a:lnSpc>
              <a:spcAft>
                <a:spcPts val="600"/>
              </a:spcAft>
            </a:pPr>
            <a:r>
              <a:rPr lang="en-US" altLang="zh-CN" dirty="0" smtClean="0">
                <a:solidFill>
                  <a:srgbClr val="000000"/>
                </a:solidFill>
              </a:rPr>
              <a:t>Routing protocols are usually considered layer-management protocols that support the network layer. 	</a:t>
            </a:r>
            <a:endParaRPr lang="en-US" altLang="zh-CN" dirty="0" smtClean="0"/>
          </a:p>
          <a:p>
            <a:endParaRPr lang="en-US" altLang="zh-CN"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400175" y="463550"/>
            <a:ext cx="4125913" cy="3094038"/>
          </a:xfrm>
        </p:spPr>
      </p:sp>
      <p:sp>
        <p:nvSpPr>
          <p:cNvPr id="69635"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t>Layer 1 of 4:</a:t>
            </a:r>
            <a:endParaRPr lang="en-US" altLang="zh-CN" smtClean="0"/>
          </a:p>
          <a:p>
            <a:r>
              <a:rPr lang="en-US" altLang="zh-CN" b="1" smtClean="0">
                <a:solidFill>
                  <a:srgbClr val="000000"/>
                </a:solidFill>
              </a:rPr>
              <a:t>Purpose:</a:t>
            </a:r>
            <a:r>
              <a:rPr lang="en-US" altLang="zh-CN" smtClean="0">
                <a:solidFill>
                  <a:srgbClr val="000000"/>
                </a:solidFill>
              </a:rPr>
              <a:t> This figure shows how ARP is used to determine an IP address.	</a:t>
            </a:r>
            <a:endParaRPr lang="en-US" altLang="zh-CN" smtClean="0"/>
          </a:p>
          <a:p>
            <a:pPr>
              <a:lnSpc>
                <a:spcPct val="96000"/>
              </a:lnSpc>
              <a:spcAft>
                <a:spcPts val="600"/>
              </a:spcAft>
            </a:pPr>
            <a:r>
              <a:rPr lang="en-US" altLang="zh-CN" smtClean="0">
                <a:solidFill>
                  <a:srgbClr val="000000"/>
                </a:solidFill>
              </a:rPr>
              <a:t>In layer 1, host 172.16.3.1 needs the MAC address of host 172.16.3.2. It sends an ARP request message.</a:t>
            </a:r>
            <a:endParaRPr lang="en-US" altLang="zh-CN" smtClean="0">
              <a:solidFill>
                <a:srgbClr val="000000"/>
              </a:solidFill>
            </a:endParaRPr>
          </a:p>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50"/>
          <p:cNvSpPr>
            <a:spLocks noGrp="1" noRot="1" noChangeAspect="1" noChangeArrowheads="1" noTextEdit="1"/>
          </p:cNvSpPr>
          <p:nvPr>
            <p:ph type="sldImg"/>
          </p:nvPr>
        </p:nvSpPr>
        <p:spPr>
          <a:xfrm>
            <a:off x="1400175" y="463550"/>
            <a:ext cx="4125913" cy="3094038"/>
          </a:xfrm>
        </p:spPr>
      </p:sp>
      <p:sp>
        <p:nvSpPr>
          <p:cNvPr id="70659" name="Rectangle 2051"/>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t>Layer 2 of 4:</a:t>
            </a:r>
            <a:endParaRPr lang="en-US" altLang="zh-CN" smtClean="0"/>
          </a:p>
          <a:p>
            <a:pPr>
              <a:lnSpc>
                <a:spcPct val="96000"/>
              </a:lnSpc>
              <a:spcAft>
                <a:spcPts val="600"/>
              </a:spcAft>
            </a:pPr>
            <a:r>
              <a:rPr lang="en-US" altLang="zh-CN" smtClean="0">
                <a:solidFill>
                  <a:srgbClr val="000000"/>
                </a:solidFill>
              </a:rPr>
              <a:t>In layer 2, the host on the right, functioning as a RARP server, maps the MAC address to an IP address.</a:t>
            </a:r>
            <a:endParaRPr lang="en-US" altLang="zh-CN" smtClean="0">
              <a:solidFill>
                <a:srgbClr val="000000"/>
              </a:solidFill>
            </a:endParaRPr>
          </a:p>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400175" y="463550"/>
            <a:ext cx="4125913" cy="3094038"/>
          </a:xfrm>
        </p:spPr>
      </p:sp>
      <p:sp>
        <p:nvSpPr>
          <p:cNvPr id="71683" name="Rectangle 3"/>
          <p:cNvSpPr>
            <a:spLocks noGrp="1" noChangeArrowheads="1"/>
          </p:cNvSpPr>
          <p:nvPr>
            <p:ph type="body" idx="1"/>
          </p:nvPr>
        </p:nvSpPr>
        <p:spPr>
          <a:xfrm>
            <a:off x="930275" y="3790950"/>
            <a:ext cx="5124450" cy="4794250"/>
          </a:xfrm>
          <a:noFill/>
        </p:spPr>
        <p:txBody>
          <a:bodyPr lIns="92945" tIns="46472" rIns="92945" bIns="46472"/>
          <a:lstStyle/>
          <a:p>
            <a:pPr>
              <a:lnSpc>
                <a:spcPct val="95000"/>
              </a:lnSpc>
            </a:pPr>
            <a:r>
              <a:rPr lang="en-US" altLang="zh-CN" b="1" smtClean="0">
                <a:solidFill>
                  <a:srgbClr val="000000"/>
                </a:solidFill>
              </a:rPr>
              <a:t>Purpose:</a:t>
            </a:r>
            <a:r>
              <a:rPr lang="en-US" altLang="zh-CN" smtClean="0">
                <a:solidFill>
                  <a:srgbClr val="000000"/>
                </a:solidFill>
              </a:rPr>
              <a:t> This figure explains what is contained in an IP datagram. 	</a:t>
            </a:r>
            <a:endParaRPr lang="en-US" altLang="zh-CN" smtClean="0"/>
          </a:p>
          <a:p>
            <a:pPr>
              <a:lnSpc>
                <a:spcPct val="96000"/>
              </a:lnSpc>
              <a:spcAft>
                <a:spcPts val="600"/>
              </a:spcAft>
            </a:pPr>
            <a:r>
              <a:rPr lang="en-US" altLang="zh-CN" b="1" smtClean="0">
                <a:solidFill>
                  <a:srgbClr val="000000"/>
                </a:solidFill>
              </a:rPr>
              <a:t>Emphasize:</a:t>
            </a:r>
            <a:r>
              <a:rPr lang="en-US" altLang="zh-CN" smtClean="0">
                <a:solidFill>
                  <a:srgbClr val="000000"/>
                </a:solidFill>
              </a:rPr>
              <a:t> Discuss the format of the IP datagram.</a:t>
            </a:r>
            <a:endParaRPr lang="en-US" altLang="zh-CN" smtClean="0">
              <a:solidFill>
                <a:srgbClr val="000000"/>
              </a:solidFill>
            </a:endParaRPr>
          </a:p>
          <a:p>
            <a:pPr>
              <a:lnSpc>
                <a:spcPct val="96000"/>
              </a:lnSpc>
              <a:spcAft>
                <a:spcPts val="600"/>
              </a:spcAft>
            </a:pPr>
            <a:r>
              <a:rPr lang="en-US" altLang="zh-CN" smtClean="0">
                <a:solidFill>
                  <a:srgbClr val="000000"/>
                </a:solidFill>
              </a:rPr>
              <a:t>The current generation of IP is version 4. We need the Header Length (HLEN) and the Total Length in this example because the IP Options field allows a variable length. </a:t>
            </a:r>
            <a:endParaRPr lang="en-US" altLang="zh-CN" smtClean="0">
              <a:solidFill>
                <a:srgbClr val="000000"/>
              </a:solidFill>
            </a:endParaRPr>
          </a:p>
          <a:p>
            <a:pPr>
              <a:lnSpc>
                <a:spcPct val="96000"/>
              </a:lnSpc>
              <a:spcAft>
                <a:spcPts val="600"/>
              </a:spcAft>
            </a:pPr>
            <a:r>
              <a:rPr lang="en-US" altLang="zh-CN" smtClean="0">
                <a:solidFill>
                  <a:srgbClr val="000000"/>
                </a:solidFill>
              </a:rPr>
              <a:t>Time-To-Live (TTL) is a countdown field. Every station must decrement this number by one or by the number of seconds it holds onto the packet. When the counter reaches zero, the time to live expires and the packet is dropped. TTL keeps packets from endlessly wandering the internet in search of nonexistent destinations.</a:t>
            </a:r>
            <a:endParaRPr lang="en-US" altLang="zh-CN" smtClean="0">
              <a:solidFill>
                <a:srgbClr val="000000"/>
              </a:solidFill>
            </a:endParaRPr>
          </a:p>
          <a:p>
            <a:r>
              <a:rPr lang="en-US" altLang="zh-CN" smtClean="0">
                <a:solidFill>
                  <a:srgbClr val="000000"/>
                </a:solidFill>
              </a:rPr>
              <a:t>The next generation of IP (called IPng) is IP version 6. It is covered in RFC 1752.	</a:t>
            </a:r>
            <a:endParaRPr lang="en-US" altLang="zh-CN" smtClean="0"/>
          </a:p>
          <a:p>
            <a:r>
              <a:rPr lang="en-US" altLang="zh-CN" smtClean="0">
                <a:solidFill>
                  <a:srgbClr val="000000"/>
                </a:solidFill>
              </a:rPr>
              <a:t>Good references for this topic are Douglas Comer’s books on TCP/IP.	</a:t>
            </a:r>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400175" y="463550"/>
            <a:ext cx="4125913" cy="3094038"/>
          </a:xfrm>
        </p:spPr>
      </p:sp>
      <p:sp>
        <p:nvSpPr>
          <p:cNvPr id="72707"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dirty="0" smtClean="0">
                <a:solidFill>
                  <a:srgbClr val="000000"/>
                </a:solidFill>
              </a:rPr>
              <a:t>Purpose:</a:t>
            </a:r>
            <a:r>
              <a:rPr lang="en-US" altLang="zh-CN" dirty="0" smtClean="0">
                <a:solidFill>
                  <a:srgbClr val="000000"/>
                </a:solidFill>
              </a:rPr>
              <a:t> This figure explains the use of the protocol field.	</a:t>
            </a:r>
            <a:endParaRPr lang="en-US" altLang="zh-CN" dirty="0" smtClean="0"/>
          </a:p>
          <a:p>
            <a:r>
              <a:rPr lang="en-US" altLang="zh-CN" b="1" dirty="0" smtClean="0">
                <a:solidFill>
                  <a:srgbClr val="000000"/>
                </a:solidFill>
              </a:rPr>
              <a:t>Emphasize:</a:t>
            </a:r>
            <a:r>
              <a:rPr lang="en-US" altLang="zh-CN" dirty="0" smtClean="0">
                <a:solidFill>
                  <a:srgbClr val="000000"/>
                </a:solidFill>
              </a:rPr>
              <a:t> Protocol numbers connect, or multiplex, IP to the transport layer. These numbers are standardized in RFC 1700. Cisco uses these numbers in filtering with extended access lists.	</a:t>
            </a:r>
            <a:endParaRPr lang="en-US" altLang="zh-CN" dirty="0" smtClean="0"/>
          </a:p>
          <a:p>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Grp="1" noRot="1" noChangeAspect="1" noChangeArrowheads="1" noTextEdit="1"/>
          </p:cNvSpPr>
          <p:nvPr>
            <p:ph type="sldImg"/>
          </p:nvPr>
        </p:nvSpPr>
        <p:spPr>
          <a:xfrm>
            <a:off x="1400175" y="463550"/>
            <a:ext cx="4125913" cy="3094038"/>
          </a:xfrm>
        </p:spPr>
      </p:sp>
      <p:sp>
        <p:nvSpPr>
          <p:cNvPr id="55299" name="Rectangle 1027"/>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t>Purpose:</a:t>
            </a:r>
            <a:r>
              <a:rPr lang="en-US" altLang="zh-CN" smtClean="0"/>
              <a:t> This figure states the chapter objectives.</a:t>
            </a:r>
            <a:endParaRPr lang="en-US" altLang="zh-CN" smtClean="0"/>
          </a:p>
          <a:p>
            <a:r>
              <a:rPr lang="en-US" altLang="zh-CN" b="1" smtClean="0"/>
              <a:t>Emphasize:</a:t>
            </a:r>
            <a:r>
              <a:rPr lang="en-US" altLang="zh-CN" smtClean="0"/>
              <a:t> Read or state each objective so each student has a clear understanding of the chapter objectives.</a:t>
            </a:r>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400175" y="463550"/>
            <a:ext cx="4125913" cy="3094038"/>
          </a:xfrm>
        </p:spPr>
      </p:sp>
      <p:sp>
        <p:nvSpPr>
          <p:cNvPr id="73731"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solidFill>
                  <a:srgbClr val="000000"/>
                </a:solidFill>
              </a:rPr>
              <a:t>Purpose:</a:t>
            </a:r>
            <a:r>
              <a:rPr lang="en-US" altLang="zh-CN" smtClean="0">
                <a:solidFill>
                  <a:srgbClr val="000000"/>
                </a:solidFill>
              </a:rPr>
              <a:t> This figure explains which messages are ICMP messages.	</a:t>
            </a:r>
            <a:endParaRPr lang="en-US" altLang="zh-CN" smtClean="0"/>
          </a:p>
          <a:p>
            <a:r>
              <a:rPr lang="en-US" altLang="zh-CN" b="1" smtClean="0">
                <a:solidFill>
                  <a:srgbClr val="000000"/>
                </a:solidFill>
              </a:rPr>
              <a:t>Emphasize:</a:t>
            </a:r>
            <a:r>
              <a:rPr lang="en-US" altLang="zh-CN" smtClean="0">
                <a:solidFill>
                  <a:srgbClr val="000000"/>
                </a:solidFill>
              </a:rPr>
              <a:t> Describe ICMP messages and ping.	</a:t>
            </a:r>
            <a:endParaRPr lang="en-US" altLang="zh-CN" smtClean="0"/>
          </a:p>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400175" y="463550"/>
            <a:ext cx="4125913" cy="3094038"/>
          </a:xfrm>
        </p:spPr>
      </p:sp>
      <p:sp>
        <p:nvSpPr>
          <p:cNvPr id="74755"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t>Purpose:</a:t>
            </a:r>
            <a:r>
              <a:rPr lang="en-US" altLang="zh-CN" smtClean="0"/>
              <a:t> This is an introduction slide to the IP addressing section.</a:t>
            </a:r>
            <a:endParaRPr lang="en-US" altLang="zh-CN" smtClean="0"/>
          </a:p>
          <a:p>
            <a:pPr>
              <a:lnSpc>
                <a:spcPct val="96000"/>
              </a:lnSpc>
              <a:spcAft>
                <a:spcPts val="600"/>
              </a:spcAft>
            </a:pPr>
            <a:r>
              <a:rPr lang="en-US" altLang="zh-CN" b="1" smtClean="0">
                <a:solidFill>
                  <a:srgbClr val="000000"/>
                </a:solidFill>
              </a:rPr>
              <a:t>Emphasize:</a:t>
            </a:r>
            <a:r>
              <a:rPr lang="en-US" altLang="zh-CN" smtClean="0">
                <a:solidFill>
                  <a:srgbClr val="000000"/>
                </a:solidFill>
              </a:rPr>
              <a:t> Stations with internetwork access must have unique addresses.</a:t>
            </a:r>
            <a:endParaRPr lang="en-US" altLang="zh-CN" smtClean="0">
              <a:solidFill>
                <a:srgbClr val="000000"/>
              </a:solidFill>
            </a:endParaRPr>
          </a:p>
          <a:p>
            <a:endParaRPr lang="zh-CN" altLang="en-US" smtClean="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23950" y="306388"/>
            <a:ext cx="4770438" cy="3578225"/>
          </a:xfrm>
        </p:spPr>
      </p:sp>
      <p:sp>
        <p:nvSpPr>
          <p:cNvPr id="75779" name="Rectangle 3"/>
          <p:cNvSpPr>
            <a:spLocks noGrp="1" noChangeArrowheads="1"/>
          </p:cNvSpPr>
          <p:nvPr>
            <p:ph type="body" idx="1"/>
          </p:nvPr>
        </p:nvSpPr>
        <p:spPr>
          <a:xfrm>
            <a:off x="533400" y="4114800"/>
            <a:ext cx="5937250" cy="4316413"/>
          </a:xfrm>
          <a:noFill/>
        </p:spPr>
        <p:txBody>
          <a:bodyPr/>
          <a:lstStyle/>
          <a:p>
            <a:pPr defTabSz="1021080"/>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23950" y="306388"/>
            <a:ext cx="4770438" cy="3578225"/>
          </a:xfrm>
        </p:spPr>
      </p:sp>
      <p:sp>
        <p:nvSpPr>
          <p:cNvPr id="76803" name="Rectangle 3"/>
          <p:cNvSpPr>
            <a:spLocks noGrp="1" noChangeArrowheads="1"/>
          </p:cNvSpPr>
          <p:nvPr>
            <p:ph type="body" idx="1"/>
          </p:nvPr>
        </p:nvSpPr>
        <p:spPr>
          <a:xfrm>
            <a:off x="533400" y="4114800"/>
            <a:ext cx="5937250" cy="4316413"/>
          </a:xfrm>
          <a:noFill/>
        </p:spPr>
        <p:txBody>
          <a:bodyPr/>
          <a:lstStyle/>
          <a:p>
            <a:pPr defTabSz="1021080"/>
            <a:r>
              <a:rPr lang="zh-CN" altLang="en-US" smtClean="0"/>
              <a:t>加点说明</a:t>
            </a:r>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23950" y="306388"/>
            <a:ext cx="4770438" cy="3578225"/>
          </a:xfrm>
        </p:spPr>
      </p:sp>
      <p:sp>
        <p:nvSpPr>
          <p:cNvPr id="77827" name="Rectangle 3"/>
          <p:cNvSpPr>
            <a:spLocks noGrp="1" noChangeArrowheads="1"/>
          </p:cNvSpPr>
          <p:nvPr>
            <p:ph type="body" idx="1"/>
          </p:nvPr>
        </p:nvSpPr>
        <p:spPr>
          <a:xfrm>
            <a:off x="533400" y="4114800"/>
            <a:ext cx="5937250" cy="4316413"/>
          </a:xfrm>
          <a:noFill/>
        </p:spPr>
        <p:txBody>
          <a:bodyPr/>
          <a:lstStyle/>
          <a:p>
            <a:pPr defTabSz="1021080"/>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p:cNvSpPr>
            <a:spLocks noGrp="1" noRot="1" noChangeAspect="1" noChangeArrowheads="1" noTextEdit="1"/>
          </p:cNvSpPr>
          <p:nvPr>
            <p:ph type="sldImg"/>
          </p:nvPr>
        </p:nvSpPr>
        <p:spPr>
          <a:xfrm>
            <a:off x="1400175" y="463550"/>
            <a:ext cx="4125913" cy="3094038"/>
          </a:xfrm>
        </p:spPr>
      </p:sp>
      <p:sp>
        <p:nvSpPr>
          <p:cNvPr id="78851" name="Rectangle 1027"/>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solidFill>
                  <a:srgbClr val="000000"/>
                </a:solidFill>
              </a:rPr>
              <a:t>Purpose:</a:t>
            </a:r>
            <a:r>
              <a:rPr lang="en-US" altLang="zh-CN" smtClean="0">
                <a:solidFill>
                  <a:srgbClr val="000000"/>
                </a:solidFill>
              </a:rPr>
              <a:t> This figure explains how subnet masks are converted to decimal addresses.	</a:t>
            </a:r>
            <a:endParaRPr lang="en-US" altLang="zh-CN" smtClean="0"/>
          </a:p>
          <a:p>
            <a:pPr>
              <a:lnSpc>
                <a:spcPct val="96000"/>
              </a:lnSpc>
              <a:spcAft>
                <a:spcPts val="600"/>
              </a:spcAft>
            </a:pPr>
            <a:r>
              <a:rPr lang="en-US" altLang="zh-CN" b="1" smtClean="0">
                <a:solidFill>
                  <a:srgbClr val="000000"/>
                </a:solidFill>
              </a:rPr>
              <a:t>Emphasize:</a:t>
            </a:r>
            <a:r>
              <a:rPr lang="en-US" altLang="zh-CN" smtClean="0">
                <a:solidFill>
                  <a:srgbClr val="000000"/>
                </a:solidFill>
              </a:rPr>
              <a:t> Review binary-to-decimal conversion, bit weighting, and conversion.</a:t>
            </a:r>
            <a:endParaRPr lang="en-US" altLang="zh-CN" smtClean="0">
              <a:solidFill>
                <a:srgbClr val="000000"/>
              </a:solidFill>
            </a:endParaRPr>
          </a:p>
          <a:p>
            <a:pPr>
              <a:lnSpc>
                <a:spcPct val="96000"/>
              </a:lnSpc>
              <a:spcAft>
                <a:spcPts val="600"/>
              </a:spcAft>
            </a:pPr>
            <a:r>
              <a:rPr lang="en-US" altLang="zh-CN" smtClean="0">
                <a:solidFill>
                  <a:srgbClr val="000000"/>
                </a:solidFill>
              </a:rPr>
              <a:t>Explain logical AND.</a:t>
            </a:r>
            <a:endParaRPr lang="en-US" altLang="zh-CN" smtClean="0">
              <a:solidFill>
                <a:srgbClr val="000000"/>
              </a:solidFill>
            </a:endParaRPr>
          </a:p>
          <a:p>
            <a:pPr>
              <a:lnSpc>
                <a:spcPct val="96000"/>
              </a:lnSpc>
              <a:spcAft>
                <a:spcPts val="600"/>
              </a:spcAft>
            </a:pPr>
            <a:r>
              <a:rPr lang="en-US" altLang="zh-CN" smtClean="0">
                <a:solidFill>
                  <a:srgbClr val="000000"/>
                </a:solidFill>
              </a:rPr>
              <a:t>One possible explanation of logical AND follows: We will need to be able to perform a logical AND on the binary numbers. Just take two binary numbers and place one above the other. The ones in the bottom are like a pipe—the number above it just drops through. The zeros are like a clogged pipe, so nothing comes out in the answer.</a:t>
            </a:r>
            <a:endParaRPr lang="en-US" altLang="zh-CN" smtClean="0">
              <a:solidFill>
                <a:srgbClr val="000000"/>
              </a:solidFill>
            </a:endParaRPr>
          </a:p>
          <a:p>
            <a:r>
              <a:rPr lang="en-US" altLang="zh-CN" smtClean="0">
                <a:solidFill>
                  <a:srgbClr val="000000"/>
                </a:solidFill>
              </a:rPr>
              <a:t>Presenting a truth table will help some students understand. You might need to give more than one explanation.	</a:t>
            </a:r>
            <a:endParaRPr lang="en-US" altLang="zh-CN" smtClean="0"/>
          </a:p>
          <a:p>
            <a:r>
              <a:rPr lang="en-US" altLang="zh-CN" b="1" smtClean="0">
                <a:solidFill>
                  <a:srgbClr val="000000"/>
                </a:solidFill>
              </a:rPr>
              <a:t>Note:</a:t>
            </a:r>
            <a:r>
              <a:rPr lang="en-US" altLang="zh-CN" smtClean="0">
                <a:solidFill>
                  <a:srgbClr val="000000"/>
                </a:solidFill>
              </a:rPr>
              <a:t> You might want to hand out a binary-to-decimal conversion sheet if you have not already done so. We have not included one in the lab section. It is more useful to have one that is on a separate page from the labs.	</a:t>
            </a:r>
            <a:endParaRPr lang="en-US" altLang="zh-CN" smtClean="0"/>
          </a:p>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400175" y="463550"/>
            <a:ext cx="4125913" cy="3094038"/>
          </a:xfrm>
        </p:spPr>
      </p:sp>
      <p:sp>
        <p:nvSpPr>
          <p:cNvPr id="79875"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solidFill>
                  <a:srgbClr val="000000"/>
                </a:solidFill>
              </a:rPr>
              <a:t>Purpose:</a:t>
            </a:r>
            <a:r>
              <a:rPr lang="en-US" altLang="zh-CN" smtClean="0">
                <a:solidFill>
                  <a:srgbClr val="000000"/>
                </a:solidFill>
              </a:rPr>
              <a:t> This figure presents an overview of host and network address conventions. </a:t>
            </a:r>
            <a:endParaRPr lang="en-US" altLang="zh-CN" smtClean="0"/>
          </a:p>
          <a:p>
            <a:pPr>
              <a:lnSpc>
                <a:spcPct val="96000"/>
              </a:lnSpc>
              <a:spcAft>
                <a:spcPts val="600"/>
              </a:spcAft>
            </a:pPr>
            <a:r>
              <a:rPr lang="en-US" altLang="zh-CN" b="1" smtClean="0">
                <a:solidFill>
                  <a:srgbClr val="000000"/>
                </a:solidFill>
              </a:rPr>
              <a:t>Emphasize:</a:t>
            </a:r>
            <a:r>
              <a:rPr lang="en-US" altLang="zh-CN" smtClean="0">
                <a:solidFill>
                  <a:srgbClr val="000000"/>
                </a:solidFill>
              </a:rPr>
              <a:t> In the example, 172.16.0.0 and 10.0.0.0 refer to the wires at each end of the router. </a:t>
            </a:r>
            <a:endParaRPr lang="en-US" altLang="zh-CN" smtClean="0">
              <a:solidFill>
                <a:srgbClr val="000000"/>
              </a:solidFill>
            </a:endParaRPr>
          </a:p>
          <a:p>
            <a:r>
              <a:rPr lang="en-US" altLang="zh-CN" smtClean="0">
                <a:solidFill>
                  <a:srgbClr val="000000"/>
                </a:solidFill>
              </a:rPr>
              <a:t>Explain how the routing table is used. Entries in the routing table refer to the network only. The router does not know the location of hosts—it knows the location of networks.	</a:t>
            </a:r>
            <a:endParaRPr lang="en-US" altLang="zh-CN" smtClean="0"/>
          </a:p>
          <a:p>
            <a:pPr>
              <a:lnSpc>
                <a:spcPct val="96000"/>
              </a:lnSpc>
              <a:spcAft>
                <a:spcPts val="600"/>
              </a:spcAft>
            </a:pPr>
            <a:r>
              <a:rPr lang="en-US" altLang="zh-CN" smtClean="0">
                <a:solidFill>
                  <a:srgbClr val="000000"/>
                </a:solidFill>
              </a:rPr>
              <a:t>.</a:t>
            </a:r>
            <a:endParaRPr lang="en-US" altLang="zh-CN" smtClean="0">
              <a:solidFill>
                <a:srgbClr val="000000"/>
              </a:solidFill>
            </a:endParaRPr>
          </a:p>
          <a:p>
            <a:r>
              <a:rPr lang="en-US" altLang="zh-CN" smtClean="0">
                <a:solidFill>
                  <a:srgbClr val="000000"/>
                </a:solidFill>
              </a:rPr>
              <a:t>	</a:t>
            </a:r>
            <a:endParaRPr lang="en-US" altLang="zh-CN" smtClean="0"/>
          </a:p>
          <a:p>
            <a:pPr>
              <a:lnSpc>
                <a:spcPct val="90000"/>
              </a:lnSpc>
              <a:spcAft>
                <a:spcPct val="0"/>
              </a:spcAft>
            </a:pPr>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p:spPr>
        <p:txBody>
          <a:bodyPr/>
          <a:lstStyle/>
          <a:p>
            <a:r>
              <a:rPr lang="en-US" altLang="zh-CN" b="1" smtClean="0"/>
              <a:t>Purpose:</a:t>
            </a:r>
            <a:r>
              <a:rPr lang="en-US" altLang="zh-CN" smtClean="0"/>
              <a:t> This figure explains how to calculate the number of available hosts in a network.</a:t>
            </a:r>
            <a:endParaRPr lang="en-US" altLang="zh-CN" smtClean="0"/>
          </a:p>
          <a:p>
            <a:r>
              <a:rPr lang="en-US" altLang="zh-CN" b="1" smtClean="0"/>
              <a:t>Emphasize:</a:t>
            </a:r>
            <a:r>
              <a:rPr lang="en-US" altLang="zh-CN" smtClean="0"/>
              <a:t> 2</a:t>
            </a:r>
            <a:r>
              <a:rPr lang="en-US" altLang="zh-CN" baseline="30000" smtClean="0"/>
              <a:t>N</a:t>
            </a:r>
            <a:r>
              <a:rPr lang="en-US" altLang="zh-CN" smtClean="0"/>
              <a:t>-2 is the calculation to determine available hosts. N is the number of binary digits in the host field. Subtract 2 because a host cannot be all 0s or 1s.</a:t>
            </a:r>
            <a:endParaRPr lang="en-US" altLang="zh-CN" smtClean="0"/>
          </a:p>
          <a:p>
            <a:r>
              <a:rPr lang="en-US" altLang="zh-CN" smtClean="0"/>
              <a:t>The same principal applies when determining the number of available networks.</a:t>
            </a:r>
            <a:endParaRPr lang="en-US"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400175" y="463550"/>
            <a:ext cx="4125913" cy="3094038"/>
          </a:xfrm>
        </p:spPr>
      </p:sp>
      <p:sp>
        <p:nvSpPr>
          <p:cNvPr id="81923" name="Rectangle 3"/>
          <p:cNvSpPr>
            <a:spLocks noGrp="1" noChangeArrowheads="1"/>
          </p:cNvSpPr>
          <p:nvPr>
            <p:ph type="body" idx="1"/>
          </p:nvPr>
        </p:nvSpPr>
        <p:spPr>
          <a:xfrm>
            <a:off x="930275" y="3790950"/>
            <a:ext cx="5124450" cy="4794250"/>
          </a:xfrm>
          <a:noFill/>
        </p:spPr>
        <p:txBody>
          <a:bodyPr lIns="92945" tIns="46472" rIns="92945" bIns="46472"/>
          <a:lstStyle/>
          <a:p>
            <a:pPr defTabSz="1092200"/>
            <a:r>
              <a:rPr lang="en-US" altLang="zh-CN" b="1" smtClean="0"/>
              <a:t>Layer 1 of 2:</a:t>
            </a:r>
            <a:endParaRPr lang="en-US" altLang="zh-CN" smtClean="0"/>
          </a:p>
          <a:p>
            <a:pPr defTabSz="1092200">
              <a:lnSpc>
                <a:spcPct val="96000"/>
              </a:lnSpc>
              <a:spcAft>
                <a:spcPts val="600"/>
              </a:spcAft>
            </a:pPr>
            <a:r>
              <a:rPr lang="en-US" altLang="zh-CN" b="1" smtClean="0">
                <a:solidFill>
                  <a:srgbClr val="000000"/>
                </a:solidFill>
              </a:rPr>
              <a:t>Purpose:</a:t>
            </a:r>
            <a:r>
              <a:rPr lang="en-US" altLang="zh-CN" smtClean="0">
                <a:solidFill>
                  <a:srgbClr val="000000"/>
                </a:solidFill>
              </a:rPr>
              <a:t> This exercise verifies that the students understand IP address classes, network numbers, and host numbers.</a:t>
            </a:r>
            <a:endParaRPr lang="en-US" altLang="zh-CN" smtClean="0">
              <a:solidFill>
                <a:srgbClr val="000000"/>
              </a:solidFill>
            </a:endParaRPr>
          </a:p>
          <a:p>
            <a:pPr defTabSz="1092200"/>
            <a:r>
              <a:rPr lang="en-US" altLang="zh-CN" smtClean="0">
                <a:solidFill>
                  <a:srgbClr val="000000"/>
                </a:solidFill>
              </a:rPr>
              <a:t>Give the students time to list the address class, network, and host number for each IP address in the table. Review the correct answers interactively.	</a:t>
            </a:r>
            <a:endParaRPr lang="en-US" altLang="zh-CN" smtClean="0"/>
          </a:p>
          <a:p>
            <a:pPr defTabSz="1092200"/>
            <a:r>
              <a:rPr lang="en-US" altLang="zh-CN" smtClean="0">
                <a:solidFill>
                  <a:srgbClr val="000000"/>
                </a:solidFill>
              </a:rPr>
              <a:t>The answers are given in the following figure.</a:t>
            </a:r>
            <a:endParaRPr lang="en-US" altLang="zh-CN" smtClean="0">
              <a:solidFill>
                <a:srgbClr val="000000"/>
              </a:solidFill>
            </a:endParaRPr>
          </a:p>
          <a:p>
            <a:pPr defTabSz="1092200"/>
            <a:endParaRPr lang="en-US" altLang="zh-CN" smtClean="0"/>
          </a:p>
          <a:p>
            <a:pPr defTabSz="1092200"/>
            <a:endParaRPr lang="en-US"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400175" y="463550"/>
            <a:ext cx="4125913" cy="3094038"/>
          </a:xfrm>
        </p:spPr>
      </p:sp>
      <p:sp>
        <p:nvSpPr>
          <p:cNvPr id="81923" name="Rectangle 3"/>
          <p:cNvSpPr>
            <a:spLocks noGrp="1" noChangeArrowheads="1"/>
          </p:cNvSpPr>
          <p:nvPr>
            <p:ph type="body" idx="1"/>
          </p:nvPr>
        </p:nvSpPr>
        <p:spPr>
          <a:xfrm>
            <a:off x="930275" y="3790950"/>
            <a:ext cx="5124450" cy="4794250"/>
          </a:xfrm>
          <a:noFill/>
        </p:spPr>
        <p:txBody>
          <a:bodyPr lIns="92945" tIns="46472" rIns="92945" bIns="46472"/>
          <a:lstStyle/>
          <a:p>
            <a:pPr defTabSz="1092200"/>
            <a:r>
              <a:rPr lang="en-US" altLang="zh-CN" b="1" smtClean="0"/>
              <a:t>Layer 1 of 2:</a:t>
            </a:r>
            <a:endParaRPr lang="en-US" altLang="zh-CN" smtClean="0"/>
          </a:p>
          <a:p>
            <a:pPr defTabSz="1092200">
              <a:lnSpc>
                <a:spcPct val="96000"/>
              </a:lnSpc>
              <a:spcAft>
                <a:spcPts val="600"/>
              </a:spcAft>
            </a:pPr>
            <a:r>
              <a:rPr lang="en-US" altLang="zh-CN" b="1" smtClean="0">
                <a:solidFill>
                  <a:srgbClr val="000000"/>
                </a:solidFill>
              </a:rPr>
              <a:t>Purpose:</a:t>
            </a:r>
            <a:r>
              <a:rPr lang="en-US" altLang="zh-CN" smtClean="0">
                <a:solidFill>
                  <a:srgbClr val="000000"/>
                </a:solidFill>
              </a:rPr>
              <a:t> This exercise verifies that the students understand IP address classes, network numbers, and host numbers.</a:t>
            </a:r>
            <a:endParaRPr lang="en-US" altLang="zh-CN" smtClean="0">
              <a:solidFill>
                <a:srgbClr val="000000"/>
              </a:solidFill>
            </a:endParaRPr>
          </a:p>
          <a:p>
            <a:pPr defTabSz="1092200"/>
            <a:r>
              <a:rPr lang="en-US" altLang="zh-CN" smtClean="0">
                <a:solidFill>
                  <a:srgbClr val="000000"/>
                </a:solidFill>
              </a:rPr>
              <a:t>Give the students time to list the address class, network, and host number for each IP address in the table. Review the correct answers interactively.	</a:t>
            </a:r>
            <a:endParaRPr lang="en-US" altLang="zh-CN" smtClean="0"/>
          </a:p>
          <a:p>
            <a:pPr defTabSz="1092200"/>
            <a:r>
              <a:rPr lang="en-US" altLang="zh-CN" smtClean="0">
                <a:solidFill>
                  <a:srgbClr val="000000"/>
                </a:solidFill>
              </a:rPr>
              <a:t>The answers are given in the following figure.</a:t>
            </a:r>
            <a:endParaRPr lang="en-US" altLang="zh-CN" smtClean="0">
              <a:solidFill>
                <a:srgbClr val="000000"/>
              </a:solidFill>
            </a:endParaRPr>
          </a:p>
          <a:p>
            <a:pPr defTabSz="1092200"/>
            <a:endParaRPr lang="en-US" altLang="zh-CN" smtClean="0"/>
          </a:p>
          <a:p>
            <a:pPr defTabSz="1092200"/>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400175" y="463550"/>
            <a:ext cx="4125913" cy="3094038"/>
          </a:xfrm>
        </p:spPr>
      </p:sp>
      <p:sp>
        <p:nvSpPr>
          <p:cNvPr id="56323"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t>Purpose:</a:t>
            </a:r>
            <a:r>
              <a:rPr lang="en-US" altLang="zh-CN" smtClean="0"/>
              <a:t> This figure explains the history of TCP/IP.</a:t>
            </a:r>
            <a:endParaRPr lang="en-US" altLang="zh-CN" smtClean="0"/>
          </a:p>
          <a:p>
            <a:pPr>
              <a:lnSpc>
                <a:spcPct val="96000"/>
              </a:lnSpc>
              <a:spcAft>
                <a:spcPts val="600"/>
              </a:spcAft>
            </a:pPr>
            <a:r>
              <a:rPr lang="en-US" altLang="zh-CN" b="1" smtClean="0">
                <a:solidFill>
                  <a:srgbClr val="000000"/>
                </a:solidFill>
              </a:rPr>
              <a:t>Emphasize:</a:t>
            </a:r>
            <a:r>
              <a:rPr lang="en-US" altLang="zh-CN" smtClean="0">
                <a:solidFill>
                  <a:srgbClr val="000000"/>
                </a:solidFill>
              </a:rPr>
              <a:t> In the mid-1970s, DARPA established a packet-switched network to provide electronic communication between research institutions in the United States. DARPA and other government organizations understood the potential of packet-switched technology and were just beginning to face the problem virtually all companies with networks now have—how to establish communication between dissimilar computer systems.</a:t>
            </a:r>
            <a:endParaRPr lang="en-US" altLang="zh-CN" smtClean="0">
              <a:solidFill>
                <a:srgbClr val="000000"/>
              </a:solidFill>
            </a:endParaRPr>
          </a:p>
          <a:p>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400175" y="463550"/>
            <a:ext cx="4125913" cy="3094038"/>
          </a:xfrm>
        </p:spPr>
      </p:sp>
      <p:sp>
        <p:nvSpPr>
          <p:cNvPr id="82947"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solidFill>
                  <a:srgbClr val="000000"/>
                </a:solidFill>
              </a:rPr>
              <a:t>Purpose:</a:t>
            </a:r>
            <a:r>
              <a:rPr lang="en-US" altLang="zh-CN" smtClean="0">
                <a:solidFill>
                  <a:srgbClr val="000000"/>
                </a:solidFill>
              </a:rPr>
              <a:t> This figure explains what networks look like without subnets.	</a:t>
            </a:r>
            <a:endParaRPr lang="en-US" altLang="zh-CN" smtClean="0"/>
          </a:p>
          <a:p>
            <a:pPr>
              <a:lnSpc>
                <a:spcPct val="96000"/>
              </a:lnSpc>
              <a:spcAft>
                <a:spcPts val="600"/>
              </a:spcAft>
            </a:pPr>
            <a:r>
              <a:rPr lang="en-US" altLang="zh-CN" smtClean="0">
                <a:solidFill>
                  <a:srgbClr val="000000"/>
                </a:solidFill>
              </a:rPr>
              <a:t>Without subnets, use of network addressing space is inefficient. </a:t>
            </a:r>
            <a:endParaRPr lang="en-US" altLang="zh-CN" smtClean="0">
              <a:solidFill>
                <a:srgbClr val="000000"/>
              </a:solidFill>
            </a:endParaRPr>
          </a:p>
          <a:p>
            <a:r>
              <a:rPr lang="en-US" altLang="zh-CN" smtClean="0">
                <a:solidFill>
                  <a:srgbClr val="000000"/>
                </a:solidFill>
              </a:rPr>
              <a:t>The Class B network is like a highway with no exits—there is no place to exit, so all of the traffic is in one line.	</a:t>
            </a:r>
            <a:endParaRPr lang="en-US" altLang="zh-CN" smtClean="0"/>
          </a:p>
          <a:p>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400175" y="463550"/>
            <a:ext cx="4125913" cy="3094038"/>
          </a:xfrm>
        </p:spPr>
      </p:sp>
      <p:sp>
        <p:nvSpPr>
          <p:cNvPr id="83971"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solidFill>
                  <a:srgbClr val="000000"/>
                </a:solidFill>
              </a:rPr>
              <a:t>Purpose:</a:t>
            </a:r>
            <a:r>
              <a:rPr lang="en-US" altLang="zh-CN" smtClean="0">
                <a:solidFill>
                  <a:srgbClr val="000000"/>
                </a:solidFill>
              </a:rPr>
              <a:t> This figure describes network structure when subnets are used. 	</a:t>
            </a:r>
            <a:endParaRPr lang="en-US" altLang="zh-CN" smtClean="0"/>
          </a:p>
          <a:p>
            <a:pPr>
              <a:lnSpc>
                <a:spcPct val="96000"/>
              </a:lnSpc>
              <a:spcAft>
                <a:spcPts val="600"/>
              </a:spcAft>
            </a:pPr>
            <a:r>
              <a:rPr lang="en-US" altLang="zh-CN" b="1" smtClean="0">
                <a:solidFill>
                  <a:srgbClr val="000000"/>
                </a:solidFill>
              </a:rPr>
              <a:t>Emphasize:</a:t>
            </a:r>
            <a:r>
              <a:rPr lang="en-US" altLang="zh-CN" smtClean="0">
                <a:solidFill>
                  <a:srgbClr val="000000"/>
                </a:solidFill>
              </a:rPr>
              <a:t> The host bits of an IP address can be subdivided into a subnetwork section and a host section. The subnetwork section in this example is the full third octet.</a:t>
            </a:r>
            <a:endParaRPr lang="en-US" altLang="zh-CN" smtClean="0">
              <a:solidFill>
                <a:srgbClr val="000000"/>
              </a:solidFill>
            </a:endParaRPr>
          </a:p>
          <a:p>
            <a:pPr>
              <a:lnSpc>
                <a:spcPct val="96000"/>
              </a:lnSpc>
              <a:spcAft>
                <a:spcPts val="600"/>
              </a:spcAft>
            </a:pPr>
            <a:r>
              <a:rPr lang="en-US" altLang="zh-CN" smtClean="0">
                <a:solidFill>
                  <a:srgbClr val="000000"/>
                </a:solidFill>
              </a:rPr>
              <a:t>Point out the difference in the addressing between the previous slide and this slide.</a:t>
            </a:r>
            <a:endParaRPr lang="en-US" altLang="zh-CN" smtClean="0">
              <a:solidFill>
                <a:srgbClr val="000000"/>
              </a:solidFill>
            </a:endParaRPr>
          </a:p>
          <a:p>
            <a:pPr>
              <a:lnSpc>
                <a:spcPct val="96000"/>
              </a:lnSpc>
              <a:spcAft>
                <a:spcPts val="600"/>
              </a:spcAft>
            </a:pPr>
            <a:r>
              <a:rPr lang="en-US" altLang="zh-CN" smtClean="0">
                <a:solidFill>
                  <a:srgbClr val="000000"/>
                </a:solidFill>
              </a:rPr>
              <a:t>A subnetted address space is like a highway with exits.</a:t>
            </a:r>
            <a:endParaRPr lang="en-US" altLang="zh-CN" smtClean="0">
              <a:solidFill>
                <a:srgbClr val="000000"/>
              </a:solidFill>
            </a:endParaRPr>
          </a:p>
          <a:p>
            <a:pPr>
              <a:lnSpc>
                <a:spcPct val="96000"/>
              </a:lnSpc>
              <a:spcAft>
                <a:spcPts val="600"/>
              </a:spcAft>
            </a:pPr>
            <a:r>
              <a:rPr lang="en-US" altLang="zh-CN" smtClean="0">
                <a:solidFill>
                  <a:srgbClr val="000000"/>
                </a:solidFill>
              </a:rPr>
              <a:t>A network device uses a subnet mask to determine what part of the IP address is used for the network, the subnet, and the device ID. </a:t>
            </a:r>
            <a:endParaRPr lang="en-US" altLang="zh-CN" smtClean="0">
              <a:solidFill>
                <a:srgbClr val="000000"/>
              </a:solidFill>
            </a:endParaRPr>
          </a:p>
          <a:p>
            <a:pPr>
              <a:lnSpc>
                <a:spcPct val="96000"/>
              </a:lnSpc>
              <a:spcAft>
                <a:spcPts val="600"/>
              </a:spcAft>
            </a:pPr>
            <a:r>
              <a:rPr lang="en-US" altLang="zh-CN" smtClean="0">
                <a:solidFill>
                  <a:srgbClr val="000000"/>
                </a:solidFill>
              </a:rPr>
              <a:t>A subnet mask is a 32-bit value containing a number of one bits for the network and subnet ID and a number of zero bits for the host ID. </a:t>
            </a:r>
            <a:endParaRPr lang="en-US" altLang="zh-CN" smtClean="0">
              <a:solidFill>
                <a:srgbClr val="000000"/>
              </a:solidFill>
            </a:endParaRPr>
          </a:p>
          <a:p>
            <a:pPr>
              <a:lnSpc>
                <a:spcPct val="96000"/>
              </a:lnSpc>
              <a:spcAft>
                <a:spcPts val="600"/>
              </a:spcAft>
            </a:pPr>
            <a:r>
              <a:rPr lang="en-US" altLang="zh-CN" smtClean="0">
                <a:solidFill>
                  <a:srgbClr val="000000"/>
                </a:solidFill>
              </a:rPr>
              <a:t>Given its own IP address and subnet mask, a device can determine if an IP packet is destined for 1) a device on its own subnet, 2) a device on a different subnet on its own network, or 3) a device on a different network. </a:t>
            </a:r>
            <a:endParaRPr lang="en-US" altLang="zh-CN" smtClean="0">
              <a:solidFill>
                <a:srgbClr val="000000"/>
              </a:solidFill>
            </a:endParaRPr>
          </a:p>
          <a:p>
            <a:r>
              <a:rPr lang="en-US" altLang="zh-CN" smtClean="0">
                <a:solidFill>
                  <a:srgbClr val="000000"/>
                </a:solidFill>
              </a:rPr>
              <a:t>A device can determine what class of address the device has been assigned from its own IP address. The subnet mask then tells the device where the boundary is between the subnet ID and the host ID. 	</a:t>
            </a:r>
            <a:endParaRPr lang="en-US" altLang="zh-CN" smtClean="0"/>
          </a:p>
          <a:p>
            <a:endParaRPr lang="en-US"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400175" y="463550"/>
            <a:ext cx="4125913" cy="3094038"/>
          </a:xfrm>
        </p:spPr>
      </p:sp>
      <p:sp>
        <p:nvSpPr>
          <p:cNvPr id="84995" name="Rectangle 3"/>
          <p:cNvSpPr>
            <a:spLocks noGrp="1" noChangeArrowheads="1"/>
          </p:cNvSpPr>
          <p:nvPr>
            <p:ph type="body" idx="1"/>
          </p:nvPr>
        </p:nvSpPr>
        <p:spPr>
          <a:xfrm>
            <a:off x="930275" y="3790950"/>
            <a:ext cx="5124450" cy="4794250"/>
          </a:xfrm>
          <a:noFill/>
        </p:spPr>
        <p:txBody>
          <a:bodyPr lIns="92945" tIns="46472" rIns="92945" bIns="46472"/>
          <a:lstStyle/>
          <a:p>
            <a:pPr>
              <a:lnSpc>
                <a:spcPct val="96000"/>
              </a:lnSpc>
              <a:spcAft>
                <a:spcPts val="600"/>
              </a:spcAft>
            </a:pPr>
            <a:r>
              <a:rPr lang="en-US" altLang="zh-CN" b="1" smtClean="0">
                <a:solidFill>
                  <a:srgbClr val="000000"/>
                </a:solidFill>
              </a:rPr>
              <a:t>Layer 1 of 2:</a:t>
            </a:r>
            <a:endParaRPr lang="en-US" altLang="zh-CN" smtClean="0">
              <a:solidFill>
                <a:srgbClr val="000000"/>
              </a:solidFill>
            </a:endParaRPr>
          </a:p>
          <a:p>
            <a:pPr>
              <a:lnSpc>
                <a:spcPct val="96000"/>
              </a:lnSpc>
              <a:spcAft>
                <a:spcPts val="600"/>
              </a:spcAft>
            </a:pPr>
            <a:r>
              <a:rPr lang="en-US" altLang="zh-CN" b="1" smtClean="0">
                <a:solidFill>
                  <a:srgbClr val="000000"/>
                </a:solidFill>
              </a:rPr>
              <a:t>Purpose:</a:t>
            </a:r>
            <a:r>
              <a:rPr lang="en-US" altLang="zh-CN" smtClean="0">
                <a:solidFill>
                  <a:srgbClr val="000000"/>
                </a:solidFill>
              </a:rPr>
              <a:t> This figure shows what would happen if there were no subnetting.</a:t>
            </a:r>
            <a:endParaRPr lang="en-US" altLang="zh-CN" smtClean="0">
              <a:solidFill>
                <a:srgbClr val="000000"/>
              </a:solidFill>
            </a:endParaRPr>
          </a:p>
          <a:p>
            <a:pPr>
              <a:lnSpc>
                <a:spcPct val="96000"/>
              </a:lnSpc>
              <a:spcAft>
                <a:spcPts val="600"/>
              </a:spcAft>
            </a:pPr>
            <a:r>
              <a:rPr lang="en-US" altLang="zh-CN" b="1" smtClean="0">
                <a:solidFill>
                  <a:srgbClr val="000000"/>
                </a:solidFill>
              </a:rPr>
              <a:t>Emphasize:</a:t>
            </a:r>
            <a:r>
              <a:rPr lang="en-US" altLang="zh-CN" smtClean="0">
                <a:solidFill>
                  <a:srgbClr val="000000"/>
                </a:solidFill>
              </a:rPr>
              <a:t> If networks could not be broken down into more granular, subnetworks few networks could exist, each with a capacity for many hosts. </a:t>
            </a:r>
            <a:endParaRPr lang="en-US" altLang="zh-CN" smtClean="0">
              <a:solidFill>
                <a:srgbClr val="000000"/>
              </a:solidFill>
            </a:endParaRPr>
          </a:p>
          <a:p>
            <a:pPr>
              <a:lnSpc>
                <a:spcPct val="96000"/>
              </a:lnSpc>
              <a:spcAft>
                <a:spcPts val="600"/>
              </a:spcAft>
            </a:pPr>
            <a:endParaRPr lang="en-US" altLang="zh-CN" smtClean="0"/>
          </a:p>
          <a:p>
            <a:endParaRPr lang="en-US" altLang="zh-CN" smtClean="0"/>
          </a:p>
          <a:p>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400175" y="463550"/>
            <a:ext cx="4125913" cy="3094038"/>
          </a:xfrm>
        </p:spPr>
      </p:sp>
      <p:sp>
        <p:nvSpPr>
          <p:cNvPr id="86019" name="Rectangle 3"/>
          <p:cNvSpPr>
            <a:spLocks noGrp="1" noChangeArrowheads="1"/>
          </p:cNvSpPr>
          <p:nvPr>
            <p:ph type="body" idx="1"/>
          </p:nvPr>
        </p:nvSpPr>
        <p:spPr>
          <a:xfrm>
            <a:off x="930275" y="3790950"/>
            <a:ext cx="5124450" cy="4794250"/>
          </a:xfrm>
          <a:noFill/>
        </p:spPr>
        <p:txBody>
          <a:bodyPr lIns="92945" tIns="46472" rIns="92945" bIns="46472"/>
          <a:lstStyle/>
          <a:p>
            <a:pPr>
              <a:lnSpc>
                <a:spcPct val="96000"/>
              </a:lnSpc>
              <a:spcAft>
                <a:spcPts val="600"/>
              </a:spcAft>
            </a:pPr>
            <a:r>
              <a:rPr lang="en-US" altLang="zh-CN" b="1" smtClean="0">
                <a:solidFill>
                  <a:srgbClr val="000000"/>
                </a:solidFill>
              </a:rPr>
              <a:t>Layer 1 of 2:</a:t>
            </a:r>
            <a:endParaRPr lang="en-US" altLang="zh-CN" smtClean="0">
              <a:solidFill>
                <a:srgbClr val="000000"/>
              </a:solidFill>
            </a:endParaRPr>
          </a:p>
          <a:p>
            <a:pPr>
              <a:lnSpc>
                <a:spcPct val="96000"/>
              </a:lnSpc>
              <a:spcAft>
                <a:spcPts val="600"/>
              </a:spcAft>
            </a:pPr>
            <a:r>
              <a:rPr lang="en-US" altLang="zh-CN" b="1" smtClean="0">
                <a:solidFill>
                  <a:srgbClr val="000000"/>
                </a:solidFill>
              </a:rPr>
              <a:t>Emphasize:</a:t>
            </a:r>
            <a:r>
              <a:rPr lang="en-US" altLang="zh-CN" smtClean="0">
                <a:solidFill>
                  <a:srgbClr val="000000"/>
                </a:solidFill>
              </a:rPr>
              <a:t> By turning on more bits in the mask, we reserve some bits as network information and can use these bits to describe subnetworks. </a:t>
            </a:r>
            <a:endParaRPr lang="en-US" altLang="zh-CN" smtClean="0">
              <a:solidFill>
                <a:srgbClr val="000000"/>
              </a:solidFill>
            </a:endParaRPr>
          </a:p>
          <a:p>
            <a:r>
              <a:rPr lang="en-US" altLang="zh-CN" smtClean="0">
                <a:solidFill>
                  <a:srgbClr val="000000"/>
                </a:solidFill>
              </a:rPr>
              <a:t>Describe how the router makes use of this technique. Point out that there is more information in the routing table now.	</a:t>
            </a:r>
            <a:endParaRPr lang="en-US" altLang="zh-CN" smtClean="0"/>
          </a:p>
          <a:p>
            <a:r>
              <a:rPr lang="en-US" altLang="zh-CN" b="1" smtClean="0">
                <a:solidFill>
                  <a:srgbClr val="000000"/>
                </a:solidFill>
              </a:rPr>
              <a:t>Note:</a:t>
            </a:r>
            <a:r>
              <a:rPr lang="en-US" altLang="zh-CN" smtClean="0">
                <a:solidFill>
                  <a:srgbClr val="000000"/>
                </a:solidFill>
              </a:rPr>
              <a:t> As you enter the discussion about subnet masks, a question might arise about whether it is legal to define a discontiguous subnet mask. A discontiguous subnet mask consists of intervening zeros, as in 101111011000, rather than all ones followed by zeros, as in 1111111100000000. The question has two answers. According to RFC 950 that describes IP, a discontiguous subnet mask is legal. However, the hardware expense to produce an interface that supports discontiguous masking is cost-prohibitive. Thus in practice it is not supported on most vendors’ equipment, including Cisco. Also, discontiguous masking has no benefit, and it is much more difficult to maintain a network based on this design. Later RFCs make noncontiguous subnet masks illegal because they are incompatible with future addressing schemes such as CIDR.	</a:t>
            </a:r>
            <a:endParaRPr lang="en-US" altLang="zh-CN" smtClean="0"/>
          </a:p>
          <a:p>
            <a:endParaRPr lang="en-US" altLang="zh-CN" smtClean="0"/>
          </a:p>
          <a:p>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400175" y="463550"/>
            <a:ext cx="4125913" cy="3094038"/>
          </a:xfrm>
        </p:spPr>
      </p:sp>
      <p:sp>
        <p:nvSpPr>
          <p:cNvPr id="87043" name="Rectangle 3"/>
          <p:cNvSpPr>
            <a:spLocks noGrp="1" noChangeArrowheads="1"/>
          </p:cNvSpPr>
          <p:nvPr>
            <p:ph type="body" idx="1"/>
          </p:nvPr>
        </p:nvSpPr>
        <p:spPr>
          <a:xfrm>
            <a:off x="930275" y="3790950"/>
            <a:ext cx="5124450" cy="5027613"/>
          </a:xfrm>
          <a:noFill/>
        </p:spPr>
        <p:txBody>
          <a:bodyPr lIns="92945" tIns="46472" rIns="92945" bIns="46472"/>
          <a:lstStyle/>
          <a:p>
            <a:pPr>
              <a:lnSpc>
                <a:spcPct val="90000"/>
              </a:lnSpc>
              <a:spcBef>
                <a:spcPct val="10000"/>
              </a:spcBef>
              <a:spcAft>
                <a:spcPct val="10000"/>
              </a:spcAft>
            </a:pPr>
            <a:r>
              <a:rPr lang="en-US" altLang="zh-CN" b="1" smtClean="0">
                <a:solidFill>
                  <a:srgbClr val="000000"/>
                </a:solidFill>
              </a:rPr>
              <a:t>Purpose:</a:t>
            </a:r>
            <a:r>
              <a:rPr lang="en-US" altLang="zh-CN" smtClean="0">
                <a:solidFill>
                  <a:srgbClr val="000000"/>
                </a:solidFill>
              </a:rPr>
              <a:t> This graphic explains how routers use addresses that have no subnet mask. </a:t>
            </a:r>
            <a:endParaRPr lang="en-US" altLang="zh-CN" smtClean="0"/>
          </a:p>
          <a:p>
            <a:r>
              <a:rPr lang="en-US" altLang="zh-CN" b="1" smtClean="0">
                <a:solidFill>
                  <a:srgbClr val="000000"/>
                </a:solidFill>
              </a:rPr>
              <a:t>Emphasize:</a:t>
            </a:r>
            <a:r>
              <a:rPr lang="en-US" altLang="zh-CN" smtClean="0">
                <a:solidFill>
                  <a:srgbClr val="000000"/>
                </a:solidFill>
              </a:rPr>
              <a:t> Explain how masking works at the bit level. Zero bits mask host information.</a:t>
            </a:r>
            <a:endParaRPr lang="en-US" altLang="zh-CN" smtClean="0"/>
          </a:p>
          <a:p>
            <a:r>
              <a:rPr lang="en-US" altLang="zh-CN" b="1" smtClean="0">
                <a:solidFill>
                  <a:srgbClr val="000000"/>
                </a:solidFill>
              </a:rPr>
              <a:t>Note:</a:t>
            </a:r>
            <a:r>
              <a:rPr lang="en-US" altLang="zh-CN" smtClean="0">
                <a:solidFill>
                  <a:srgbClr val="000000"/>
                </a:solidFill>
              </a:rPr>
              <a:t> This is an easy place to lose students. At this point, they need to learn several abstract mathematical concepts before we can show them how to lay out an IP-addressed network. To the novice these techniques may seem unrelated, making the presentation confusing. To a more experienced audience, these techniques will be familiar.	</a:t>
            </a:r>
            <a:endParaRPr lang="en-US" altLang="zh-CN" smtClean="0"/>
          </a:p>
          <a:p>
            <a:pPr>
              <a:lnSpc>
                <a:spcPct val="96000"/>
              </a:lnSpc>
              <a:spcAft>
                <a:spcPts val="600"/>
              </a:spcAft>
            </a:pPr>
            <a:endParaRPr lang="en-US"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387475" y="452438"/>
            <a:ext cx="4140200" cy="3105150"/>
          </a:xfrm>
          <a:ln w="12700" cap="flat"/>
        </p:spPr>
      </p:sp>
      <p:sp>
        <p:nvSpPr>
          <p:cNvPr id="88067" name="Rectangle 3"/>
          <p:cNvSpPr>
            <a:spLocks noGrp="1" noChangeArrowheads="1"/>
          </p:cNvSpPr>
          <p:nvPr>
            <p:ph type="body" idx="1"/>
          </p:nvPr>
        </p:nvSpPr>
        <p:spPr>
          <a:xfrm>
            <a:off x="930275" y="3790950"/>
            <a:ext cx="5124450" cy="4794250"/>
          </a:xfrm>
          <a:noFill/>
        </p:spPr>
        <p:txBody>
          <a:bodyPr lIns="93590" tIns="46796" rIns="93590" bIns="46796"/>
          <a:lstStyle/>
          <a:p>
            <a:r>
              <a:rPr lang="en-US" altLang="zh-CN" b="1" smtClean="0">
                <a:solidFill>
                  <a:srgbClr val="000000"/>
                </a:solidFill>
              </a:rPr>
              <a:t>Purpose:</a:t>
            </a:r>
            <a:r>
              <a:rPr lang="en-US" altLang="zh-CN" smtClean="0">
                <a:solidFill>
                  <a:srgbClr val="000000"/>
                </a:solidFill>
              </a:rPr>
              <a:t> This figure shows how the router determines an address when subnetting is used.	</a:t>
            </a:r>
            <a:endParaRPr lang="en-US" altLang="zh-CN" smtClean="0"/>
          </a:p>
          <a:p>
            <a:pPr>
              <a:lnSpc>
                <a:spcPct val="96000"/>
              </a:lnSpc>
              <a:spcAft>
                <a:spcPts val="600"/>
              </a:spcAft>
            </a:pPr>
            <a:r>
              <a:rPr lang="en-US" altLang="zh-CN" b="1" smtClean="0">
                <a:solidFill>
                  <a:srgbClr val="000000"/>
                </a:solidFill>
              </a:rPr>
              <a:t>Emphasize:</a:t>
            </a:r>
            <a:r>
              <a:rPr lang="en-US" altLang="zh-CN" smtClean="0">
                <a:solidFill>
                  <a:srgbClr val="000000"/>
                </a:solidFill>
              </a:rPr>
              <a:t> This example makes a Class B address space look like a collection of Class C address spaces.</a:t>
            </a:r>
            <a:endParaRPr lang="en-US" altLang="zh-CN" smtClean="0">
              <a:solidFill>
                <a:srgbClr val="000000"/>
              </a:solidFill>
            </a:endParaRPr>
          </a:p>
          <a:p>
            <a:r>
              <a:rPr lang="en-US" altLang="zh-CN" smtClean="0">
                <a:solidFill>
                  <a:srgbClr val="000000"/>
                </a:solidFill>
              </a:rPr>
              <a:t>Now the logical AND allows us to extract the subnet number as well as the assigned network number.	</a:t>
            </a:r>
            <a:endParaRPr lang="en-US" altLang="zh-CN" smtClean="0"/>
          </a:p>
          <a:p>
            <a:r>
              <a:rPr lang="en-US" altLang="zh-CN" smtClean="0">
                <a:solidFill>
                  <a:srgbClr val="000000"/>
                </a:solidFill>
              </a:rPr>
              <a:t>An exercise follows that tests the students’ understanding of subnet masks.	</a:t>
            </a:r>
            <a:endParaRPr lang="en-US" altLang="zh-CN" smtClean="0"/>
          </a:p>
          <a:p>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387475" y="452438"/>
            <a:ext cx="4140200" cy="3105150"/>
          </a:xfrm>
          <a:ln w="12700" cap="flat"/>
        </p:spPr>
      </p:sp>
      <p:sp>
        <p:nvSpPr>
          <p:cNvPr id="89091" name="Rectangle 3"/>
          <p:cNvSpPr>
            <a:spLocks noGrp="1" noChangeArrowheads="1"/>
          </p:cNvSpPr>
          <p:nvPr>
            <p:ph type="body" idx="1"/>
          </p:nvPr>
        </p:nvSpPr>
        <p:spPr>
          <a:xfrm>
            <a:off x="930275" y="3790950"/>
            <a:ext cx="5124450" cy="4794250"/>
          </a:xfrm>
          <a:noFill/>
        </p:spPr>
        <p:txBody>
          <a:bodyPr lIns="93590" tIns="46796" rIns="93590" bIns="46796"/>
          <a:lstStyle/>
          <a:p>
            <a:r>
              <a:rPr lang="en-US" altLang="zh-CN" b="1" smtClean="0"/>
              <a:t>Purpose:</a:t>
            </a:r>
            <a:r>
              <a:rPr lang="en-US" altLang="zh-CN" smtClean="0"/>
              <a:t> </a:t>
            </a:r>
            <a:r>
              <a:rPr lang="en-US" altLang="zh-CN" smtClean="0">
                <a:solidFill>
                  <a:srgbClr val="000000"/>
                </a:solidFill>
              </a:rPr>
              <a:t>This figure shows how the router determines an address when subnetting is used.	</a:t>
            </a:r>
            <a:endParaRPr lang="en-US" altLang="zh-CN" smtClean="0"/>
          </a:p>
          <a:p>
            <a:pPr>
              <a:lnSpc>
                <a:spcPct val="96000"/>
              </a:lnSpc>
              <a:spcAft>
                <a:spcPts val="600"/>
              </a:spcAft>
            </a:pPr>
            <a:r>
              <a:rPr lang="en-US" altLang="zh-CN" b="1" smtClean="0">
                <a:solidFill>
                  <a:srgbClr val="000000"/>
                </a:solidFill>
              </a:rPr>
              <a:t>Emphasize:</a:t>
            </a:r>
            <a:r>
              <a:rPr lang="en-US" altLang="zh-CN" smtClean="0">
                <a:solidFill>
                  <a:srgbClr val="000000"/>
                </a:solidFill>
              </a:rPr>
              <a:t> This example is different from the previous example in that the the subnet and host are divided within an octet.	</a:t>
            </a:r>
            <a:endParaRPr lang="en-US" altLang="zh-CN" smtClean="0"/>
          </a:p>
          <a:p>
            <a:r>
              <a:rPr lang="en-US" altLang="zh-CN" b="1" smtClean="0">
                <a:solidFill>
                  <a:srgbClr val="000000"/>
                </a:solidFill>
              </a:rPr>
              <a:t>Transition:</a:t>
            </a:r>
            <a:r>
              <a:rPr lang="en-US" altLang="zh-CN" smtClean="0">
                <a:solidFill>
                  <a:srgbClr val="000000"/>
                </a:solidFill>
              </a:rPr>
              <a:t> An exercise follows that tests the students’ understanding of subnet masks.	</a:t>
            </a:r>
            <a:endParaRPr lang="en-US" altLang="zh-CN" smtClean="0"/>
          </a:p>
          <a:p>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400175" y="463550"/>
            <a:ext cx="4125913" cy="3094038"/>
          </a:xfrm>
        </p:spPr>
      </p:sp>
      <p:sp>
        <p:nvSpPr>
          <p:cNvPr id="90115"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t>Layer 1 of 2:</a:t>
            </a:r>
            <a:endParaRPr lang="en-US" altLang="zh-CN" b="1" smtClean="0">
              <a:solidFill>
                <a:srgbClr val="000000"/>
              </a:solidFill>
            </a:endParaRPr>
          </a:p>
          <a:p>
            <a:pPr>
              <a:lnSpc>
                <a:spcPct val="96000"/>
              </a:lnSpc>
              <a:spcAft>
                <a:spcPts val="600"/>
              </a:spcAft>
            </a:pPr>
            <a:r>
              <a:rPr lang="en-US" altLang="zh-CN" b="1" smtClean="0">
                <a:solidFill>
                  <a:srgbClr val="000000"/>
                </a:solidFill>
              </a:rPr>
              <a:t>Purpose:</a:t>
            </a:r>
            <a:r>
              <a:rPr lang="en-US" altLang="zh-CN" smtClean="0">
                <a:solidFill>
                  <a:srgbClr val="000000"/>
                </a:solidFill>
              </a:rPr>
              <a:t> This exercise is for the students to take the given IP addresses and associated subnet masks and perform a logical AND to extract the subnet number. Provide time in class and review the answers after the majority of students have finished.</a:t>
            </a:r>
            <a:endParaRPr lang="en-US" altLang="zh-CN" smtClean="0">
              <a:solidFill>
                <a:srgbClr val="000000"/>
              </a:solidFill>
            </a:endParaRPr>
          </a:p>
          <a:p>
            <a:r>
              <a:rPr lang="en-US" altLang="zh-CN" smtClean="0">
                <a:solidFill>
                  <a:srgbClr val="000000"/>
                </a:solidFill>
              </a:rPr>
              <a:t>The answers are given in the following figure. 	</a:t>
            </a:r>
            <a:endParaRPr lang="en-US" altLang="zh-CN" smtClean="0"/>
          </a:p>
          <a:p>
            <a:endParaRPr lang="en-US"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400175" y="463550"/>
            <a:ext cx="4125913" cy="3094038"/>
          </a:xfrm>
        </p:spPr>
      </p:sp>
      <p:sp>
        <p:nvSpPr>
          <p:cNvPr id="91139" name="Rectangle 3"/>
          <p:cNvSpPr>
            <a:spLocks noGrp="1" noChangeArrowheads="1"/>
          </p:cNvSpPr>
          <p:nvPr>
            <p:ph type="body" idx="1"/>
          </p:nvPr>
        </p:nvSpPr>
        <p:spPr>
          <a:xfrm>
            <a:off x="930275" y="3635375"/>
            <a:ext cx="5124450" cy="5183188"/>
          </a:xfrm>
          <a:noFill/>
        </p:spPr>
        <p:txBody>
          <a:bodyPr lIns="92945" tIns="46472" rIns="92945" bIns="46472"/>
          <a:lstStyle/>
          <a:p>
            <a:pPr>
              <a:lnSpc>
                <a:spcPct val="96000"/>
              </a:lnSpc>
              <a:spcBef>
                <a:spcPts val="200"/>
              </a:spcBef>
              <a:spcAft>
                <a:spcPts val="200"/>
              </a:spcAft>
            </a:pPr>
            <a:r>
              <a:rPr lang="en-US" altLang="zh-CN" b="1" dirty="0" smtClean="0">
                <a:solidFill>
                  <a:srgbClr val="000000"/>
                </a:solidFill>
              </a:rPr>
              <a:t>Purpose:</a:t>
            </a:r>
            <a:r>
              <a:rPr lang="en-US" altLang="zh-CN" dirty="0" smtClean="0">
                <a:solidFill>
                  <a:srgbClr val="000000"/>
                </a:solidFill>
              </a:rPr>
              <a:t> This figure explains how broadcast addresses work.</a:t>
            </a:r>
            <a:endParaRPr lang="en-US" altLang="zh-CN" dirty="0" smtClean="0">
              <a:solidFill>
                <a:srgbClr val="000000"/>
              </a:solidFill>
            </a:endParaRPr>
          </a:p>
          <a:p>
            <a:pPr>
              <a:lnSpc>
                <a:spcPct val="96000"/>
              </a:lnSpc>
              <a:spcBef>
                <a:spcPts val="200"/>
              </a:spcBef>
              <a:spcAft>
                <a:spcPts val="200"/>
              </a:spcAft>
            </a:pPr>
            <a:r>
              <a:rPr lang="en-US" altLang="zh-CN" b="1" dirty="0" smtClean="0">
                <a:solidFill>
                  <a:srgbClr val="000000"/>
                </a:solidFill>
              </a:rPr>
              <a:t>Emphasize:</a:t>
            </a:r>
            <a:r>
              <a:rPr lang="en-US" altLang="zh-CN" dirty="0" smtClean="0">
                <a:solidFill>
                  <a:srgbClr val="000000"/>
                </a:solidFill>
              </a:rPr>
              <a:t> A range of addresses is needed to allocate address space. A valid range of addresses is between subnet zero and the directed broadcast.</a:t>
            </a:r>
            <a:endParaRPr lang="en-US" altLang="zh-CN" dirty="0" smtClean="0">
              <a:solidFill>
                <a:srgbClr val="000000"/>
              </a:solidFill>
            </a:endParaRPr>
          </a:p>
          <a:p>
            <a:pPr>
              <a:lnSpc>
                <a:spcPct val="96000"/>
              </a:lnSpc>
              <a:spcBef>
                <a:spcPts val="200"/>
              </a:spcBef>
              <a:spcAft>
                <a:spcPts val="200"/>
              </a:spcAft>
            </a:pPr>
            <a:r>
              <a:rPr lang="en-US" altLang="zh-CN" dirty="0" smtClean="0">
                <a:solidFill>
                  <a:srgbClr val="000000"/>
                </a:solidFill>
              </a:rPr>
              <a:t>These RFCs provide more information about broadcasts:</a:t>
            </a:r>
            <a:endParaRPr lang="en-US" altLang="zh-CN" dirty="0" smtClean="0">
              <a:solidFill>
                <a:srgbClr val="000000"/>
              </a:solidFill>
            </a:endParaRPr>
          </a:p>
          <a:p>
            <a:pPr lvl="1">
              <a:lnSpc>
                <a:spcPct val="96000"/>
              </a:lnSpc>
              <a:spcBef>
                <a:spcPts val="200"/>
              </a:spcBef>
              <a:spcAft>
                <a:spcPts val="200"/>
              </a:spcAft>
            </a:pPr>
            <a:r>
              <a:rPr lang="en-US" altLang="zh-CN" dirty="0" smtClean="0">
                <a:solidFill>
                  <a:srgbClr val="000000"/>
                </a:solidFill>
              </a:rPr>
              <a:t>RFC 919, </a:t>
            </a:r>
            <a:r>
              <a:rPr lang="en-US" altLang="zh-CN" i="1" dirty="0" smtClean="0">
                <a:solidFill>
                  <a:srgbClr val="000000"/>
                </a:solidFill>
              </a:rPr>
              <a:t>Broadcasting Internet </a:t>
            </a:r>
            <a:r>
              <a:rPr lang="en-US" altLang="zh-CN" i="1" dirty="0" err="1" smtClean="0">
                <a:solidFill>
                  <a:srgbClr val="000000"/>
                </a:solidFill>
              </a:rPr>
              <a:t>Datagrams</a:t>
            </a:r>
            <a:endParaRPr lang="en-US" altLang="zh-CN" i="1" dirty="0" smtClean="0">
              <a:solidFill>
                <a:srgbClr val="000000"/>
              </a:solidFill>
            </a:endParaRPr>
          </a:p>
          <a:p>
            <a:pPr lvl="1">
              <a:lnSpc>
                <a:spcPct val="96000"/>
              </a:lnSpc>
              <a:spcBef>
                <a:spcPts val="200"/>
              </a:spcBef>
              <a:spcAft>
                <a:spcPts val="200"/>
              </a:spcAft>
            </a:pPr>
            <a:r>
              <a:rPr lang="en-US" altLang="zh-CN" dirty="0" smtClean="0">
                <a:solidFill>
                  <a:srgbClr val="000000"/>
                </a:solidFill>
              </a:rPr>
              <a:t>RFC 922, </a:t>
            </a:r>
            <a:r>
              <a:rPr lang="en-US" altLang="zh-CN" i="1" dirty="0" smtClean="0">
                <a:solidFill>
                  <a:srgbClr val="000000"/>
                </a:solidFill>
              </a:rPr>
              <a:t>Broadcasting IP </a:t>
            </a:r>
            <a:r>
              <a:rPr lang="en-US" altLang="zh-CN" i="1" dirty="0" err="1" smtClean="0">
                <a:solidFill>
                  <a:srgbClr val="000000"/>
                </a:solidFill>
              </a:rPr>
              <a:t>Datagrams</a:t>
            </a:r>
            <a:r>
              <a:rPr lang="en-US" altLang="zh-CN" i="1" dirty="0" smtClean="0">
                <a:solidFill>
                  <a:srgbClr val="000000"/>
                </a:solidFill>
              </a:rPr>
              <a:t> in the Presence of Subnets</a:t>
            </a:r>
            <a:endParaRPr lang="en-US" altLang="zh-CN" i="1" dirty="0" smtClean="0">
              <a:solidFill>
                <a:srgbClr val="000000"/>
              </a:solidFill>
            </a:endParaRPr>
          </a:p>
          <a:p>
            <a:pPr>
              <a:spcBef>
                <a:spcPts val="200"/>
              </a:spcBef>
              <a:spcAft>
                <a:spcPts val="200"/>
              </a:spcAft>
            </a:pPr>
            <a:r>
              <a:rPr lang="en-US" altLang="zh-CN" dirty="0" smtClean="0">
                <a:solidFill>
                  <a:srgbClr val="000000"/>
                </a:solidFill>
              </a:rPr>
              <a:t>Cisco’s support for broadcasts generally complies with these two RFCs. It does not support </a:t>
            </a:r>
            <a:r>
              <a:rPr lang="en-US" altLang="zh-CN" dirty="0" err="1" smtClean="0">
                <a:solidFill>
                  <a:srgbClr val="000000"/>
                </a:solidFill>
              </a:rPr>
              <a:t>multisubnet</a:t>
            </a:r>
            <a:r>
              <a:rPr lang="en-US" altLang="zh-CN" dirty="0" smtClean="0">
                <a:solidFill>
                  <a:srgbClr val="000000"/>
                </a:solidFill>
              </a:rPr>
              <a:t> broadcasts that are defined in RFC 922.	</a:t>
            </a:r>
            <a:endParaRPr lang="en-US" altLang="zh-CN" dirty="0" smtClean="0"/>
          </a:p>
          <a:p>
            <a:pPr>
              <a:lnSpc>
                <a:spcPct val="96000"/>
              </a:lnSpc>
              <a:spcBef>
                <a:spcPts val="200"/>
              </a:spcBef>
              <a:spcAft>
                <a:spcPts val="200"/>
              </a:spcAft>
            </a:pPr>
            <a:r>
              <a:rPr lang="en-US" altLang="zh-CN" dirty="0" smtClean="0">
                <a:solidFill>
                  <a:srgbClr val="000000"/>
                </a:solidFill>
              </a:rPr>
              <a:t>	</a:t>
            </a:r>
            <a:endParaRPr lang="en-US" altLang="zh-CN" dirty="0" smtClean="0"/>
          </a:p>
          <a:p>
            <a:pPr>
              <a:spcBef>
                <a:spcPts val="200"/>
              </a:spcBef>
              <a:spcAft>
                <a:spcPts val="200"/>
              </a:spcAft>
            </a:pPr>
            <a:endParaRPr lang="zh-CN" alt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050"/>
          <p:cNvSpPr>
            <a:spLocks noGrp="1" noRot="1" noChangeAspect="1" noChangeArrowheads="1" noTextEdit="1"/>
          </p:cNvSpPr>
          <p:nvPr>
            <p:ph type="sldImg"/>
          </p:nvPr>
        </p:nvSpPr>
        <p:spPr>
          <a:xfrm>
            <a:off x="1387475" y="452438"/>
            <a:ext cx="4140200" cy="3105150"/>
          </a:xfrm>
          <a:ln w="12700" cap="flat"/>
        </p:spPr>
      </p:sp>
      <p:sp>
        <p:nvSpPr>
          <p:cNvPr id="92163" name="Rectangle 2051"/>
          <p:cNvSpPr>
            <a:spLocks noGrp="1" noChangeArrowheads="1"/>
          </p:cNvSpPr>
          <p:nvPr>
            <p:ph type="body" idx="1"/>
          </p:nvPr>
        </p:nvSpPr>
        <p:spPr>
          <a:xfrm>
            <a:off x="930275" y="3790950"/>
            <a:ext cx="5124450" cy="4794250"/>
          </a:xfrm>
          <a:noFill/>
        </p:spPr>
        <p:txBody>
          <a:bodyPr lIns="93590" tIns="46796" rIns="93590" bIns="46796"/>
          <a:lstStyle/>
          <a:p>
            <a:r>
              <a:rPr lang="en-US" altLang="zh-CN" b="1" smtClean="0"/>
              <a:t>Layer 9 of 9:</a:t>
            </a:r>
            <a:endParaRPr lang="en-US" altLang="zh-CN" smtClean="0"/>
          </a:p>
          <a:p>
            <a:r>
              <a:rPr lang="en-US" altLang="zh-CN" b="1" smtClean="0"/>
              <a:t>Emphasize:</a:t>
            </a:r>
            <a:r>
              <a:rPr lang="en-US" altLang="zh-CN" smtClean="0"/>
              <a:t> In layer 9, convert binary back to dotted decimal.</a:t>
            </a:r>
            <a:endParaRPr lang="en-US" altLang="zh-CN" smtClean="0"/>
          </a:p>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400175" y="463550"/>
            <a:ext cx="4125913" cy="3094038"/>
          </a:xfrm>
        </p:spPr>
      </p:sp>
      <p:sp>
        <p:nvSpPr>
          <p:cNvPr id="57347"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solidFill>
                  <a:srgbClr val="000000"/>
                </a:solidFill>
              </a:rPr>
              <a:t>Purpose:</a:t>
            </a:r>
            <a:r>
              <a:rPr lang="en-US" altLang="zh-CN" smtClean="0">
                <a:solidFill>
                  <a:srgbClr val="000000"/>
                </a:solidFill>
              </a:rPr>
              <a:t> This figure  shows the protocol layers and compares them with the layers of the OSI reference model.	</a:t>
            </a:r>
            <a:endParaRPr lang="en-US" altLang="zh-CN" smtClean="0"/>
          </a:p>
          <a:p>
            <a:pPr>
              <a:lnSpc>
                <a:spcPct val="96000"/>
              </a:lnSpc>
              <a:spcAft>
                <a:spcPts val="600"/>
              </a:spcAft>
            </a:pPr>
            <a:r>
              <a:rPr lang="en-US" altLang="zh-CN" b="1" smtClean="0">
                <a:solidFill>
                  <a:srgbClr val="000000"/>
                </a:solidFill>
              </a:rPr>
              <a:t>Emphasize:</a:t>
            </a:r>
            <a:r>
              <a:rPr lang="en-US" altLang="zh-CN" smtClean="0">
                <a:solidFill>
                  <a:srgbClr val="000000"/>
                </a:solidFill>
              </a:rPr>
              <a:t> This figure shows the TCP/IP conceptual layer titles. The protocol stack is used several times in this chapter, and the lower two layers may be sometimes called the network interface layer.</a:t>
            </a:r>
            <a:endParaRPr lang="en-US" altLang="zh-CN" smtClean="0">
              <a:solidFill>
                <a:srgbClr val="000000"/>
              </a:solidFill>
            </a:endParaRPr>
          </a:p>
          <a:p>
            <a:r>
              <a:rPr lang="en-US" altLang="zh-CN" smtClean="0">
                <a:solidFill>
                  <a:srgbClr val="000000"/>
                </a:solidFill>
              </a:rPr>
              <a:t>The terms “packet” and “datagram” are nearly interchangeable. However, a datagram is a unit of data, while a packet is a physical entity that appears on a network. In most cases, a packet contains a datagram. In some protocols, though, a datagram is divided into a number of packets to accommodate a requirement for smaller transmittable pieces.	</a:t>
            </a:r>
            <a:endParaRPr lang="en-US" altLang="zh-CN" smtClean="0"/>
          </a:p>
          <a:p>
            <a:r>
              <a:rPr lang="en-US" altLang="zh-CN" b="1" smtClean="0">
                <a:solidFill>
                  <a:srgbClr val="000000"/>
                </a:solidFill>
              </a:rPr>
              <a:t>Note:</a:t>
            </a:r>
            <a:r>
              <a:rPr lang="en-US" altLang="zh-CN" smtClean="0">
                <a:solidFill>
                  <a:srgbClr val="000000"/>
                </a:solidFill>
              </a:rPr>
              <a:t> Creation and documentation of the Internet protocols closely resembles an academic research project. The protocols are specified in documents called RFCs. RFCs are published, reviewed, and analyzed by the Internet community. 	</a:t>
            </a:r>
            <a:endParaRPr lang="en-US" altLang="zh-CN" smtClean="0"/>
          </a:p>
          <a:p>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400175" y="463550"/>
            <a:ext cx="4125913" cy="3094038"/>
          </a:xfrm>
        </p:spPr>
      </p:sp>
      <p:sp>
        <p:nvSpPr>
          <p:cNvPr id="93187"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solidFill>
                  <a:srgbClr val="000000"/>
                </a:solidFill>
              </a:rPr>
              <a:t>Purpose:</a:t>
            </a:r>
            <a:r>
              <a:rPr lang="en-US" altLang="zh-CN" smtClean="0">
                <a:solidFill>
                  <a:srgbClr val="000000"/>
                </a:solidFill>
              </a:rPr>
              <a:t> This figure shows an example of a Class B network with a subnet. 	</a:t>
            </a:r>
            <a:endParaRPr lang="en-US" altLang="zh-CN" smtClean="0"/>
          </a:p>
          <a:p>
            <a:pPr>
              <a:lnSpc>
                <a:spcPct val="96000"/>
              </a:lnSpc>
              <a:spcAft>
                <a:spcPts val="600"/>
              </a:spcAft>
            </a:pPr>
            <a:r>
              <a:rPr lang="en-US" altLang="zh-CN" smtClean="0">
                <a:solidFill>
                  <a:srgbClr val="000000"/>
                </a:solidFill>
              </a:rPr>
              <a:t>	</a:t>
            </a:r>
            <a:endParaRPr lang="en-US" altLang="zh-CN" smtClean="0"/>
          </a:p>
          <a:p>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400175" y="463550"/>
            <a:ext cx="4125913" cy="3094038"/>
          </a:xfrm>
        </p:spPr>
      </p:sp>
      <p:sp>
        <p:nvSpPr>
          <p:cNvPr id="95235"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solidFill>
                  <a:srgbClr val="000000"/>
                </a:solidFill>
              </a:rPr>
              <a:t>Purpose:</a:t>
            </a:r>
            <a:r>
              <a:rPr lang="en-US" altLang="zh-CN" smtClean="0">
                <a:solidFill>
                  <a:srgbClr val="000000"/>
                </a:solidFill>
              </a:rPr>
              <a:t> This figure shows an example of a Class C network with a subnet. 	</a:t>
            </a:r>
            <a:endParaRPr lang="en-US" altLang="zh-CN" smtClean="0"/>
          </a:p>
          <a:p>
            <a:r>
              <a:rPr lang="en-US" altLang="zh-CN" b="1" smtClean="0">
                <a:solidFill>
                  <a:srgbClr val="000000"/>
                </a:solidFill>
              </a:rPr>
              <a:t>Emphasize:</a:t>
            </a:r>
            <a:r>
              <a:rPr lang="en-US" altLang="zh-CN" smtClean="0">
                <a:solidFill>
                  <a:srgbClr val="000000"/>
                </a:solidFill>
              </a:rPr>
              <a:t> Contrast the Class C network subnet mask with the previous Class B example.	</a:t>
            </a:r>
            <a:endParaRPr lang="en-US" altLang="zh-CN" smtClean="0"/>
          </a:p>
          <a:p>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26"/>
          <p:cNvSpPr>
            <a:spLocks noGrp="1" noRot="1" noChangeAspect="1" noChangeArrowheads="1" noTextEdit="1"/>
          </p:cNvSpPr>
          <p:nvPr>
            <p:ph type="sldImg"/>
          </p:nvPr>
        </p:nvSpPr>
        <p:spPr>
          <a:xfrm>
            <a:off x="1400175" y="463550"/>
            <a:ext cx="4125913" cy="3094038"/>
          </a:xfrm>
        </p:spPr>
      </p:sp>
      <p:sp>
        <p:nvSpPr>
          <p:cNvPr id="96259" name="Rectangle 1027"/>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t>Layer 1 of 2:</a:t>
            </a:r>
            <a:endParaRPr lang="en-US" altLang="zh-CN" smtClean="0"/>
          </a:p>
          <a:p>
            <a:r>
              <a:rPr lang="en-US" altLang="zh-CN" b="1" smtClean="0">
                <a:solidFill>
                  <a:srgbClr val="000000"/>
                </a:solidFill>
              </a:rPr>
              <a:t>Purpose:</a:t>
            </a:r>
            <a:r>
              <a:rPr lang="en-US" altLang="zh-CN" smtClean="0">
                <a:solidFill>
                  <a:srgbClr val="000000"/>
                </a:solidFill>
              </a:rPr>
              <a:t> Have the students calculate the subnet numbers and the broadcast address for each subnet from the given IP addresses and subnet masks.	</a:t>
            </a:r>
            <a:endParaRPr lang="en-US" altLang="zh-CN" smtClean="0"/>
          </a:p>
          <a:p>
            <a:pPr>
              <a:lnSpc>
                <a:spcPct val="96000"/>
              </a:lnSpc>
              <a:spcAft>
                <a:spcPts val="600"/>
              </a:spcAft>
            </a:pPr>
            <a:r>
              <a:rPr lang="en-US" altLang="zh-CN" smtClean="0">
                <a:solidFill>
                  <a:srgbClr val="000000"/>
                </a:solidFill>
              </a:rPr>
              <a:t>	</a:t>
            </a:r>
            <a:endParaRPr lang="en-US" altLang="zh-CN" smtClean="0"/>
          </a:p>
          <a:p>
            <a:endParaRPr lang="en-US" altLang="zh-CN" sz="900" smtClean="0"/>
          </a:p>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400175" y="463550"/>
            <a:ext cx="4125913" cy="3094038"/>
          </a:xfrm>
        </p:spPr>
      </p:sp>
      <p:sp>
        <p:nvSpPr>
          <p:cNvPr id="58371"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solidFill>
                  <a:srgbClr val="000000"/>
                </a:solidFill>
              </a:rPr>
              <a:t>Purpose:</a:t>
            </a:r>
            <a:r>
              <a:rPr lang="en-US" altLang="zh-CN" smtClean="0">
                <a:solidFill>
                  <a:srgbClr val="000000"/>
                </a:solidFill>
              </a:rPr>
              <a:t> This figure discusses application-layer protocols. </a:t>
            </a:r>
            <a:endParaRPr lang="en-US" altLang="zh-CN" smtClean="0">
              <a:solidFill>
                <a:srgbClr val="000000"/>
              </a:solidFill>
            </a:endParaRPr>
          </a:p>
          <a:p>
            <a:pPr>
              <a:lnSpc>
                <a:spcPct val="96000"/>
              </a:lnSpc>
              <a:spcAft>
                <a:spcPts val="600"/>
              </a:spcAft>
            </a:pPr>
            <a:r>
              <a:rPr lang="en-US" altLang="zh-CN" b="1" smtClean="0">
                <a:solidFill>
                  <a:srgbClr val="000000"/>
                </a:solidFill>
              </a:rPr>
              <a:t>Emphasize:</a:t>
            </a:r>
            <a:r>
              <a:rPr lang="en-US" altLang="zh-CN" smtClean="0">
                <a:solidFill>
                  <a:srgbClr val="000000"/>
                </a:solidFill>
              </a:rPr>
              <a:t> The common network applications today include file transfer, remote login, network management, and e-mail.</a:t>
            </a:r>
            <a:endParaRPr lang="en-US" altLang="zh-CN" smtClean="0">
              <a:solidFill>
                <a:srgbClr val="000000"/>
              </a:solidFill>
            </a:endParaRPr>
          </a:p>
          <a:p>
            <a:pPr>
              <a:lnSpc>
                <a:spcPct val="96000"/>
              </a:lnSpc>
              <a:spcAft>
                <a:spcPts val="600"/>
              </a:spcAft>
            </a:pPr>
            <a:r>
              <a:rPr lang="en-US" altLang="zh-CN" smtClean="0">
                <a:solidFill>
                  <a:srgbClr val="000000"/>
                </a:solidFill>
              </a:rPr>
              <a:t>We focus on TCP/IP in this course for several reasons: </a:t>
            </a:r>
            <a:endParaRPr lang="en-US" altLang="zh-CN" smtClean="0">
              <a:solidFill>
                <a:srgbClr val="000000"/>
              </a:solidFill>
            </a:endParaRPr>
          </a:p>
          <a:p>
            <a:pPr lvl="1">
              <a:lnSpc>
                <a:spcPct val="96000"/>
              </a:lnSpc>
              <a:spcAft>
                <a:spcPts val="600"/>
              </a:spcAft>
            </a:pPr>
            <a:r>
              <a:rPr lang="en-US" altLang="zh-CN" smtClean="0">
                <a:solidFill>
                  <a:srgbClr val="000000"/>
                </a:solidFill>
              </a:rPr>
              <a:t>TCP/IP is a universally available protocol and you will use it at work. </a:t>
            </a:r>
            <a:endParaRPr lang="en-US" altLang="zh-CN" smtClean="0">
              <a:solidFill>
                <a:srgbClr val="000000"/>
              </a:solidFill>
            </a:endParaRPr>
          </a:p>
          <a:p>
            <a:pPr lvl="1">
              <a:lnSpc>
                <a:spcPct val="96000"/>
              </a:lnSpc>
              <a:spcAft>
                <a:spcPts val="600"/>
              </a:spcAft>
            </a:pPr>
            <a:r>
              <a:rPr lang="en-US" altLang="zh-CN" smtClean="0">
                <a:solidFill>
                  <a:srgbClr val="000000"/>
                </a:solidFill>
              </a:rPr>
              <a:t>TCP/IP is a useful reference for understanding other protocols, because it includes elements that are representative of other protocols. </a:t>
            </a:r>
            <a:endParaRPr lang="en-US" altLang="zh-CN" smtClean="0">
              <a:solidFill>
                <a:srgbClr val="000000"/>
              </a:solidFill>
            </a:endParaRPr>
          </a:p>
          <a:p>
            <a:pPr lvl="1">
              <a:lnSpc>
                <a:spcPct val="96000"/>
              </a:lnSpc>
              <a:spcAft>
                <a:spcPts val="600"/>
              </a:spcAft>
            </a:pPr>
            <a:r>
              <a:rPr lang="en-US" altLang="zh-CN" smtClean="0">
                <a:solidFill>
                  <a:srgbClr val="000000"/>
                </a:solidFill>
              </a:rPr>
              <a:t>TCP/IP is important because the router uses it as a configuration tool. The router uses Telnet for remote configuration, TFTP to transfer configuration files and operating system images, and SNMP for network management. 	</a:t>
            </a:r>
            <a:endParaRPr lang="en-US" altLang="zh-CN" smtClean="0"/>
          </a:p>
          <a:p>
            <a:r>
              <a:rPr lang="en-US" altLang="zh-CN" b="1" smtClean="0">
                <a:solidFill>
                  <a:srgbClr val="000000"/>
                </a:solidFill>
              </a:rPr>
              <a:t>Transition:</a:t>
            </a:r>
            <a:r>
              <a:rPr lang="en-US" altLang="zh-CN" smtClean="0">
                <a:solidFill>
                  <a:srgbClr val="000000"/>
                </a:solidFill>
              </a:rPr>
              <a:t> The next section moves down the model to discuss the transport layer.	</a:t>
            </a:r>
            <a:endParaRPr lang="en-US" altLang="zh-CN" smtClean="0"/>
          </a:p>
          <a:p>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400175" y="463550"/>
            <a:ext cx="4125913" cy="3094038"/>
          </a:xfrm>
        </p:spPr>
      </p:sp>
      <p:sp>
        <p:nvSpPr>
          <p:cNvPr id="59395"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solidFill>
                  <a:srgbClr val="000000"/>
                </a:solidFill>
              </a:rPr>
              <a:t>Purpose:</a:t>
            </a:r>
            <a:r>
              <a:rPr lang="en-US" altLang="zh-CN" smtClean="0">
                <a:solidFill>
                  <a:srgbClr val="000000"/>
                </a:solidFill>
              </a:rPr>
              <a:t> This figure introduces the protocols used at the transport layer.	</a:t>
            </a:r>
            <a:endParaRPr lang="en-US" altLang="zh-CN" smtClean="0"/>
          </a:p>
          <a:p>
            <a:pPr>
              <a:lnSpc>
                <a:spcPct val="96000"/>
              </a:lnSpc>
              <a:spcAft>
                <a:spcPts val="600"/>
              </a:spcAft>
            </a:pPr>
            <a:r>
              <a:rPr lang="en-US" altLang="zh-CN" b="1" smtClean="0">
                <a:solidFill>
                  <a:srgbClr val="000000"/>
                </a:solidFill>
              </a:rPr>
              <a:t>Emphasize:</a:t>
            </a:r>
            <a:r>
              <a:rPr lang="en-US" altLang="zh-CN" smtClean="0">
                <a:solidFill>
                  <a:srgbClr val="000000"/>
                </a:solidFill>
              </a:rPr>
              <a:t> TCP is one protocol within the protocol suite of TCP/IP. TCP is an acknowledged transport-layer protocol. However, TCP has a large header so there is much overhead.</a:t>
            </a:r>
            <a:endParaRPr lang="en-US" altLang="zh-CN" smtClean="0">
              <a:solidFill>
                <a:srgbClr val="000000"/>
              </a:solidFill>
            </a:endParaRPr>
          </a:p>
          <a:p>
            <a:r>
              <a:rPr lang="en-US" altLang="zh-CN" smtClean="0">
                <a:solidFill>
                  <a:srgbClr val="000000"/>
                </a:solidFill>
              </a:rPr>
              <a:t>UDP is unacknowledged. By eliminating all of the acknowledgement mechanisms, UDP is fast and efficient. UDP does not divide application data into pieces. Reliability is assumed to be handled by the upper-layer protocols, by a reliable lower-layer protocol, or by an error-tolerant application. UDP does have a smaller header and less overhead.</a:t>
            </a:r>
            <a:endParaRPr lang="en-US" altLang="zh-CN" smtClean="0">
              <a:solidFill>
                <a:srgbClr val="000000"/>
              </a:solidFill>
            </a:endParaRPr>
          </a:p>
          <a:p>
            <a:r>
              <a:rPr lang="en-US" altLang="zh-CN" smtClean="0">
                <a:solidFill>
                  <a:srgbClr val="000000"/>
                </a:solidFill>
              </a:rPr>
              <a:t>	</a:t>
            </a:r>
            <a:endParaRPr lang="en-US" altLang="zh-CN" smtClean="0"/>
          </a:p>
          <a:p>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400175" y="463550"/>
            <a:ext cx="4125913" cy="3094038"/>
          </a:xfrm>
        </p:spPr>
      </p:sp>
      <p:sp>
        <p:nvSpPr>
          <p:cNvPr id="60419" name="Rectangle 3"/>
          <p:cNvSpPr>
            <a:spLocks noGrp="1" noChangeArrowheads="1"/>
          </p:cNvSpPr>
          <p:nvPr>
            <p:ph type="body" idx="1"/>
          </p:nvPr>
        </p:nvSpPr>
        <p:spPr>
          <a:xfrm>
            <a:off x="930275" y="3790950"/>
            <a:ext cx="5124450" cy="4794250"/>
          </a:xfrm>
          <a:noFill/>
        </p:spPr>
        <p:txBody>
          <a:bodyPr lIns="92945" tIns="46472" rIns="92945" bIns="46472"/>
          <a:lstStyle/>
          <a:p>
            <a:pPr>
              <a:lnSpc>
                <a:spcPct val="80000"/>
              </a:lnSpc>
            </a:pPr>
            <a:r>
              <a:rPr lang="en-US" altLang="zh-CN" b="1" smtClean="0">
                <a:solidFill>
                  <a:srgbClr val="000000"/>
                </a:solidFill>
              </a:rPr>
              <a:t>Purpose:</a:t>
            </a:r>
            <a:r>
              <a:rPr lang="en-US" altLang="zh-CN" smtClean="0">
                <a:solidFill>
                  <a:srgbClr val="000000"/>
                </a:solidFill>
              </a:rPr>
              <a:t> This figure explains what is contained in a TCP segment. 	</a:t>
            </a:r>
            <a:endParaRPr lang="en-US" altLang="zh-CN" smtClean="0"/>
          </a:p>
          <a:p>
            <a:pPr>
              <a:lnSpc>
                <a:spcPct val="96000"/>
              </a:lnSpc>
              <a:spcAft>
                <a:spcPts val="600"/>
              </a:spcAft>
            </a:pPr>
            <a:r>
              <a:rPr lang="en-US" altLang="zh-CN" b="1" smtClean="0">
                <a:solidFill>
                  <a:srgbClr val="000000"/>
                </a:solidFill>
              </a:rPr>
              <a:t>Emphasize:</a:t>
            </a:r>
            <a:endParaRPr lang="en-US" altLang="zh-CN" smtClean="0">
              <a:solidFill>
                <a:srgbClr val="000000"/>
              </a:solidFill>
            </a:endParaRPr>
          </a:p>
          <a:p>
            <a:pPr>
              <a:lnSpc>
                <a:spcPct val="96000"/>
              </a:lnSpc>
              <a:spcAft>
                <a:spcPts val="600"/>
              </a:spcAft>
            </a:pPr>
            <a:r>
              <a:rPr lang="en-US" altLang="zh-CN" smtClean="0">
                <a:solidFill>
                  <a:srgbClr val="000000"/>
                </a:solidFill>
              </a:rPr>
              <a:t>Source Port and Destination Port are the connections to the upper-layer protocol.</a:t>
            </a:r>
            <a:endParaRPr lang="en-US" altLang="zh-CN" smtClean="0">
              <a:solidFill>
                <a:srgbClr val="000000"/>
              </a:solidFill>
            </a:endParaRPr>
          </a:p>
          <a:p>
            <a:pPr>
              <a:lnSpc>
                <a:spcPct val="96000"/>
              </a:lnSpc>
              <a:spcAft>
                <a:spcPts val="600"/>
              </a:spcAft>
            </a:pPr>
            <a:r>
              <a:rPr lang="en-US" altLang="zh-CN" smtClean="0">
                <a:solidFill>
                  <a:srgbClr val="000000"/>
                </a:solidFill>
              </a:rPr>
              <a:t>Sequence and Acknowledgment numbers are the position in the user’s byte stream of this segment. Sequence numbers are used for establishing reliability.</a:t>
            </a:r>
            <a:endParaRPr lang="en-US" altLang="zh-CN" smtClean="0">
              <a:solidFill>
                <a:srgbClr val="000000"/>
              </a:solidFill>
            </a:endParaRPr>
          </a:p>
          <a:p>
            <a:pPr>
              <a:lnSpc>
                <a:spcPct val="96000"/>
              </a:lnSpc>
              <a:spcAft>
                <a:spcPts val="600"/>
              </a:spcAft>
            </a:pPr>
            <a:r>
              <a:rPr lang="en-US" altLang="zh-CN" smtClean="0">
                <a:solidFill>
                  <a:srgbClr val="000000"/>
                </a:solidFill>
              </a:rPr>
              <a:t>HLEN is the header length. It tells us where the data begins.</a:t>
            </a:r>
            <a:endParaRPr lang="en-US" altLang="zh-CN" smtClean="0">
              <a:solidFill>
                <a:srgbClr val="000000"/>
              </a:solidFill>
            </a:endParaRPr>
          </a:p>
          <a:p>
            <a:pPr>
              <a:lnSpc>
                <a:spcPct val="96000"/>
              </a:lnSpc>
              <a:spcAft>
                <a:spcPts val="600"/>
              </a:spcAft>
            </a:pPr>
            <a:r>
              <a:rPr lang="en-US" altLang="zh-CN" smtClean="0">
                <a:solidFill>
                  <a:srgbClr val="000000"/>
                </a:solidFill>
              </a:rPr>
              <a:t>Six bits are reserved for future use.</a:t>
            </a:r>
            <a:endParaRPr lang="en-US" altLang="zh-CN" smtClean="0">
              <a:solidFill>
                <a:srgbClr val="000000"/>
              </a:solidFill>
            </a:endParaRPr>
          </a:p>
          <a:p>
            <a:pPr>
              <a:lnSpc>
                <a:spcPct val="96000"/>
              </a:lnSpc>
              <a:spcAft>
                <a:spcPts val="600"/>
              </a:spcAft>
            </a:pPr>
            <a:r>
              <a:rPr lang="en-US" altLang="zh-CN" smtClean="0">
                <a:solidFill>
                  <a:srgbClr val="000000"/>
                </a:solidFill>
              </a:rPr>
              <a:t>Code Bits distinguish session management messages from data.</a:t>
            </a:r>
            <a:endParaRPr lang="en-US" altLang="zh-CN" smtClean="0">
              <a:solidFill>
                <a:srgbClr val="000000"/>
              </a:solidFill>
            </a:endParaRPr>
          </a:p>
          <a:p>
            <a:pPr>
              <a:lnSpc>
                <a:spcPct val="96000"/>
              </a:lnSpc>
              <a:spcAft>
                <a:spcPts val="600"/>
              </a:spcAft>
            </a:pPr>
            <a:r>
              <a:rPr lang="en-US" altLang="zh-CN" smtClean="0">
                <a:solidFill>
                  <a:srgbClr val="000000"/>
                </a:solidFill>
              </a:rPr>
              <a:t>Window is a term we will come back to in a few slides. For now, consider it the size of the receivers buffers.</a:t>
            </a:r>
            <a:endParaRPr lang="en-US" altLang="zh-CN" smtClean="0">
              <a:solidFill>
                <a:srgbClr val="000000"/>
              </a:solidFill>
            </a:endParaRPr>
          </a:p>
          <a:p>
            <a:pPr>
              <a:lnSpc>
                <a:spcPct val="96000"/>
              </a:lnSpc>
              <a:spcAft>
                <a:spcPts val="600"/>
              </a:spcAft>
            </a:pPr>
            <a:r>
              <a:rPr lang="en-US" altLang="zh-CN" smtClean="0">
                <a:solidFill>
                  <a:srgbClr val="000000"/>
                </a:solidFill>
              </a:rPr>
              <a:t>Checksum is a cyclic redundancy check (CRC). It verifies that the datagram arrived intact.</a:t>
            </a:r>
            <a:endParaRPr lang="en-US" altLang="zh-CN" smtClean="0">
              <a:solidFill>
                <a:srgbClr val="000000"/>
              </a:solidFill>
            </a:endParaRPr>
          </a:p>
          <a:p>
            <a:pPr>
              <a:lnSpc>
                <a:spcPct val="96000"/>
              </a:lnSpc>
              <a:spcAft>
                <a:spcPts val="600"/>
              </a:spcAft>
            </a:pPr>
            <a:r>
              <a:rPr lang="en-US" altLang="zh-CN" smtClean="0">
                <a:solidFill>
                  <a:srgbClr val="000000"/>
                </a:solidFill>
              </a:rPr>
              <a:t>Urgent Pointer is used to signify out-of-band data.</a:t>
            </a:r>
            <a:endParaRPr lang="en-US" altLang="zh-CN" smtClean="0">
              <a:solidFill>
                <a:srgbClr val="000000"/>
              </a:solidFill>
            </a:endParaRPr>
          </a:p>
          <a:p>
            <a:pPr>
              <a:lnSpc>
                <a:spcPct val="96000"/>
              </a:lnSpc>
              <a:spcAft>
                <a:spcPts val="600"/>
              </a:spcAft>
            </a:pPr>
            <a:r>
              <a:rPr lang="en-US" altLang="zh-CN" smtClean="0">
                <a:solidFill>
                  <a:srgbClr val="000000"/>
                </a:solidFill>
              </a:rPr>
              <a:t>Options are used by vendors to enhance their protocol offering.</a:t>
            </a:r>
            <a:endParaRPr lang="en-US" altLang="zh-CN" smtClean="0">
              <a:solidFill>
                <a:srgbClr val="000000"/>
              </a:solidFill>
            </a:endParaRPr>
          </a:p>
          <a:p>
            <a:r>
              <a:rPr lang="en-US" altLang="zh-CN" smtClean="0">
                <a:solidFill>
                  <a:srgbClr val="000000"/>
                </a:solidFill>
              </a:rPr>
              <a:t>The data portion of the frame contains the upper-layer protocol data.</a:t>
            </a:r>
            <a:endParaRPr lang="en-US" altLang="zh-CN" smtClean="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400175" y="463550"/>
            <a:ext cx="4125913" cy="3094038"/>
          </a:xfrm>
        </p:spPr>
      </p:sp>
      <p:sp>
        <p:nvSpPr>
          <p:cNvPr id="61443" name="Rectangle 3"/>
          <p:cNvSpPr>
            <a:spLocks noGrp="1" noChangeArrowheads="1"/>
          </p:cNvSpPr>
          <p:nvPr>
            <p:ph type="body" idx="1"/>
          </p:nvPr>
        </p:nvSpPr>
        <p:spPr>
          <a:xfrm>
            <a:off x="930275" y="3635375"/>
            <a:ext cx="5124450" cy="5027613"/>
          </a:xfrm>
          <a:noFill/>
        </p:spPr>
        <p:txBody>
          <a:bodyPr lIns="92945" tIns="46472" rIns="92945" bIns="46472"/>
          <a:lstStyle/>
          <a:p>
            <a:r>
              <a:rPr lang="en-US" altLang="zh-CN" b="1" smtClean="0">
                <a:solidFill>
                  <a:srgbClr val="000000"/>
                </a:solidFill>
              </a:rPr>
              <a:t>Purpose:</a:t>
            </a:r>
            <a:r>
              <a:rPr lang="en-US" altLang="zh-CN" smtClean="0">
                <a:solidFill>
                  <a:srgbClr val="000000"/>
                </a:solidFill>
              </a:rPr>
              <a:t> This graphic explains the format of UDP. 	</a:t>
            </a:r>
            <a:endParaRPr lang="en-US" altLang="zh-CN" smtClean="0"/>
          </a:p>
          <a:p>
            <a:r>
              <a:rPr lang="en-US" altLang="zh-CN" b="1" smtClean="0">
                <a:solidFill>
                  <a:srgbClr val="000000"/>
                </a:solidFill>
              </a:rPr>
              <a:t>Emphasize:</a:t>
            </a:r>
            <a:r>
              <a:rPr lang="en-US" altLang="zh-CN" smtClean="0">
                <a:solidFill>
                  <a:srgbClr val="000000"/>
                </a:solidFill>
              </a:rPr>
              <a:t> UDP is simple and efficient but not reliable. The UDP segment format includes a source port, a destination port, a length field, and an optional checksum field. It has no sequencing, acknowledgments, or windowing.	</a:t>
            </a:r>
            <a:endParaRPr lang="en-US" altLang="zh-CN" smtClean="0"/>
          </a:p>
          <a:p>
            <a:pPr>
              <a:lnSpc>
                <a:spcPct val="96000"/>
              </a:lnSpc>
              <a:spcAft>
                <a:spcPts val="600"/>
              </a:spcAft>
            </a:pPr>
            <a:r>
              <a:rPr lang="en-US" altLang="zh-CN" b="1" smtClean="0">
                <a:solidFill>
                  <a:srgbClr val="000000"/>
                </a:solidFill>
              </a:rPr>
              <a:t>Example:</a:t>
            </a:r>
            <a:r>
              <a:rPr lang="en-US" altLang="zh-CN" smtClean="0">
                <a:solidFill>
                  <a:srgbClr val="000000"/>
                </a:solidFill>
              </a:rPr>
              <a:t> TFTP uses a checksum. At the end of the transfer if the checksum does not match then the file did not make it. The user is notified and must type in the command again. As a result, the user has become the reliability mechanism.</a:t>
            </a:r>
            <a:endParaRPr lang="en-US" altLang="zh-CN" smtClean="0"/>
          </a:p>
          <a:p>
            <a:r>
              <a:rPr lang="en-US" altLang="zh-CN" b="1" smtClean="0">
                <a:solidFill>
                  <a:srgbClr val="000000"/>
                </a:solidFill>
              </a:rPr>
              <a:t>Transition:</a:t>
            </a:r>
            <a:r>
              <a:rPr lang="en-US" altLang="zh-CN" smtClean="0">
                <a:solidFill>
                  <a:srgbClr val="000000"/>
                </a:solidFill>
              </a:rPr>
              <a:t> The next section discusses the network layer of the OSI model and how it corresponds to the TCP/IP internet layer.	</a:t>
            </a:r>
            <a:endParaRPr lang="en-US" altLang="zh-CN" smtClean="0"/>
          </a:p>
          <a:p>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400175" y="463550"/>
            <a:ext cx="4125913" cy="3094038"/>
          </a:xfrm>
        </p:spPr>
      </p:sp>
      <p:sp>
        <p:nvSpPr>
          <p:cNvPr id="62467" name="Rectangle 3"/>
          <p:cNvSpPr>
            <a:spLocks noGrp="1" noChangeArrowheads="1"/>
          </p:cNvSpPr>
          <p:nvPr>
            <p:ph type="body" idx="1"/>
          </p:nvPr>
        </p:nvSpPr>
        <p:spPr>
          <a:xfrm>
            <a:off x="930275" y="3790950"/>
            <a:ext cx="5124450" cy="4794250"/>
          </a:xfrm>
          <a:noFill/>
        </p:spPr>
        <p:txBody>
          <a:bodyPr lIns="92945" tIns="46472" rIns="92945" bIns="46472"/>
          <a:lstStyle/>
          <a:p>
            <a:r>
              <a:rPr lang="en-US" altLang="zh-CN" b="1" smtClean="0">
                <a:solidFill>
                  <a:srgbClr val="000000"/>
                </a:solidFill>
              </a:rPr>
              <a:t>Purpose:</a:t>
            </a:r>
            <a:r>
              <a:rPr lang="en-US" altLang="zh-CN" smtClean="0">
                <a:solidFill>
                  <a:srgbClr val="000000"/>
                </a:solidFill>
              </a:rPr>
              <a:t> This figure explains how TCP uses port numbers to connect applications. </a:t>
            </a:r>
            <a:endParaRPr lang="en-US" altLang="zh-CN" smtClean="0"/>
          </a:p>
          <a:p>
            <a:pPr>
              <a:lnSpc>
                <a:spcPct val="96000"/>
              </a:lnSpc>
              <a:spcAft>
                <a:spcPts val="600"/>
              </a:spcAft>
            </a:pPr>
            <a:r>
              <a:rPr lang="en-US" altLang="zh-CN" b="1" smtClean="0">
                <a:solidFill>
                  <a:srgbClr val="000000"/>
                </a:solidFill>
              </a:rPr>
              <a:t>Emphasize:</a:t>
            </a:r>
            <a:r>
              <a:rPr lang="en-US" altLang="zh-CN" smtClean="0">
                <a:solidFill>
                  <a:srgbClr val="000000"/>
                </a:solidFill>
              </a:rPr>
              <a:t> These port numbers were standardized in RFC 1340. This RFC has been obsoleted by RFC 1700. However, many of the port numbers outlined in RFC 1340 are still being used as standards. </a:t>
            </a:r>
            <a:endParaRPr lang="en-US" altLang="zh-CN" smtClean="0">
              <a:solidFill>
                <a:srgbClr val="000000"/>
              </a:solidFill>
            </a:endParaRPr>
          </a:p>
          <a:p>
            <a:pPr>
              <a:lnSpc>
                <a:spcPct val="96000"/>
              </a:lnSpc>
              <a:spcAft>
                <a:spcPts val="600"/>
              </a:spcAft>
            </a:pPr>
            <a:r>
              <a:rPr lang="en-US" altLang="zh-CN" smtClean="0">
                <a:solidFill>
                  <a:srgbClr val="000000"/>
                </a:solidFill>
              </a:rPr>
              <a:t>It is possible to filter on TCP port numbers.</a:t>
            </a:r>
            <a:endParaRPr lang="en-US" altLang="zh-CN" smtClean="0">
              <a:solidFill>
                <a:srgbClr val="000000"/>
              </a:solidFill>
            </a:endParaRPr>
          </a:p>
          <a:p>
            <a:r>
              <a:rPr lang="en-US" altLang="zh-CN" smtClean="0">
                <a:solidFill>
                  <a:srgbClr val="000000"/>
                </a:solidFill>
              </a:rPr>
              <a:t>The TCP port number, combined with other information, is what UNIX C language developers call a socket. However, work sockets have different meanings in XNS and Novell, where they are service access point abstractions or programming interfaces rather than service access point identifiers.	</a:t>
            </a:r>
            <a:endParaRPr lang="en-US" altLang="zh-CN" smtClean="0"/>
          </a:p>
          <a:p>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339" descr="CNA-Title"/>
          <p:cNvPicPr>
            <a:picLocks noChangeAspect="1" noChangeArrowheads="1"/>
          </p:cNvPicPr>
          <p:nvPr userDrawn="1"/>
        </p:nvPicPr>
        <p:blipFill>
          <a:blip r:embed="rId2" cstate="print"/>
          <a:srcRect/>
          <a:stretch>
            <a:fillRect/>
          </a:stretch>
        </p:blipFill>
        <p:spPr bwMode="auto">
          <a:xfrm>
            <a:off x="0" y="1598613"/>
            <a:ext cx="9140825" cy="2741612"/>
          </a:xfrm>
          <a:prstGeom prst="rect">
            <a:avLst/>
          </a:prstGeom>
          <a:noFill/>
          <a:ln w="9525">
            <a:noFill/>
            <a:miter lim="800000"/>
            <a:headEnd/>
            <a:tailEnd/>
          </a:ln>
        </p:spPr>
      </p:pic>
      <p:pic>
        <p:nvPicPr>
          <p:cNvPr id="5" name="Picture 344" descr="_Cisco_Logo_CMYK_TM_1in"/>
          <p:cNvPicPr>
            <a:picLocks noChangeAspect="1" noChangeArrowheads="1"/>
          </p:cNvPicPr>
          <p:nvPr userDrawn="1"/>
        </p:nvPicPr>
        <p:blipFill>
          <a:blip r:embed="rId3" cstate="print"/>
          <a:srcRect/>
          <a:stretch>
            <a:fillRect/>
          </a:stretch>
        </p:blipFill>
        <p:spPr bwMode="auto">
          <a:xfrm>
            <a:off x="7467600" y="381000"/>
            <a:ext cx="1338263" cy="782638"/>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650875" y="2557463"/>
            <a:ext cx="3692525" cy="830262"/>
          </a:xfrm>
        </p:spPr>
        <p:txBody>
          <a:bodyPr anchor="ctr"/>
          <a:lstStyle>
            <a:lvl1pPr>
              <a:defRPr sz="3000" b="0">
                <a:solidFill>
                  <a:srgbClr val="FFFFFF"/>
                </a:solidFill>
              </a:defRPr>
            </a:lvl1pPr>
          </a:lstStyle>
          <a:p>
            <a:r>
              <a:rPr lang="en-US" altLang="zh-CN"/>
              <a:t>Click to edit Master title style</a:t>
            </a:r>
            <a:endParaRPr lang="en-US" altLang="zh-CN"/>
          </a:p>
        </p:txBody>
      </p:sp>
      <p:sp>
        <p:nvSpPr>
          <p:cNvPr id="369874" name="Rectangle 210"/>
          <p:cNvSpPr>
            <a:spLocks noGrp="1" noChangeArrowheads="1"/>
          </p:cNvSpPr>
          <p:nvPr>
            <p:ph type="subTitle" idx="1"/>
          </p:nvPr>
        </p:nvSpPr>
        <p:spPr>
          <a:xfrm>
            <a:off x="650875" y="4733925"/>
            <a:ext cx="6940550" cy="419100"/>
          </a:xfrm>
        </p:spPr>
        <p:txBody>
          <a:bodyPr/>
          <a:lstStyle>
            <a:lvl1pPr marL="0" indent="0">
              <a:lnSpc>
                <a:spcPct val="90000"/>
              </a:lnSpc>
              <a:buFont typeface="Wingdings" panose="05000000000000000000" pitchFamily="2" charset="2"/>
              <a:buNone/>
              <a:defRPr sz="2000" b="1">
                <a:solidFill>
                  <a:srgbClr val="C0C0C4"/>
                </a:solidFill>
              </a:defRPr>
            </a:lvl1pPr>
          </a:lstStyle>
          <a:p>
            <a:r>
              <a:rPr lang="en-US" altLang="zh-CN"/>
              <a:t>Click to edit Master subtitle style</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5925" y="304800"/>
            <a:ext cx="2035175" cy="4791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5638" y="304800"/>
            <a:ext cx="5957887" cy="47910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4292600"/>
          </a:xfrm>
          <a:prstGeom prst="rect">
            <a:avLst/>
          </a:prstGeom>
          <a:solidFill>
            <a:srgbClr val="306774"/>
          </a:solidFill>
          <a:ln w="9525">
            <a:noFill/>
            <a:miter lim="800000"/>
          </a:ln>
          <a:effectLst/>
        </p:spPr>
        <p:txBody>
          <a:bodyPr wrap="none" anchor="ctr"/>
          <a:lstStyle/>
          <a:p>
            <a:pPr>
              <a:defRPr/>
            </a:pPr>
            <a:endParaRPr lang="zh-CN" altLang="en-US">
              <a:ea typeface="宋体" panose="02010600030101010101" pitchFamily="2" charset="-122"/>
            </a:endParaRPr>
          </a:p>
        </p:txBody>
      </p:sp>
      <p:pic>
        <p:nvPicPr>
          <p:cNvPr id="4" name="Picture 5" descr="未命名1"/>
          <p:cNvPicPr>
            <a:picLocks noChangeAspect="1" noChangeArrowheads="1"/>
          </p:cNvPicPr>
          <p:nvPr userDrawn="1"/>
        </p:nvPicPr>
        <p:blipFill>
          <a:blip r:embed="rId2" cstate="print"/>
          <a:srcRect/>
          <a:stretch>
            <a:fillRect/>
          </a:stretch>
        </p:blipFill>
        <p:spPr bwMode="auto">
          <a:xfrm>
            <a:off x="611188" y="549275"/>
            <a:ext cx="1079500" cy="608013"/>
          </a:xfrm>
          <a:prstGeom prst="rect">
            <a:avLst/>
          </a:prstGeom>
          <a:noFill/>
          <a:ln w="9525">
            <a:noFill/>
            <a:miter lim="800000"/>
            <a:headEnd/>
            <a:tailEnd/>
          </a:ln>
        </p:spPr>
      </p:pic>
      <p:sp>
        <p:nvSpPr>
          <p:cNvPr id="5" name="Rectangle 7"/>
          <p:cNvSpPr>
            <a:spLocks noChangeArrowheads="1"/>
          </p:cNvSpPr>
          <p:nvPr userDrawn="1"/>
        </p:nvSpPr>
        <p:spPr bwMode="auto">
          <a:xfrm>
            <a:off x="0" y="6524625"/>
            <a:ext cx="9144000" cy="333375"/>
          </a:xfrm>
          <a:prstGeom prst="rect">
            <a:avLst/>
          </a:prstGeom>
          <a:solidFill>
            <a:srgbClr val="969696"/>
          </a:solidFill>
          <a:ln w="9525">
            <a:noFill/>
            <a:miter lim="800000"/>
          </a:ln>
          <a:effectLst/>
        </p:spPr>
        <p:txBody>
          <a:bodyPr wrap="none" anchor="ctr"/>
          <a:lstStyle/>
          <a:p>
            <a:pPr>
              <a:defRPr/>
            </a:pPr>
            <a:endParaRPr lang="zh-CN" altLang="en-US">
              <a:ea typeface="宋体" panose="02010600030101010101" pitchFamily="2" charset="-122"/>
            </a:endParaRPr>
          </a:p>
        </p:txBody>
      </p:sp>
      <p:sp>
        <p:nvSpPr>
          <p:cNvPr id="6" name="Text Box 8"/>
          <p:cNvSpPr txBox="1">
            <a:spLocks noChangeArrowheads="1"/>
          </p:cNvSpPr>
          <p:nvPr userDrawn="1"/>
        </p:nvSpPr>
        <p:spPr bwMode="auto">
          <a:xfrm>
            <a:off x="107950" y="6610350"/>
            <a:ext cx="3816350" cy="152400"/>
          </a:xfrm>
          <a:prstGeom prst="rect">
            <a:avLst/>
          </a:prstGeom>
          <a:noFill/>
          <a:ln w="9525">
            <a:noFill/>
            <a:miter lim="800000"/>
          </a:ln>
          <a:effectLst/>
        </p:spPr>
        <p:txBody>
          <a:bodyPr lIns="0" tIns="0" rIns="0" bIns="0">
            <a:spAutoFit/>
          </a:bodyPr>
          <a:lstStyle/>
          <a:p>
            <a:pPr algn="l" eaLnBrk="1" hangingPunct="1">
              <a:spcBef>
                <a:spcPct val="50000"/>
              </a:spcBef>
              <a:defRPr/>
            </a:pPr>
            <a:r>
              <a:rPr lang="en-US" altLang="zh-CN" sz="1000" b="0">
                <a:solidFill>
                  <a:schemeClr val="bg1"/>
                </a:solidFill>
                <a:latin typeface="Lucida Console" panose="020B0609040504020204" pitchFamily="49" charset="0"/>
                <a:ea typeface="宋体" panose="02010600030101010101" pitchFamily="2" charset="-122"/>
              </a:rPr>
              <a:t>2007  Evan   All rights reserved.</a:t>
            </a:r>
            <a:endParaRPr lang="en-US" altLang="zh-CN" sz="1000" b="0">
              <a:solidFill>
                <a:schemeClr val="bg1"/>
              </a:solidFill>
              <a:latin typeface="Lucida Console" panose="020B0609040504020204" pitchFamily="49" charset="0"/>
              <a:ea typeface="宋体" panose="02010600030101010101" pitchFamily="2" charset="-122"/>
            </a:endParaRPr>
          </a:p>
        </p:txBody>
      </p:sp>
      <p:pic>
        <p:nvPicPr>
          <p:cNvPr id="7" name="Picture 9" descr="rainbowlogo_s"/>
          <p:cNvPicPr>
            <a:picLocks noChangeAspect="1" noChangeArrowheads="1"/>
          </p:cNvPicPr>
          <p:nvPr userDrawn="1"/>
        </p:nvPicPr>
        <p:blipFill>
          <a:blip r:embed="rId3" cstate="print"/>
          <a:srcRect/>
          <a:stretch>
            <a:fillRect/>
          </a:stretch>
        </p:blipFill>
        <p:spPr bwMode="auto">
          <a:xfrm>
            <a:off x="6877050" y="4954588"/>
            <a:ext cx="2133600" cy="850900"/>
          </a:xfrm>
          <a:prstGeom prst="rect">
            <a:avLst/>
          </a:prstGeom>
          <a:noFill/>
          <a:ln w="9525">
            <a:noFill/>
            <a:miter lim="800000"/>
            <a:headEnd/>
            <a:tailEnd/>
          </a:ln>
        </p:spPr>
      </p:pic>
      <p:sp>
        <p:nvSpPr>
          <p:cNvPr id="879619" name="Rectangle 3"/>
          <p:cNvSpPr>
            <a:spLocks noGrp="1" noChangeArrowheads="1"/>
          </p:cNvSpPr>
          <p:nvPr>
            <p:ph type="ctrTitle"/>
          </p:nvPr>
        </p:nvSpPr>
        <p:spPr>
          <a:xfrm>
            <a:off x="684213" y="1773238"/>
            <a:ext cx="7704137" cy="935037"/>
          </a:xfrm>
        </p:spPr>
        <p:txBody>
          <a:bodyPr lIns="0" tIns="0" rIns="0" bIns="0"/>
          <a:lstStyle>
            <a:lvl1pPr>
              <a:defRPr/>
            </a:lvl1p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68275" y="188913"/>
            <a:ext cx="8291513" cy="792162"/>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8229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3938588"/>
            <a:ext cx="8229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68275" y="188913"/>
            <a:ext cx="8291513" cy="7921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2752" y="214290"/>
            <a:ext cx="8145462" cy="8382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5638" y="1524000"/>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02175" y="1524000"/>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5.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304800"/>
            <a:ext cx="8145462" cy="838200"/>
          </a:xfrm>
          <a:prstGeom prst="rect">
            <a:avLst/>
          </a:prstGeom>
          <a:noFill/>
          <a:ln w="9525" algn="ctr">
            <a:noFill/>
            <a:miter lim="800000"/>
          </a:ln>
        </p:spPr>
        <p:txBody>
          <a:bodyPr vert="horz" wrap="square" lIns="82124" tIns="41061" rIns="82124" bIns="41061" numCol="1" anchor="b" anchorCtr="0" compatLnSpc="1"/>
          <a:lstStyle/>
          <a:p>
            <a:pPr lvl="0"/>
            <a:r>
              <a:rPr lang="en-US" altLang="zh-CN" smtClean="0"/>
              <a:t>Click to edit Master title style</a:t>
            </a:r>
            <a:endParaRPr lang="en-US" altLang="zh-CN" smtClean="0"/>
          </a:p>
        </p:txBody>
      </p:sp>
      <p:sp>
        <p:nvSpPr>
          <p:cNvPr id="368774" name="Rectangle 134"/>
          <p:cNvSpPr>
            <a:spLocks noChangeArrowheads="1"/>
          </p:cNvSpPr>
          <p:nvPr/>
        </p:nvSpPr>
        <p:spPr bwMode="auto">
          <a:xfrm>
            <a:off x="0" y="0"/>
            <a:ext cx="9144000" cy="182563"/>
          </a:xfrm>
          <a:prstGeom prst="rect">
            <a:avLst/>
          </a:prstGeom>
          <a:solidFill>
            <a:srgbClr val="708CA1"/>
          </a:solidFill>
          <a:ln w="25400" algn="ctr">
            <a:noFill/>
            <a:miter lim="800000"/>
          </a:ln>
          <a:effectLst/>
        </p:spPr>
        <p:txBody>
          <a:bodyPr wrap="none" anchor="ctr"/>
          <a:lstStyle/>
          <a:p>
            <a:pPr>
              <a:defRPr/>
            </a:pPr>
            <a:endParaRPr lang="zh-CN" altLang="en-US">
              <a:ea typeface="宋体" panose="02010600030101010101" pitchFamily="2" charset="-122"/>
            </a:endParaRPr>
          </a:p>
        </p:txBody>
      </p:sp>
      <p:sp>
        <p:nvSpPr>
          <p:cNvPr id="1028" name="Rectangle 140"/>
          <p:cNvSpPr>
            <a:spLocks noGrp="1" noChangeArrowheads="1"/>
          </p:cNvSpPr>
          <p:nvPr>
            <p:ph type="body" idx="1"/>
          </p:nvPr>
        </p:nvSpPr>
        <p:spPr bwMode="auto">
          <a:xfrm>
            <a:off x="655638" y="1524000"/>
            <a:ext cx="7940675" cy="3571875"/>
          </a:xfrm>
          <a:prstGeom prst="rect">
            <a:avLst/>
          </a:prstGeom>
          <a:noFill/>
          <a:ln w="9525" algn="ctr">
            <a:noFill/>
            <a:miter lim="800000"/>
          </a:ln>
        </p:spPr>
        <p:txBody>
          <a:bodyPr vert="horz" wrap="square" lIns="82124" tIns="41061" rIns="82124" bIns="41061"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pic>
        <p:nvPicPr>
          <p:cNvPr id="1029" name="Picture 174" descr="CNA-Band"/>
          <p:cNvPicPr>
            <a:picLocks noChangeAspect="1" noChangeArrowheads="1"/>
          </p:cNvPicPr>
          <p:nvPr userDrawn="1"/>
        </p:nvPicPr>
        <p:blipFill>
          <a:blip r:embed="rId15" cstate="print"/>
          <a:srcRect/>
          <a:stretch>
            <a:fillRect/>
          </a:stretch>
        </p:blipFill>
        <p:spPr bwMode="auto">
          <a:xfrm>
            <a:off x="5378450" y="0"/>
            <a:ext cx="3765550" cy="182563"/>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defTabSz="814705" rtl="0" eaLnBrk="0" fontAlgn="base" hangingPunct="0">
        <a:lnSpc>
          <a:spcPct val="90000"/>
        </a:lnSpc>
        <a:spcBef>
          <a:spcPct val="0"/>
        </a:spcBef>
        <a:spcAft>
          <a:spcPct val="0"/>
        </a:spcAft>
        <a:defRPr sz="3200" b="1">
          <a:solidFill>
            <a:schemeClr val="tx2"/>
          </a:solidFill>
          <a:latin typeface="+mj-lt"/>
          <a:ea typeface="+mj-ea"/>
          <a:cs typeface="+mj-cs"/>
        </a:defRPr>
      </a:lvl1pPr>
      <a:lvl2pPr algn="l" defTabSz="814705" rtl="0" eaLnBrk="0" fontAlgn="base" hangingPunct="0">
        <a:lnSpc>
          <a:spcPct val="90000"/>
        </a:lnSpc>
        <a:spcBef>
          <a:spcPct val="0"/>
        </a:spcBef>
        <a:spcAft>
          <a:spcPct val="0"/>
        </a:spcAft>
        <a:defRPr sz="3200" b="1">
          <a:solidFill>
            <a:schemeClr val="tx2"/>
          </a:solidFill>
          <a:latin typeface="Arial" panose="020B0604020202020204" pitchFamily="34" charset="0"/>
        </a:defRPr>
      </a:lvl2pPr>
      <a:lvl3pPr algn="l" defTabSz="814705" rtl="0" eaLnBrk="0" fontAlgn="base" hangingPunct="0">
        <a:lnSpc>
          <a:spcPct val="90000"/>
        </a:lnSpc>
        <a:spcBef>
          <a:spcPct val="0"/>
        </a:spcBef>
        <a:spcAft>
          <a:spcPct val="0"/>
        </a:spcAft>
        <a:defRPr sz="3200" b="1">
          <a:solidFill>
            <a:schemeClr val="tx2"/>
          </a:solidFill>
          <a:latin typeface="Arial" panose="020B0604020202020204" pitchFamily="34" charset="0"/>
        </a:defRPr>
      </a:lvl3pPr>
      <a:lvl4pPr algn="l" defTabSz="814705" rtl="0" eaLnBrk="0" fontAlgn="base" hangingPunct="0">
        <a:lnSpc>
          <a:spcPct val="90000"/>
        </a:lnSpc>
        <a:spcBef>
          <a:spcPct val="0"/>
        </a:spcBef>
        <a:spcAft>
          <a:spcPct val="0"/>
        </a:spcAft>
        <a:defRPr sz="3200" b="1">
          <a:solidFill>
            <a:schemeClr val="tx2"/>
          </a:solidFill>
          <a:latin typeface="Arial" panose="020B0604020202020204" pitchFamily="34" charset="0"/>
        </a:defRPr>
      </a:lvl4pPr>
      <a:lvl5pPr algn="l" defTabSz="814705" rtl="0" eaLnBrk="0" fontAlgn="base" hangingPunct="0">
        <a:lnSpc>
          <a:spcPct val="90000"/>
        </a:lnSpc>
        <a:spcBef>
          <a:spcPct val="0"/>
        </a:spcBef>
        <a:spcAft>
          <a:spcPct val="0"/>
        </a:spcAft>
        <a:defRPr sz="3200" b="1">
          <a:solidFill>
            <a:schemeClr val="tx2"/>
          </a:solidFill>
          <a:latin typeface="Arial" panose="020B0604020202020204" pitchFamily="34" charset="0"/>
        </a:defRPr>
      </a:lvl5pPr>
      <a:lvl6pPr marL="457200" algn="l" defTabSz="814705" rtl="0" fontAlgn="base">
        <a:lnSpc>
          <a:spcPct val="90000"/>
        </a:lnSpc>
        <a:spcBef>
          <a:spcPct val="0"/>
        </a:spcBef>
        <a:spcAft>
          <a:spcPct val="0"/>
        </a:spcAft>
        <a:defRPr sz="3200" b="1">
          <a:solidFill>
            <a:schemeClr val="tx2"/>
          </a:solidFill>
          <a:latin typeface="Arial" panose="020B0604020202020204" pitchFamily="34" charset="0"/>
        </a:defRPr>
      </a:lvl6pPr>
      <a:lvl7pPr marL="914400" algn="l" defTabSz="814705" rtl="0" fontAlgn="base">
        <a:lnSpc>
          <a:spcPct val="90000"/>
        </a:lnSpc>
        <a:spcBef>
          <a:spcPct val="0"/>
        </a:spcBef>
        <a:spcAft>
          <a:spcPct val="0"/>
        </a:spcAft>
        <a:defRPr sz="3200" b="1">
          <a:solidFill>
            <a:schemeClr val="tx2"/>
          </a:solidFill>
          <a:latin typeface="Arial" panose="020B0604020202020204" pitchFamily="34" charset="0"/>
        </a:defRPr>
      </a:lvl7pPr>
      <a:lvl8pPr marL="1371600" algn="l" defTabSz="814705" rtl="0" fontAlgn="base">
        <a:lnSpc>
          <a:spcPct val="90000"/>
        </a:lnSpc>
        <a:spcBef>
          <a:spcPct val="0"/>
        </a:spcBef>
        <a:spcAft>
          <a:spcPct val="0"/>
        </a:spcAft>
        <a:defRPr sz="3200" b="1">
          <a:solidFill>
            <a:schemeClr val="tx2"/>
          </a:solidFill>
          <a:latin typeface="Arial" panose="020B0604020202020204" pitchFamily="34" charset="0"/>
        </a:defRPr>
      </a:lvl8pPr>
      <a:lvl9pPr marL="1828800" algn="l" defTabSz="814705" rtl="0" fontAlgn="base">
        <a:lnSpc>
          <a:spcPct val="90000"/>
        </a:lnSpc>
        <a:spcBef>
          <a:spcPct val="0"/>
        </a:spcBef>
        <a:spcAft>
          <a:spcPct val="0"/>
        </a:spcAft>
        <a:defRPr sz="3200" b="1">
          <a:solidFill>
            <a:schemeClr val="tx2"/>
          </a:solidFill>
          <a:latin typeface="Arial" panose="020B0604020202020204" pitchFamily="34" charset="0"/>
        </a:defRPr>
      </a:lvl9pPr>
    </p:titleStyle>
    <p:bodyStyle>
      <a:lvl1pPr marL="236855" indent="-236855" algn="l" defTabSz="814705" rtl="0" eaLnBrk="0" fontAlgn="base" hangingPunct="0">
        <a:lnSpc>
          <a:spcPct val="95000"/>
        </a:lnSpc>
        <a:spcBef>
          <a:spcPct val="50000"/>
        </a:spcBef>
        <a:spcAft>
          <a:spcPct val="0"/>
        </a:spcAft>
        <a:buClr>
          <a:schemeClr val="tx2"/>
        </a:buClr>
        <a:buSzPct val="100000"/>
        <a:buFont typeface="Wingdings" panose="05000000000000000000" pitchFamily="2" charset="2"/>
        <a:buChar char="§"/>
        <a:defRPr sz="2400">
          <a:solidFill>
            <a:schemeClr val="tx1"/>
          </a:solidFill>
          <a:latin typeface="+mn-lt"/>
          <a:ea typeface="+mn-ea"/>
          <a:cs typeface="+mn-cs"/>
        </a:defRPr>
      </a:lvl1pPr>
      <a:lvl2pPr marL="574675" indent="-117475" algn="l" defTabSz="814705" rtl="0" eaLnBrk="0" fontAlgn="base" hangingPunct="0">
        <a:lnSpc>
          <a:spcPct val="95000"/>
        </a:lnSpc>
        <a:spcBef>
          <a:spcPct val="35000"/>
        </a:spcBef>
        <a:spcAft>
          <a:spcPct val="0"/>
        </a:spcAft>
        <a:buChar char="–"/>
        <a:defRPr sz="2000">
          <a:solidFill>
            <a:schemeClr val="tx1"/>
          </a:solidFill>
          <a:latin typeface="+mn-lt"/>
        </a:defRPr>
      </a:lvl2pPr>
      <a:lvl3pPr marL="914400" algn="l" defTabSz="814705" rtl="0" eaLnBrk="0" fontAlgn="base" hangingPunct="0">
        <a:lnSpc>
          <a:spcPct val="95000"/>
        </a:lnSpc>
        <a:spcBef>
          <a:spcPct val="35000"/>
        </a:spcBef>
        <a:spcAft>
          <a:spcPct val="0"/>
        </a:spcAft>
        <a:buChar char="•"/>
        <a:defRPr sz="2000">
          <a:solidFill>
            <a:schemeClr val="tx1"/>
          </a:solidFill>
          <a:latin typeface="+mn-lt"/>
        </a:defRPr>
      </a:lvl3pPr>
      <a:lvl4pPr marL="1254125" indent="117475" algn="l" defTabSz="814705" rtl="0" eaLnBrk="0" fontAlgn="base" hangingPunct="0">
        <a:lnSpc>
          <a:spcPct val="95000"/>
        </a:lnSpc>
        <a:spcBef>
          <a:spcPct val="35000"/>
        </a:spcBef>
        <a:spcAft>
          <a:spcPct val="0"/>
        </a:spcAft>
        <a:buChar char="–"/>
        <a:defRPr sz="2000">
          <a:solidFill>
            <a:schemeClr val="tx1"/>
          </a:solidFill>
          <a:latin typeface="+mn-lt"/>
        </a:defRPr>
      </a:lvl4pPr>
      <a:lvl5pPr marL="1605280" indent="224155" algn="l" defTabSz="814705" rtl="0" eaLnBrk="0" fontAlgn="base" hangingPunct="0">
        <a:lnSpc>
          <a:spcPct val="95000"/>
        </a:lnSpc>
        <a:spcBef>
          <a:spcPct val="35000"/>
        </a:spcBef>
        <a:spcAft>
          <a:spcPct val="0"/>
        </a:spcAft>
        <a:buChar char="»"/>
        <a:defRPr sz="2000">
          <a:solidFill>
            <a:schemeClr val="tx1"/>
          </a:solidFill>
          <a:latin typeface="+mn-lt"/>
        </a:defRPr>
      </a:lvl5pPr>
      <a:lvl6pPr marL="2062480" algn="l" defTabSz="814705" rtl="0" eaLnBrk="0" fontAlgn="base" hangingPunct="0">
        <a:lnSpc>
          <a:spcPct val="95000"/>
        </a:lnSpc>
        <a:spcBef>
          <a:spcPct val="35000"/>
        </a:spcBef>
        <a:spcAft>
          <a:spcPct val="0"/>
        </a:spcAft>
        <a:defRPr sz="2000">
          <a:solidFill>
            <a:schemeClr val="tx1"/>
          </a:solidFill>
          <a:latin typeface="+mn-lt"/>
        </a:defRPr>
      </a:lvl6pPr>
      <a:lvl7pPr marL="2519680" algn="l" defTabSz="814705" rtl="0" eaLnBrk="0" fontAlgn="base" hangingPunct="0">
        <a:lnSpc>
          <a:spcPct val="95000"/>
        </a:lnSpc>
        <a:spcBef>
          <a:spcPct val="35000"/>
        </a:spcBef>
        <a:spcAft>
          <a:spcPct val="0"/>
        </a:spcAft>
        <a:defRPr sz="2000">
          <a:solidFill>
            <a:schemeClr val="tx1"/>
          </a:solidFill>
          <a:latin typeface="+mn-lt"/>
        </a:defRPr>
      </a:lvl7pPr>
      <a:lvl8pPr marL="2976880" algn="l" defTabSz="814705" rtl="0" eaLnBrk="0" fontAlgn="base" hangingPunct="0">
        <a:lnSpc>
          <a:spcPct val="95000"/>
        </a:lnSpc>
        <a:spcBef>
          <a:spcPct val="35000"/>
        </a:spcBef>
        <a:spcAft>
          <a:spcPct val="0"/>
        </a:spcAft>
        <a:defRPr sz="2000">
          <a:solidFill>
            <a:schemeClr val="tx1"/>
          </a:solidFill>
          <a:latin typeface="+mn-lt"/>
        </a:defRPr>
      </a:lvl8pPr>
      <a:lvl9pPr marL="3434080" algn="l" defTabSz="814705" rtl="0" eaLnBrk="0" fontAlgn="base" hangingPunct="0">
        <a:lnSpc>
          <a:spcPct val="95000"/>
        </a:lnSpc>
        <a:spcBef>
          <a:spcPct val="35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7.wmf"/></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6.xml"/><Relationship Id="rId2" Type="http://schemas.openxmlformats.org/officeDocument/2006/relationships/image" Target="../media/image6.wmf"/><Relationship Id="rId1" Type="http://schemas.openxmlformats.org/officeDocument/2006/relationships/image" Target="../media/image7.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7.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3.xml"/><Relationship Id="rId2" Type="http://schemas.openxmlformats.org/officeDocument/2006/relationships/image" Target="../media/image8.wmf"/><Relationship Id="rId1" Type="http://schemas.openxmlformats.org/officeDocument/2006/relationships/image" Target="../media/image9.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6.xml"/><Relationship Id="rId2" Type="http://schemas.openxmlformats.org/officeDocument/2006/relationships/image" Target="../media/image8.wmf"/><Relationship Id="rId1" Type="http://schemas.openxmlformats.org/officeDocument/2006/relationships/image" Target="../media/image7.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3.xml"/><Relationship Id="rId2" Type="http://schemas.openxmlformats.org/officeDocument/2006/relationships/image" Target="../media/image7.wmf"/><Relationship Id="rId1" Type="http://schemas.openxmlformats.org/officeDocument/2006/relationships/image" Target="../media/image9.wmf"/></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3.xml"/><Relationship Id="rId3"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image" Target="../media/image9.wmf"/></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6.xml"/><Relationship Id="rId2" Type="http://schemas.openxmlformats.org/officeDocument/2006/relationships/image" Target="../media/image8.wmf"/><Relationship Id="rId1" Type="http://schemas.openxmlformats.org/officeDocument/2006/relationships/image" Target="../media/image7.wmf"/></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6.xml"/><Relationship Id="rId2" Type="http://schemas.openxmlformats.org/officeDocument/2006/relationships/image" Target="../media/image8.wmf"/><Relationship Id="rId1" Type="http://schemas.openxmlformats.org/officeDocument/2006/relationships/image" Target="../media/image7.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6.xml"/><Relationship Id="rId2" Type="http://schemas.openxmlformats.org/officeDocument/2006/relationships/image" Target="../media/image7.wmf"/><Relationship Id="rId1" Type="http://schemas.openxmlformats.org/officeDocument/2006/relationships/image" Target="../media/image8.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a:xfrm>
            <a:off x="650875" y="2557463"/>
            <a:ext cx="4135439" cy="830262"/>
          </a:xfrm>
        </p:spPr>
        <p:txBody>
          <a:bodyPr/>
          <a:lstStyle/>
          <a:p>
            <a:pPr eaLnBrk="1" hangingPunct="1"/>
            <a:r>
              <a:rPr lang="zh-CN" altLang="en-US" dirty="0" smtClean="0">
                <a:ea typeface="黑体" panose="02010609060101010101" pitchFamily="2" charset="-122"/>
              </a:rPr>
              <a:t> 第二章</a:t>
            </a:r>
            <a:br>
              <a:rPr lang="en-US" altLang="zh-CN" dirty="0" smtClean="0">
                <a:ea typeface="黑体" panose="02010609060101010101" pitchFamily="2" charset="-122"/>
              </a:rPr>
            </a:br>
            <a:r>
              <a:rPr lang="zh-CN" altLang="en-US" dirty="0" smtClean="0">
                <a:ea typeface="黑体" panose="02010609060101010101" pitchFamily="2" charset="-122"/>
              </a:rPr>
              <a:t>基于</a:t>
            </a:r>
            <a:r>
              <a:rPr lang="en-US" altLang="zh-CN" dirty="0" smtClean="0">
                <a:ea typeface="黑体" panose="02010609060101010101" pitchFamily="2" charset="-122"/>
              </a:rPr>
              <a:t>TCP/IP</a:t>
            </a:r>
            <a:r>
              <a:rPr lang="zh-CN" altLang="en-US" dirty="0" smtClean="0">
                <a:ea typeface="黑体" panose="02010609060101010101" pitchFamily="2" charset="-122"/>
              </a:rPr>
              <a:t>的互连网络</a:t>
            </a:r>
            <a:endParaRPr lang="en-US" altLang="zh-CN" dirty="0" smtClean="0">
              <a:solidFill>
                <a:schemeClr val="folHlink"/>
              </a:solidFill>
              <a:ea typeface="宋体" panose="02010600030101010101" pitchFamily="2" charset="-122"/>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031" name="AutoShape 79"/>
          <p:cNvSpPr>
            <a:spLocks noChangeArrowheads="1"/>
          </p:cNvSpPr>
          <p:nvPr/>
        </p:nvSpPr>
        <p:spPr bwMode="auto">
          <a:xfrm>
            <a:off x="395288" y="2784475"/>
            <a:ext cx="1557337" cy="685800"/>
          </a:xfrm>
          <a:prstGeom prst="cloudCallout">
            <a:avLst>
              <a:gd name="adj1" fmla="val 31551"/>
              <a:gd name="adj2" fmla="val 103704"/>
            </a:avLst>
          </a:prstGeom>
          <a:solidFill>
            <a:srgbClr val="FFFFFF"/>
          </a:solidFill>
          <a:ln w="12700">
            <a:solidFill>
              <a:schemeClr val="tx1"/>
            </a:solidFill>
            <a:round/>
            <a:headEnd type="none" w="sm" len="sm"/>
            <a:tailEnd type="none" w="sm" len="sm"/>
          </a:ln>
          <a:effectLst>
            <a:outerShdw dist="35921" dir="2700000" algn="ctr" rotWithShape="0">
              <a:schemeClr val="tx1"/>
            </a:outerShdw>
          </a:effectLst>
        </p:spPr>
        <p:txBody>
          <a:bodyPr wrap="none" anchor="ctr"/>
          <a:lstStyle/>
          <a:p>
            <a:pPr>
              <a:defRPr/>
            </a:pPr>
            <a:endParaRPr lang="zh-CN" altLang="en-US">
              <a:ea typeface="宋体" panose="02010600030101010101" pitchFamily="2" charset="-122"/>
            </a:endParaRPr>
          </a:p>
        </p:txBody>
      </p:sp>
      <p:sp>
        <p:nvSpPr>
          <p:cNvPr id="509978" name="Rectangle 26"/>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en-US" altLang="zh-CN" smtClean="0">
                <a:ea typeface="宋体" panose="02010600030101010101" pitchFamily="2" charset="-122"/>
              </a:rPr>
              <a:t>TCP </a:t>
            </a:r>
            <a:r>
              <a:rPr lang="zh-CN" altLang="en-US" smtClean="0">
                <a:ea typeface="宋体" panose="02010600030101010101" pitchFamily="2" charset="-122"/>
              </a:rPr>
              <a:t>端口号</a:t>
            </a:r>
            <a:endParaRPr lang="zh-CN" altLang="en-US" smtClean="0">
              <a:ea typeface="宋体" panose="02010600030101010101" pitchFamily="2" charset="-122"/>
            </a:endParaRPr>
          </a:p>
        </p:txBody>
      </p:sp>
      <p:sp>
        <p:nvSpPr>
          <p:cNvPr id="509979" name="Rectangle 27"/>
          <p:cNvSpPr>
            <a:spLocks noChangeArrowheads="1"/>
          </p:cNvSpPr>
          <p:nvPr/>
        </p:nvSpPr>
        <p:spPr bwMode="auto">
          <a:xfrm>
            <a:off x="1452563" y="1985963"/>
            <a:ext cx="1343025" cy="657225"/>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03584" tIns="51793" rIns="103584" bIns="51793" anchor="ctr"/>
          <a:lstStyle/>
          <a:p>
            <a:pPr defTabSz="1028700">
              <a:defRPr/>
            </a:pPr>
            <a:r>
              <a:rPr lang="zh-CN" altLang="en-US" sz="1600" dirty="0">
                <a:solidFill>
                  <a:schemeClr val="bg1"/>
                </a:solidFill>
                <a:ea typeface="宋体" panose="02010600030101010101" pitchFamily="2" charset="-122"/>
              </a:rPr>
              <a:t>源端口</a:t>
            </a:r>
            <a:endParaRPr lang="zh-CN" altLang="en-US" sz="1600" dirty="0">
              <a:solidFill>
                <a:schemeClr val="bg1"/>
              </a:solidFill>
              <a:ea typeface="宋体" panose="02010600030101010101" pitchFamily="2" charset="-122"/>
            </a:endParaRPr>
          </a:p>
        </p:txBody>
      </p:sp>
      <p:sp>
        <p:nvSpPr>
          <p:cNvPr id="509980" name="Rectangle 28"/>
          <p:cNvSpPr>
            <a:spLocks noChangeArrowheads="1"/>
          </p:cNvSpPr>
          <p:nvPr/>
        </p:nvSpPr>
        <p:spPr bwMode="auto">
          <a:xfrm>
            <a:off x="2824163" y="1985963"/>
            <a:ext cx="914400" cy="657225"/>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03584" tIns="51793" rIns="103584" bIns="51793" anchor="ctr"/>
          <a:lstStyle/>
          <a:p>
            <a:pPr defTabSz="1028700">
              <a:defRPr/>
            </a:pPr>
            <a:r>
              <a:rPr lang="zh-CN" altLang="en-US" sz="1600" dirty="0">
                <a:solidFill>
                  <a:schemeClr val="bg1"/>
                </a:solidFill>
                <a:ea typeface="宋体" panose="02010600030101010101" pitchFamily="2" charset="-122"/>
              </a:rPr>
              <a:t>目标端口</a:t>
            </a:r>
            <a:endParaRPr lang="zh-CN" altLang="en-US" sz="1600" dirty="0">
              <a:solidFill>
                <a:schemeClr val="bg1"/>
              </a:solidFill>
              <a:ea typeface="宋体" panose="02010600030101010101" pitchFamily="2" charset="-122"/>
            </a:endParaRPr>
          </a:p>
        </p:txBody>
      </p:sp>
      <p:sp>
        <p:nvSpPr>
          <p:cNvPr id="509981" name="Rectangle 29"/>
          <p:cNvSpPr>
            <a:spLocks noChangeArrowheads="1"/>
          </p:cNvSpPr>
          <p:nvPr/>
        </p:nvSpPr>
        <p:spPr bwMode="auto">
          <a:xfrm>
            <a:off x="3767138" y="1985963"/>
            <a:ext cx="828675" cy="657225"/>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03584" tIns="51793" rIns="103584" bIns="51793" anchor="ctr"/>
          <a:lstStyle/>
          <a:p>
            <a:pPr defTabSz="1028700">
              <a:defRPr/>
            </a:pPr>
            <a:r>
              <a:rPr lang="zh-CN" altLang="en-US" sz="1600">
                <a:ea typeface="宋体" panose="02010600030101010101" pitchFamily="2" charset="-122"/>
              </a:rPr>
              <a:t>…</a:t>
            </a:r>
            <a:endParaRPr lang="zh-CN" altLang="en-US" sz="1600">
              <a:ea typeface="宋体" panose="02010600030101010101" pitchFamily="2" charset="-122"/>
            </a:endParaRPr>
          </a:p>
        </p:txBody>
      </p:sp>
      <p:sp>
        <p:nvSpPr>
          <p:cNvPr id="509982" name="Line 30"/>
          <p:cNvSpPr>
            <a:spLocks noChangeShapeType="1"/>
          </p:cNvSpPr>
          <p:nvPr/>
        </p:nvSpPr>
        <p:spPr bwMode="auto">
          <a:xfrm>
            <a:off x="1979613" y="4175125"/>
            <a:ext cx="0" cy="40005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509983" name="Line 31"/>
          <p:cNvSpPr>
            <a:spLocks noChangeShapeType="1"/>
          </p:cNvSpPr>
          <p:nvPr/>
        </p:nvSpPr>
        <p:spPr bwMode="auto">
          <a:xfrm>
            <a:off x="1609725" y="4543425"/>
            <a:ext cx="4814888"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509984" name="Line 32"/>
          <p:cNvSpPr>
            <a:spLocks noChangeShapeType="1"/>
          </p:cNvSpPr>
          <p:nvPr/>
        </p:nvSpPr>
        <p:spPr bwMode="auto">
          <a:xfrm>
            <a:off x="5976938" y="4214813"/>
            <a:ext cx="0" cy="357187"/>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13322" name="Rectangle 33"/>
          <p:cNvSpPr>
            <a:spLocks noChangeArrowheads="1"/>
          </p:cNvSpPr>
          <p:nvPr/>
        </p:nvSpPr>
        <p:spPr bwMode="auto">
          <a:xfrm>
            <a:off x="1722438" y="3290888"/>
            <a:ext cx="771525" cy="341312"/>
          </a:xfrm>
          <a:prstGeom prst="rect">
            <a:avLst/>
          </a:prstGeom>
          <a:noFill/>
          <a:ln w="9525">
            <a:noFill/>
            <a:miter lim="800000"/>
          </a:ln>
        </p:spPr>
        <p:txBody>
          <a:bodyPr wrap="none" lIns="21431" tIns="30362" rIns="21431" bIns="30362"/>
          <a:lstStyle/>
          <a:p>
            <a:pPr defTabSz="1028700">
              <a:lnSpc>
                <a:spcPts val="1800"/>
              </a:lnSpc>
              <a:tabLst>
                <a:tab pos="514350" algn="l"/>
                <a:tab pos="1028700" algn="l"/>
                <a:tab pos="1543050" algn="l"/>
              </a:tabLst>
            </a:pPr>
            <a:r>
              <a:rPr lang="en-US" altLang="zh-CN" sz="1600">
                <a:solidFill>
                  <a:srgbClr val="000000"/>
                </a:solidFill>
                <a:ea typeface="宋体" panose="02010600030101010101" pitchFamily="2" charset="-122"/>
              </a:rPr>
              <a:t>Host A</a:t>
            </a:r>
            <a:endParaRPr lang="en-US" altLang="zh-CN" sz="1600">
              <a:solidFill>
                <a:srgbClr val="000000"/>
              </a:solidFill>
              <a:ea typeface="宋体" panose="02010600030101010101" pitchFamily="2" charset="-122"/>
            </a:endParaRPr>
          </a:p>
        </p:txBody>
      </p:sp>
      <p:sp>
        <p:nvSpPr>
          <p:cNvPr id="509987" name="Rectangle 35"/>
          <p:cNvSpPr>
            <a:spLocks noChangeArrowheads="1"/>
          </p:cNvSpPr>
          <p:nvPr/>
        </p:nvSpPr>
        <p:spPr bwMode="auto">
          <a:xfrm>
            <a:off x="3167063" y="5157788"/>
            <a:ext cx="657225" cy="314325"/>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03584" tIns="51793" rIns="103584" bIns="51793" anchor="ctr"/>
          <a:lstStyle/>
          <a:p>
            <a:pPr defTabSz="1028700">
              <a:defRPr/>
            </a:pPr>
            <a:r>
              <a:rPr lang="zh-CN" altLang="en-US" sz="1600" dirty="0">
                <a:solidFill>
                  <a:schemeClr val="bg1"/>
                </a:solidFill>
                <a:ea typeface="宋体" panose="02010600030101010101" pitchFamily="2" charset="-122"/>
              </a:rPr>
              <a:t>1028</a:t>
            </a:r>
            <a:endParaRPr lang="zh-CN" altLang="en-US" sz="1600" dirty="0">
              <a:solidFill>
                <a:schemeClr val="bg1"/>
              </a:solidFill>
              <a:ea typeface="宋体" panose="02010600030101010101" pitchFamily="2" charset="-122"/>
            </a:endParaRPr>
          </a:p>
        </p:txBody>
      </p:sp>
      <p:sp>
        <p:nvSpPr>
          <p:cNvPr id="509988" name="Rectangle 36"/>
          <p:cNvSpPr>
            <a:spLocks noChangeArrowheads="1"/>
          </p:cNvSpPr>
          <p:nvPr/>
        </p:nvSpPr>
        <p:spPr bwMode="auto">
          <a:xfrm>
            <a:off x="3852863" y="5157788"/>
            <a:ext cx="571500" cy="314325"/>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03584" tIns="51793" rIns="103584" bIns="51793" anchor="ctr"/>
          <a:lstStyle/>
          <a:p>
            <a:pPr defTabSz="1028700">
              <a:defRPr/>
            </a:pPr>
            <a:r>
              <a:rPr lang="zh-CN" altLang="en-US" sz="1600" dirty="0">
                <a:solidFill>
                  <a:schemeClr val="bg1"/>
                </a:solidFill>
                <a:ea typeface="宋体" panose="02010600030101010101" pitchFamily="2" charset="-122"/>
              </a:rPr>
              <a:t>23</a:t>
            </a:r>
            <a:endParaRPr lang="zh-CN" altLang="en-US" sz="1600" dirty="0">
              <a:solidFill>
                <a:schemeClr val="bg1"/>
              </a:solidFill>
              <a:ea typeface="宋体" panose="02010600030101010101" pitchFamily="2" charset="-122"/>
            </a:endParaRPr>
          </a:p>
        </p:txBody>
      </p:sp>
      <p:sp>
        <p:nvSpPr>
          <p:cNvPr id="509989" name="Rectangle 37"/>
          <p:cNvSpPr>
            <a:spLocks noChangeArrowheads="1"/>
          </p:cNvSpPr>
          <p:nvPr/>
        </p:nvSpPr>
        <p:spPr bwMode="auto">
          <a:xfrm>
            <a:off x="4452938" y="5157788"/>
            <a:ext cx="914400" cy="314325"/>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03584" tIns="51793" rIns="103584" bIns="51793" anchor="ctr"/>
          <a:lstStyle/>
          <a:p>
            <a:pPr defTabSz="1028700">
              <a:defRPr/>
            </a:pPr>
            <a:r>
              <a:rPr lang="zh-CN" altLang="en-US" sz="1600">
                <a:ea typeface="宋体" panose="02010600030101010101" pitchFamily="2" charset="-122"/>
              </a:rPr>
              <a:t>…</a:t>
            </a:r>
            <a:endParaRPr lang="zh-CN" altLang="en-US" sz="1600">
              <a:ea typeface="宋体" panose="02010600030101010101" pitchFamily="2" charset="-122"/>
            </a:endParaRPr>
          </a:p>
        </p:txBody>
      </p:sp>
      <p:sp>
        <p:nvSpPr>
          <p:cNvPr id="13326" name="Rectangle 38"/>
          <p:cNvSpPr>
            <a:spLocks noChangeArrowheads="1"/>
          </p:cNvSpPr>
          <p:nvPr/>
        </p:nvSpPr>
        <p:spPr bwMode="auto">
          <a:xfrm>
            <a:off x="3152775" y="4800600"/>
            <a:ext cx="685800" cy="342900"/>
          </a:xfrm>
          <a:prstGeom prst="rect">
            <a:avLst/>
          </a:prstGeom>
          <a:noFill/>
          <a:ln w="9525">
            <a:noFill/>
            <a:miter lim="800000"/>
          </a:ln>
        </p:spPr>
        <p:txBody>
          <a:bodyPr wrap="none" lIns="103584" tIns="51793" rIns="103584" bIns="51793" anchor="ctr"/>
          <a:lstStyle/>
          <a:p>
            <a:pPr defTabSz="1028700"/>
            <a:r>
              <a:rPr lang="en-US" altLang="zh-CN" sz="1600">
                <a:ea typeface="宋体" panose="02010600030101010101" pitchFamily="2" charset="-122"/>
              </a:rPr>
              <a:t>SP</a:t>
            </a:r>
            <a:endParaRPr lang="en-US" altLang="zh-CN" sz="1600">
              <a:ea typeface="宋体" panose="02010600030101010101" pitchFamily="2" charset="-122"/>
            </a:endParaRPr>
          </a:p>
        </p:txBody>
      </p:sp>
      <p:sp>
        <p:nvSpPr>
          <p:cNvPr id="13327" name="Rectangle 39"/>
          <p:cNvSpPr>
            <a:spLocks noChangeArrowheads="1"/>
          </p:cNvSpPr>
          <p:nvPr/>
        </p:nvSpPr>
        <p:spPr bwMode="auto">
          <a:xfrm>
            <a:off x="3838575" y="4800600"/>
            <a:ext cx="600075" cy="342900"/>
          </a:xfrm>
          <a:prstGeom prst="rect">
            <a:avLst/>
          </a:prstGeom>
          <a:noFill/>
          <a:ln w="9525">
            <a:noFill/>
            <a:miter lim="800000"/>
          </a:ln>
        </p:spPr>
        <p:txBody>
          <a:bodyPr wrap="none" lIns="103584" tIns="51793" rIns="103584" bIns="51793" anchor="ctr"/>
          <a:lstStyle/>
          <a:p>
            <a:pPr defTabSz="1028700"/>
            <a:r>
              <a:rPr lang="en-US" altLang="zh-CN" sz="1600">
                <a:ea typeface="宋体" panose="02010600030101010101" pitchFamily="2" charset="-122"/>
              </a:rPr>
              <a:t>DP</a:t>
            </a:r>
            <a:endParaRPr lang="en-US" altLang="zh-CN" sz="1600">
              <a:ea typeface="宋体" panose="02010600030101010101" pitchFamily="2" charset="-122"/>
            </a:endParaRPr>
          </a:p>
        </p:txBody>
      </p:sp>
      <p:pic>
        <p:nvPicPr>
          <p:cNvPr id="13328" name="Picture 40"/>
          <p:cNvPicPr>
            <a:picLocks noChangeArrowheads="1"/>
          </p:cNvPicPr>
          <p:nvPr/>
        </p:nvPicPr>
        <p:blipFill>
          <a:blip r:embed="rId1" cstate="print"/>
          <a:srcRect/>
          <a:stretch>
            <a:fillRect/>
          </a:stretch>
        </p:blipFill>
        <p:spPr bwMode="auto">
          <a:xfrm>
            <a:off x="1676400" y="3575050"/>
            <a:ext cx="817563" cy="739775"/>
          </a:xfrm>
          <a:prstGeom prst="rect">
            <a:avLst/>
          </a:prstGeom>
          <a:noFill/>
          <a:ln w="9525">
            <a:noFill/>
            <a:miter lim="800000"/>
            <a:headEnd/>
            <a:tailEnd/>
          </a:ln>
        </p:spPr>
      </p:pic>
      <p:sp>
        <p:nvSpPr>
          <p:cNvPr id="13329" name="Rectangle 41"/>
          <p:cNvSpPr>
            <a:spLocks noChangeArrowheads="1"/>
          </p:cNvSpPr>
          <p:nvPr/>
        </p:nvSpPr>
        <p:spPr bwMode="auto">
          <a:xfrm>
            <a:off x="5719763" y="3203575"/>
            <a:ext cx="771525" cy="341313"/>
          </a:xfrm>
          <a:prstGeom prst="rect">
            <a:avLst/>
          </a:prstGeom>
          <a:noFill/>
          <a:ln w="9525">
            <a:noFill/>
            <a:miter lim="800000"/>
          </a:ln>
        </p:spPr>
        <p:txBody>
          <a:bodyPr wrap="none" lIns="21431" tIns="30362" rIns="21431" bIns="30362"/>
          <a:lstStyle/>
          <a:p>
            <a:pPr defTabSz="1028700">
              <a:lnSpc>
                <a:spcPts val="1800"/>
              </a:lnSpc>
              <a:tabLst>
                <a:tab pos="514350" algn="l"/>
                <a:tab pos="1028700" algn="l"/>
                <a:tab pos="1543050" algn="l"/>
              </a:tabLst>
            </a:pPr>
            <a:r>
              <a:rPr lang="en-US" altLang="zh-CN" sz="1600">
                <a:solidFill>
                  <a:srgbClr val="000000"/>
                </a:solidFill>
                <a:ea typeface="宋体" panose="02010600030101010101" pitchFamily="2" charset="-122"/>
              </a:rPr>
              <a:t>Host Z</a:t>
            </a:r>
            <a:endParaRPr lang="en-US" altLang="zh-CN" sz="1600">
              <a:solidFill>
                <a:srgbClr val="000000"/>
              </a:solidFill>
              <a:ea typeface="宋体" panose="02010600030101010101" pitchFamily="2" charset="-122"/>
            </a:endParaRPr>
          </a:p>
        </p:txBody>
      </p:sp>
      <p:pic>
        <p:nvPicPr>
          <p:cNvPr id="13330" name="Picture 42"/>
          <p:cNvPicPr>
            <a:picLocks noChangeArrowheads="1"/>
          </p:cNvPicPr>
          <p:nvPr/>
        </p:nvPicPr>
        <p:blipFill>
          <a:blip r:embed="rId1" cstate="print"/>
          <a:srcRect/>
          <a:stretch>
            <a:fillRect/>
          </a:stretch>
        </p:blipFill>
        <p:spPr bwMode="auto">
          <a:xfrm>
            <a:off x="5673725" y="3487738"/>
            <a:ext cx="817563" cy="739775"/>
          </a:xfrm>
          <a:prstGeom prst="rect">
            <a:avLst/>
          </a:prstGeom>
          <a:noFill/>
          <a:ln w="9525">
            <a:noFill/>
            <a:miter lim="800000"/>
            <a:headEnd/>
            <a:tailEnd/>
          </a:ln>
        </p:spPr>
      </p:pic>
      <p:sp>
        <p:nvSpPr>
          <p:cNvPr id="13331" name="Freeform 44"/>
          <p:cNvSpPr/>
          <p:nvPr/>
        </p:nvSpPr>
        <p:spPr bwMode="auto">
          <a:xfrm>
            <a:off x="1952625" y="4543425"/>
            <a:ext cx="1203325" cy="773113"/>
          </a:xfrm>
          <a:custGeom>
            <a:avLst/>
            <a:gdLst>
              <a:gd name="T0" fmla="*/ 0 w 673"/>
              <a:gd name="T1" fmla="*/ 0 h 721"/>
              <a:gd name="T2" fmla="*/ 0 w 673"/>
              <a:gd name="T3" fmla="*/ 2147483647 h 721"/>
              <a:gd name="T4" fmla="*/ 2147483647 w 673"/>
              <a:gd name="T5" fmla="*/ 2147483647 h 721"/>
              <a:gd name="T6" fmla="*/ 2147483647 w 673"/>
              <a:gd name="T7" fmla="*/ 2147483647 h 721"/>
              <a:gd name="T8" fmla="*/ 2147483647 w 673"/>
              <a:gd name="T9" fmla="*/ 2147483647 h 721"/>
              <a:gd name="T10" fmla="*/ 0 60000 65536"/>
              <a:gd name="T11" fmla="*/ 0 60000 65536"/>
              <a:gd name="T12" fmla="*/ 0 60000 65536"/>
              <a:gd name="T13" fmla="*/ 0 60000 65536"/>
              <a:gd name="T14" fmla="*/ 0 60000 65536"/>
              <a:gd name="T15" fmla="*/ 0 w 673"/>
              <a:gd name="T16" fmla="*/ 0 h 721"/>
              <a:gd name="T17" fmla="*/ 673 w 673"/>
              <a:gd name="T18" fmla="*/ 721 h 721"/>
            </a:gdLst>
            <a:ahLst/>
            <a:cxnLst>
              <a:cxn ang="T10">
                <a:pos x="T0" y="T1"/>
              </a:cxn>
              <a:cxn ang="T11">
                <a:pos x="T2" y="T3"/>
              </a:cxn>
              <a:cxn ang="T12">
                <a:pos x="T4" y="T5"/>
              </a:cxn>
              <a:cxn ang="T13">
                <a:pos x="T6" y="T7"/>
              </a:cxn>
              <a:cxn ang="T14">
                <a:pos x="T8" y="T9"/>
              </a:cxn>
            </a:cxnLst>
            <a:rect l="T15" t="T16" r="T17" b="T18"/>
            <a:pathLst>
              <a:path w="673" h="721">
                <a:moveTo>
                  <a:pt x="0" y="0"/>
                </a:moveTo>
                <a:lnTo>
                  <a:pt x="0" y="720"/>
                </a:lnTo>
                <a:lnTo>
                  <a:pt x="672" y="720"/>
                </a:lnTo>
              </a:path>
            </a:pathLst>
          </a:custGeom>
          <a:noFill/>
          <a:ln w="25400" cap="rnd">
            <a:solidFill>
              <a:schemeClr val="tx1"/>
            </a:solidFill>
            <a:round/>
            <a:headEnd type="none" w="sm" len="sm"/>
            <a:tailEnd type="triangle" w="med" len="med"/>
          </a:ln>
        </p:spPr>
        <p:txBody>
          <a:bodyPr/>
          <a:lstStyle/>
          <a:p>
            <a:endParaRPr lang="zh-CN" altLang="en-US"/>
          </a:p>
        </p:txBody>
      </p:sp>
      <p:sp>
        <p:nvSpPr>
          <p:cNvPr id="13332" name="Freeform 45"/>
          <p:cNvSpPr/>
          <p:nvPr/>
        </p:nvSpPr>
        <p:spPr bwMode="auto">
          <a:xfrm>
            <a:off x="5381625" y="4543425"/>
            <a:ext cx="603250" cy="773113"/>
          </a:xfrm>
          <a:custGeom>
            <a:avLst/>
            <a:gdLst>
              <a:gd name="T0" fmla="*/ 0 w 337"/>
              <a:gd name="T1" fmla="*/ 2147483647 h 433"/>
              <a:gd name="T2" fmla="*/ 2147483647 w 337"/>
              <a:gd name="T3" fmla="*/ 2147483647 h 433"/>
              <a:gd name="T4" fmla="*/ 2147483647 w 337"/>
              <a:gd name="T5" fmla="*/ 0 h 433"/>
              <a:gd name="T6" fmla="*/ 0 60000 65536"/>
              <a:gd name="T7" fmla="*/ 0 60000 65536"/>
              <a:gd name="T8" fmla="*/ 0 60000 65536"/>
              <a:gd name="T9" fmla="*/ 0 w 337"/>
              <a:gd name="T10" fmla="*/ 0 h 433"/>
              <a:gd name="T11" fmla="*/ 337 w 337"/>
              <a:gd name="T12" fmla="*/ 433 h 433"/>
            </a:gdLst>
            <a:ahLst/>
            <a:cxnLst>
              <a:cxn ang="T6">
                <a:pos x="T0" y="T1"/>
              </a:cxn>
              <a:cxn ang="T7">
                <a:pos x="T2" y="T3"/>
              </a:cxn>
              <a:cxn ang="T8">
                <a:pos x="T4" y="T5"/>
              </a:cxn>
            </a:cxnLst>
            <a:rect l="T9" t="T10" r="T11" b="T12"/>
            <a:pathLst>
              <a:path w="337" h="433">
                <a:moveTo>
                  <a:pt x="0" y="432"/>
                </a:moveTo>
                <a:lnTo>
                  <a:pt x="336" y="432"/>
                </a:lnTo>
                <a:lnTo>
                  <a:pt x="336" y="0"/>
                </a:lnTo>
              </a:path>
            </a:pathLst>
          </a:custGeom>
          <a:noFill/>
          <a:ln w="25400" cap="rnd">
            <a:solidFill>
              <a:schemeClr val="tx1"/>
            </a:solidFill>
            <a:round/>
            <a:headEnd type="none" w="sm" len="sm"/>
            <a:tailEnd type="triangle" w="med" len="med"/>
          </a:ln>
        </p:spPr>
        <p:txBody>
          <a:bodyPr/>
          <a:lstStyle/>
          <a:p>
            <a:endParaRPr lang="zh-CN" altLang="en-US"/>
          </a:p>
        </p:txBody>
      </p:sp>
      <p:sp>
        <p:nvSpPr>
          <p:cNvPr id="13333" name="Rectangle 77"/>
          <p:cNvSpPr>
            <a:spLocks noChangeArrowheads="1"/>
          </p:cNvSpPr>
          <p:nvPr/>
        </p:nvSpPr>
        <p:spPr bwMode="auto">
          <a:xfrm>
            <a:off x="533400" y="2967038"/>
            <a:ext cx="1257300" cy="312737"/>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en-US" altLang="zh-CN">
                <a:solidFill>
                  <a:schemeClr val="bg2"/>
                </a:solidFill>
                <a:ea typeface="宋体" panose="02010600030101010101" pitchFamily="2" charset="-122"/>
              </a:rPr>
              <a:t>Telnet Z</a:t>
            </a:r>
            <a:endParaRPr lang="en-US" altLang="zh-CN">
              <a:solidFill>
                <a:schemeClr val="bg2"/>
              </a:solidFill>
              <a:ea typeface="宋体" panose="02010600030101010101" pitchFamily="2" charset="-122"/>
            </a:endParaRPr>
          </a:p>
        </p:txBody>
      </p:sp>
      <p:sp>
        <p:nvSpPr>
          <p:cNvPr id="510030" name="AutoShape 78"/>
          <p:cNvSpPr>
            <a:spLocks noChangeArrowheads="1"/>
          </p:cNvSpPr>
          <p:nvPr/>
        </p:nvSpPr>
        <p:spPr bwMode="auto">
          <a:xfrm>
            <a:off x="6477000" y="4378325"/>
            <a:ext cx="2362200" cy="1870075"/>
          </a:xfrm>
          <a:prstGeom prst="cloudCallout">
            <a:avLst>
              <a:gd name="adj1" fmla="val -63574"/>
              <a:gd name="adj2" fmla="val -32005"/>
            </a:avLst>
          </a:prstGeom>
          <a:solidFill>
            <a:srgbClr val="FFFFFF"/>
          </a:solidFill>
          <a:ln w="19050">
            <a:solidFill>
              <a:schemeClr val="tx1"/>
            </a:solidFill>
            <a:round/>
            <a:headEnd type="none" w="sm" len="sm"/>
            <a:tailEnd type="none" w="sm" len="sm"/>
          </a:ln>
          <a:effectLst>
            <a:outerShdw dist="35921" dir="2700000" algn="ctr" rotWithShape="0">
              <a:schemeClr val="tx1"/>
            </a:outerShdw>
          </a:effectLst>
        </p:spPr>
        <p:txBody>
          <a:bodyPr wrap="none" anchor="ctr"/>
          <a:lstStyle/>
          <a:p>
            <a:pPr>
              <a:defRPr/>
            </a:pPr>
            <a:endParaRPr lang="zh-CN" altLang="en-US">
              <a:ea typeface="宋体" panose="02010600030101010101" pitchFamily="2" charset="-122"/>
            </a:endParaRPr>
          </a:p>
        </p:txBody>
      </p:sp>
      <p:sp>
        <p:nvSpPr>
          <p:cNvPr id="13335" name="Rectangle 76"/>
          <p:cNvSpPr>
            <a:spLocks noChangeArrowheads="1"/>
          </p:cNvSpPr>
          <p:nvPr/>
        </p:nvSpPr>
        <p:spPr bwMode="auto">
          <a:xfrm>
            <a:off x="6630988" y="4767263"/>
            <a:ext cx="2179637" cy="1314450"/>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1600">
                <a:solidFill>
                  <a:schemeClr val="bg2"/>
                </a:solidFill>
                <a:ea typeface="宋体" panose="02010600030101010101" pitchFamily="2" charset="-122"/>
              </a:rPr>
              <a:t>目标端口 = 23.</a:t>
            </a:r>
            <a:br>
              <a:rPr lang="zh-CN" altLang="en-US" sz="1600">
                <a:solidFill>
                  <a:schemeClr val="bg2"/>
                </a:solidFill>
                <a:ea typeface="宋体" panose="02010600030101010101" pitchFamily="2" charset="-122"/>
              </a:rPr>
            </a:br>
            <a:endParaRPr lang="en-US" altLang="zh-CN" sz="1600">
              <a:solidFill>
                <a:schemeClr val="bg2"/>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3384550" y="642938"/>
            <a:ext cx="2117725" cy="461962"/>
          </a:xfrm>
          <a:prstGeom prst="rect">
            <a:avLst/>
          </a:prstGeom>
          <a:noFill/>
          <a:ln w="9525">
            <a:noFill/>
            <a:miter lim="800000"/>
          </a:ln>
        </p:spPr>
        <p:txBody>
          <a:bodyPr wrap="none">
            <a:spAutoFit/>
          </a:bodyPr>
          <a:lstStyle/>
          <a:p>
            <a:r>
              <a:rPr lang="en-US" altLang="zh-CN" sz="2400">
                <a:ea typeface="宋体" panose="02010600030101010101" pitchFamily="2" charset="-122"/>
              </a:rPr>
              <a:t>TCP </a:t>
            </a:r>
            <a:r>
              <a:rPr lang="zh-CN" altLang="en-US" sz="2400">
                <a:ea typeface="宋体" panose="02010600030101010101" pitchFamily="2" charset="-122"/>
              </a:rPr>
              <a:t>三次握手</a:t>
            </a:r>
            <a:endParaRPr lang="zh-CN" altLang="en-US" sz="2400">
              <a:ea typeface="宋体" panose="02010600030101010101" pitchFamily="2" charset="-122"/>
            </a:endParaRPr>
          </a:p>
        </p:txBody>
      </p:sp>
      <p:pic>
        <p:nvPicPr>
          <p:cNvPr id="14339" name="Picture 13"/>
          <p:cNvPicPr>
            <a:picLocks noChangeArrowheads="1"/>
          </p:cNvPicPr>
          <p:nvPr/>
        </p:nvPicPr>
        <p:blipFill>
          <a:blip r:embed="rId1" cstate="print"/>
          <a:srcRect/>
          <a:stretch>
            <a:fillRect/>
          </a:stretch>
        </p:blipFill>
        <p:spPr bwMode="auto">
          <a:xfrm>
            <a:off x="714375" y="1828800"/>
            <a:ext cx="817563" cy="739775"/>
          </a:xfrm>
          <a:prstGeom prst="rect">
            <a:avLst/>
          </a:prstGeom>
          <a:noFill/>
          <a:ln w="9525">
            <a:noFill/>
            <a:miter lim="800000"/>
            <a:headEnd/>
            <a:tailEnd/>
          </a:ln>
        </p:spPr>
      </p:pic>
      <p:pic>
        <p:nvPicPr>
          <p:cNvPr id="14340" name="Picture 15"/>
          <p:cNvPicPr>
            <a:picLocks noChangeArrowheads="1"/>
          </p:cNvPicPr>
          <p:nvPr/>
        </p:nvPicPr>
        <p:blipFill>
          <a:blip r:embed="rId1" cstate="print"/>
          <a:srcRect/>
          <a:stretch>
            <a:fillRect/>
          </a:stretch>
        </p:blipFill>
        <p:spPr bwMode="auto">
          <a:xfrm>
            <a:off x="7643813" y="1828800"/>
            <a:ext cx="817562" cy="739775"/>
          </a:xfrm>
          <a:prstGeom prst="rect">
            <a:avLst/>
          </a:prstGeom>
          <a:noFill/>
          <a:ln w="9525">
            <a:noFill/>
            <a:miter lim="800000"/>
            <a:headEnd/>
            <a:tailEnd/>
          </a:ln>
        </p:spPr>
      </p:pic>
      <p:sp>
        <p:nvSpPr>
          <p:cNvPr id="5" name="Line 6"/>
          <p:cNvSpPr>
            <a:spLocks noChangeShapeType="1"/>
          </p:cNvSpPr>
          <p:nvPr/>
        </p:nvSpPr>
        <p:spPr bwMode="auto">
          <a:xfrm>
            <a:off x="2286000" y="2414588"/>
            <a:ext cx="0" cy="33432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 name="Line 7"/>
          <p:cNvSpPr>
            <a:spLocks noChangeShapeType="1"/>
          </p:cNvSpPr>
          <p:nvPr/>
        </p:nvSpPr>
        <p:spPr bwMode="auto">
          <a:xfrm>
            <a:off x="6858000" y="2414588"/>
            <a:ext cx="0" cy="3343275"/>
          </a:xfrm>
          <a:prstGeom prst="line">
            <a:avLst/>
          </a:prstGeom>
          <a:noFill/>
          <a:ln w="50800">
            <a:solidFill>
              <a:srgbClr val="00B179"/>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7" name="Line 5"/>
          <p:cNvSpPr>
            <a:spLocks noChangeShapeType="1"/>
          </p:cNvSpPr>
          <p:nvPr/>
        </p:nvSpPr>
        <p:spPr bwMode="auto">
          <a:xfrm>
            <a:off x="2286000" y="2568575"/>
            <a:ext cx="4572000" cy="788988"/>
          </a:xfrm>
          <a:prstGeom prst="line">
            <a:avLst/>
          </a:prstGeom>
          <a:noFill/>
          <a:ln w="50800">
            <a:solidFill>
              <a:schemeClr val="accent2"/>
            </a:solidFill>
            <a:round/>
            <a:headEnd type="none" w="sm" len="sm"/>
            <a:tailEnd type="triangle" w="med" len="med"/>
          </a:ln>
          <a:effectLst>
            <a:outerShdw dist="35921" dir="2700000" algn="ctr" rotWithShape="0">
              <a:schemeClr val="bg2"/>
            </a:outerShdw>
          </a:effectLst>
        </p:spPr>
        <p:txBody>
          <a:bodyPr wrap="none" anchor="ctr"/>
          <a:lstStyle/>
          <a:p>
            <a:pPr algn="l">
              <a:defRPr/>
            </a:pPr>
            <a:endParaRPr lang="zh-CN" altLang="en-US" dirty="0"/>
          </a:p>
        </p:txBody>
      </p:sp>
      <p:sp>
        <p:nvSpPr>
          <p:cNvPr id="8" name="TextBox 7"/>
          <p:cNvSpPr txBox="1">
            <a:spLocks noChangeArrowheads="1"/>
          </p:cNvSpPr>
          <p:nvPr/>
        </p:nvSpPr>
        <p:spPr bwMode="auto">
          <a:xfrm>
            <a:off x="3498850" y="2414588"/>
            <a:ext cx="1762125" cy="369887"/>
          </a:xfrm>
          <a:prstGeom prst="rect">
            <a:avLst/>
          </a:prstGeom>
          <a:noFill/>
          <a:ln w="9525">
            <a:noFill/>
            <a:miter lim="800000"/>
          </a:ln>
        </p:spPr>
        <p:txBody>
          <a:bodyPr wrap="none">
            <a:spAutoFit/>
          </a:bodyPr>
          <a:lstStyle/>
          <a:p>
            <a:r>
              <a:rPr lang="en-US" altLang="zh-CN">
                <a:ea typeface="宋体" panose="02010600030101010101" pitchFamily="2" charset="-122"/>
              </a:rPr>
              <a:t>SYN=1 SEQ=X</a:t>
            </a:r>
            <a:endParaRPr lang="zh-CN" altLang="en-US">
              <a:ea typeface="宋体" panose="02010600030101010101" pitchFamily="2" charset="-122"/>
            </a:endParaRPr>
          </a:p>
        </p:txBody>
      </p:sp>
      <p:sp>
        <p:nvSpPr>
          <p:cNvPr id="9" name="Line 9"/>
          <p:cNvSpPr>
            <a:spLocks noChangeShapeType="1"/>
          </p:cNvSpPr>
          <p:nvPr/>
        </p:nvSpPr>
        <p:spPr bwMode="auto">
          <a:xfrm flipH="1">
            <a:off x="2286000" y="3557588"/>
            <a:ext cx="4546600" cy="585787"/>
          </a:xfrm>
          <a:prstGeom prst="line">
            <a:avLst/>
          </a:prstGeom>
          <a:noFill/>
          <a:ln w="50800">
            <a:solidFill>
              <a:srgbClr val="00B179"/>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10" name="TextBox 9"/>
          <p:cNvSpPr txBox="1">
            <a:spLocks noChangeArrowheads="1"/>
          </p:cNvSpPr>
          <p:nvPr/>
        </p:nvSpPr>
        <p:spPr bwMode="auto">
          <a:xfrm>
            <a:off x="2643188" y="3416300"/>
            <a:ext cx="2868612" cy="369888"/>
          </a:xfrm>
          <a:prstGeom prst="rect">
            <a:avLst/>
          </a:prstGeom>
          <a:noFill/>
          <a:ln w="9525">
            <a:noFill/>
            <a:miter lim="800000"/>
          </a:ln>
        </p:spPr>
        <p:txBody>
          <a:bodyPr wrap="none">
            <a:spAutoFit/>
          </a:bodyPr>
          <a:lstStyle/>
          <a:p>
            <a:pPr algn="l"/>
            <a:r>
              <a:rPr lang="en-US" altLang="zh-CN">
                <a:ea typeface="宋体" panose="02010600030101010101" pitchFamily="2" charset="-122"/>
              </a:rPr>
              <a:t>SYN=1 ACK=X+1 SEQ=Y</a:t>
            </a:r>
            <a:endParaRPr lang="zh-CN" altLang="en-US">
              <a:ea typeface="宋体" panose="02010600030101010101" pitchFamily="2" charset="-122"/>
            </a:endParaRPr>
          </a:p>
        </p:txBody>
      </p:sp>
      <p:sp>
        <p:nvSpPr>
          <p:cNvPr id="11" name="Line 5"/>
          <p:cNvSpPr>
            <a:spLocks noChangeShapeType="1"/>
          </p:cNvSpPr>
          <p:nvPr/>
        </p:nvSpPr>
        <p:spPr bwMode="auto">
          <a:xfrm>
            <a:off x="2260600" y="4500563"/>
            <a:ext cx="4572000" cy="788987"/>
          </a:xfrm>
          <a:prstGeom prst="line">
            <a:avLst/>
          </a:prstGeom>
          <a:noFill/>
          <a:ln w="50800">
            <a:solidFill>
              <a:schemeClr val="accent2"/>
            </a:solidFill>
            <a:round/>
            <a:headEnd type="none" w="sm" len="sm"/>
            <a:tailEnd type="triangle" w="med" len="med"/>
          </a:ln>
          <a:effectLst>
            <a:outerShdw dist="35921" dir="2700000" algn="ctr" rotWithShape="0">
              <a:schemeClr val="bg2"/>
            </a:outerShdw>
          </a:effectLst>
        </p:spPr>
        <p:txBody>
          <a:bodyPr wrap="none" anchor="ctr"/>
          <a:lstStyle/>
          <a:p>
            <a:pPr algn="l">
              <a:defRPr/>
            </a:pPr>
            <a:endParaRPr lang="zh-CN" altLang="en-US" dirty="0"/>
          </a:p>
        </p:txBody>
      </p:sp>
      <p:sp>
        <p:nvSpPr>
          <p:cNvPr id="12" name="TextBox 11"/>
          <p:cNvSpPr txBox="1">
            <a:spLocks noChangeArrowheads="1"/>
          </p:cNvSpPr>
          <p:nvPr/>
        </p:nvSpPr>
        <p:spPr bwMode="auto">
          <a:xfrm>
            <a:off x="3857625" y="4500563"/>
            <a:ext cx="2338388" cy="369887"/>
          </a:xfrm>
          <a:prstGeom prst="rect">
            <a:avLst/>
          </a:prstGeom>
          <a:noFill/>
          <a:ln w="9525">
            <a:noFill/>
            <a:miter lim="800000"/>
          </a:ln>
        </p:spPr>
        <p:txBody>
          <a:bodyPr wrap="none">
            <a:spAutoFit/>
          </a:bodyPr>
          <a:lstStyle/>
          <a:p>
            <a:pPr algn="l"/>
            <a:r>
              <a:rPr lang="en-US" altLang="zh-CN">
                <a:ea typeface="宋体" panose="02010600030101010101" pitchFamily="2" charset="-122"/>
              </a:rPr>
              <a:t>ACK=Y+1 SEQ=X+1</a:t>
            </a:r>
            <a:endParaRPr lang="zh-CN" altLang="en-US">
              <a:ea typeface="宋体" panose="02010600030101010101" pitchFamily="2" charset="-122"/>
            </a:endParaRPr>
          </a:p>
        </p:txBody>
      </p:sp>
      <p:sp>
        <p:nvSpPr>
          <p:cNvPr id="14349" name="TextBox 12"/>
          <p:cNvSpPr txBox="1">
            <a:spLocks noChangeArrowheads="1"/>
          </p:cNvSpPr>
          <p:nvPr/>
        </p:nvSpPr>
        <p:spPr bwMode="auto">
          <a:xfrm>
            <a:off x="538163" y="2784475"/>
            <a:ext cx="1104900" cy="368300"/>
          </a:xfrm>
          <a:prstGeom prst="rect">
            <a:avLst/>
          </a:prstGeom>
          <a:noFill/>
          <a:ln w="9525">
            <a:noFill/>
            <a:miter lim="800000"/>
          </a:ln>
        </p:spPr>
        <p:txBody>
          <a:bodyPr wrap="none">
            <a:spAutoFit/>
          </a:bodyPr>
          <a:lstStyle/>
          <a:p>
            <a:r>
              <a:rPr lang="en-US" altLang="zh-CN">
                <a:ea typeface="宋体" panose="02010600030101010101" pitchFamily="2" charset="-122"/>
              </a:rPr>
              <a:t>A </a:t>
            </a:r>
            <a:r>
              <a:rPr lang="zh-CN" altLang="en-US">
                <a:ea typeface="宋体" panose="02010600030101010101" pitchFamily="2" charset="-122"/>
              </a:rPr>
              <a:t>客户机</a:t>
            </a:r>
            <a:endParaRPr lang="zh-CN" altLang="en-US">
              <a:ea typeface="宋体" panose="02010600030101010101" pitchFamily="2" charset="-122"/>
            </a:endParaRPr>
          </a:p>
        </p:txBody>
      </p:sp>
      <p:sp>
        <p:nvSpPr>
          <p:cNvPr id="14350" name="TextBox 13"/>
          <p:cNvSpPr txBox="1">
            <a:spLocks noChangeArrowheads="1"/>
          </p:cNvSpPr>
          <p:nvPr/>
        </p:nvSpPr>
        <p:spPr bwMode="auto">
          <a:xfrm>
            <a:off x="7388225" y="2784475"/>
            <a:ext cx="1112838" cy="368300"/>
          </a:xfrm>
          <a:prstGeom prst="rect">
            <a:avLst/>
          </a:prstGeom>
          <a:noFill/>
          <a:ln w="9525">
            <a:noFill/>
            <a:miter lim="800000"/>
          </a:ln>
        </p:spPr>
        <p:txBody>
          <a:bodyPr wrap="none">
            <a:spAutoFit/>
          </a:bodyPr>
          <a:lstStyle/>
          <a:p>
            <a:r>
              <a:rPr lang="en-US" altLang="zh-CN">
                <a:ea typeface="宋体" panose="02010600030101010101" pitchFamily="2" charset="-122"/>
              </a:rPr>
              <a:t>B </a:t>
            </a:r>
            <a:r>
              <a:rPr lang="zh-CN" altLang="en-US">
                <a:ea typeface="宋体" panose="02010600030101010101" pitchFamily="2" charset="-122"/>
              </a:rPr>
              <a:t>服务器</a:t>
            </a: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811" name="AutoShape 43"/>
          <p:cNvSpPr>
            <a:spLocks noChangeArrowheads="1"/>
          </p:cNvSpPr>
          <p:nvPr/>
        </p:nvSpPr>
        <p:spPr bwMode="auto">
          <a:xfrm>
            <a:off x="457200" y="2667000"/>
            <a:ext cx="1700213" cy="1063625"/>
          </a:xfrm>
          <a:prstGeom prst="cloudCallout">
            <a:avLst>
              <a:gd name="adj1" fmla="val 33102"/>
              <a:gd name="adj2" fmla="val 67162"/>
            </a:avLst>
          </a:prstGeom>
          <a:solidFill>
            <a:srgbClr val="FFFFFF"/>
          </a:solidFill>
          <a:ln w="12700">
            <a:solidFill>
              <a:schemeClr val="tx1"/>
            </a:solidFill>
            <a:round/>
            <a:headEnd type="none" w="sm" len="sm"/>
            <a:tailEnd type="none" w="sm" len="sm"/>
          </a:ln>
          <a:effectLst>
            <a:outerShdw dist="35921" dir="2700000" algn="ctr" rotWithShape="0">
              <a:schemeClr val="tx1"/>
            </a:outerShdw>
          </a:effectLst>
        </p:spPr>
        <p:txBody>
          <a:bodyPr wrap="none" anchor="ctr"/>
          <a:lstStyle/>
          <a:p>
            <a:pPr>
              <a:defRPr/>
            </a:pPr>
            <a:endParaRPr lang="zh-CN" altLang="en-US" dirty="0">
              <a:ea typeface="宋体" panose="02010600030101010101" pitchFamily="2" charset="-122"/>
            </a:endParaRPr>
          </a:p>
        </p:txBody>
      </p:sp>
      <p:sp>
        <p:nvSpPr>
          <p:cNvPr id="544782" name="Rectangle 14"/>
          <p:cNvSpPr>
            <a:spLocks noGrp="1" noChangeArrowheads="1"/>
          </p:cNvSpPr>
          <p:nvPr>
            <p:ph type="title"/>
          </p:nvPr>
        </p:nvSpPr>
        <p:spPr>
          <a:xfrm>
            <a:off x="685800" y="228600"/>
            <a:ext cx="7959725" cy="1143000"/>
          </a:xfrm>
          <a:effectLst>
            <a:outerShdw dist="35921" dir="2700000" algn="ctr" rotWithShape="0">
              <a:schemeClr val="bg2"/>
            </a:outerShdw>
          </a:effectLst>
        </p:spPr>
        <p:txBody>
          <a:bodyPr lIns="82153" tIns="41076" rIns="82153" bIns="41076"/>
          <a:lstStyle/>
          <a:p>
            <a:pPr>
              <a:defRPr/>
            </a:pPr>
            <a:r>
              <a:rPr lang="en-US" altLang="zh-CN" smtClean="0">
                <a:solidFill>
                  <a:schemeClr val="tx1"/>
                </a:solidFill>
                <a:ea typeface="宋体" panose="02010600030101010101" pitchFamily="2" charset="-122"/>
              </a:rPr>
              <a:t>TCP </a:t>
            </a:r>
            <a:r>
              <a:rPr lang="zh-CN" altLang="en-US" smtClean="0">
                <a:solidFill>
                  <a:schemeClr val="tx1"/>
                </a:solidFill>
                <a:ea typeface="宋体" panose="02010600030101010101" pitchFamily="2" charset="-122"/>
              </a:rPr>
              <a:t>顺序号和确认号</a:t>
            </a:r>
            <a:endParaRPr lang="zh-CN" altLang="en-US" smtClean="0">
              <a:solidFill>
                <a:schemeClr val="tx1"/>
              </a:solidFill>
              <a:ea typeface="宋体" panose="02010600030101010101" pitchFamily="2" charset="-122"/>
            </a:endParaRPr>
          </a:p>
        </p:txBody>
      </p:sp>
      <p:sp>
        <p:nvSpPr>
          <p:cNvPr id="15364" name="Line 17"/>
          <p:cNvSpPr>
            <a:spLocks noChangeShapeType="1"/>
          </p:cNvSpPr>
          <p:nvPr/>
        </p:nvSpPr>
        <p:spPr bwMode="auto">
          <a:xfrm>
            <a:off x="3729038" y="4657725"/>
            <a:ext cx="1843087" cy="0"/>
          </a:xfrm>
          <a:prstGeom prst="line">
            <a:avLst/>
          </a:prstGeom>
          <a:noFill/>
          <a:ln w="50800">
            <a:solidFill>
              <a:srgbClr val="000000"/>
            </a:solidFill>
            <a:round/>
            <a:headEnd type="none" w="sm" len="sm"/>
            <a:tailEnd type="triangle" w="med" len="med"/>
          </a:ln>
        </p:spPr>
        <p:txBody>
          <a:bodyPr wrap="none" lIns="111480" tIns="157930" rIns="111480" bIns="157930"/>
          <a:lstStyle/>
          <a:p>
            <a:endParaRPr lang="zh-CN" altLang="en-US"/>
          </a:p>
        </p:txBody>
      </p:sp>
      <p:sp>
        <p:nvSpPr>
          <p:cNvPr id="544786" name="Rectangle 18"/>
          <p:cNvSpPr>
            <a:spLocks noChangeArrowheads="1"/>
          </p:cNvSpPr>
          <p:nvPr/>
        </p:nvSpPr>
        <p:spPr bwMode="auto">
          <a:xfrm>
            <a:off x="1157288" y="1814513"/>
            <a:ext cx="1000125" cy="657225"/>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11480" tIns="157930" rIns="111480" bIns="157930"/>
          <a:lstStyle/>
          <a:p>
            <a:pPr defTabSz="1028700">
              <a:defRPr/>
            </a:pPr>
            <a:r>
              <a:rPr lang="zh-CN" altLang="en-US" sz="1600">
                <a:ea typeface="宋体" panose="02010600030101010101" pitchFamily="2" charset="-122"/>
              </a:rPr>
              <a:t>源端口</a:t>
            </a:r>
            <a:endParaRPr lang="zh-CN" altLang="en-US" sz="1600">
              <a:ea typeface="宋体" panose="02010600030101010101" pitchFamily="2" charset="-122"/>
            </a:endParaRPr>
          </a:p>
        </p:txBody>
      </p:sp>
      <p:sp>
        <p:nvSpPr>
          <p:cNvPr id="544787" name="Rectangle 19"/>
          <p:cNvSpPr>
            <a:spLocks noChangeArrowheads="1"/>
          </p:cNvSpPr>
          <p:nvPr/>
        </p:nvSpPr>
        <p:spPr bwMode="auto">
          <a:xfrm>
            <a:off x="2185988" y="1814513"/>
            <a:ext cx="828675" cy="657225"/>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11480" tIns="157930" rIns="111480" bIns="157930"/>
          <a:lstStyle/>
          <a:p>
            <a:pPr defTabSz="1028700">
              <a:defRPr/>
            </a:pPr>
            <a:r>
              <a:rPr lang="zh-CN" altLang="en-US" sz="1600">
                <a:ea typeface="宋体" panose="02010600030101010101" pitchFamily="2" charset="-122"/>
              </a:rPr>
              <a:t>目标端口</a:t>
            </a:r>
            <a:endParaRPr lang="zh-CN" altLang="en-US" sz="1600">
              <a:ea typeface="宋体" panose="02010600030101010101" pitchFamily="2" charset="-122"/>
            </a:endParaRPr>
          </a:p>
        </p:txBody>
      </p:sp>
      <p:sp>
        <p:nvSpPr>
          <p:cNvPr id="544788" name="Rectangle 20"/>
          <p:cNvSpPr>
            <a:spLocks noChangeArrowheads="1"/>
          </p:cNvSpPr>
          <p:nvPr/>
        </p:nvSpPr>
        <p:spPr bwMode="auto">
          <a:xfrm>
            <a:off x="6386513" y="1814513"/>
            <a:ext cx="1600200" cy="657225"/>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11480" tIns="157930" rIns="111480" bIns="157930"/>
          <a:lstStyle/>
          <a:p>
            <a:pPr defTabSz="1028700">
              <a:defRPr/>
            </a:pPr>
            <a:r>
              <a:rPr lang="zh-CN" altLang="en-US" sz="1600">
                <a:ea typeface="宋体" panose="02010600030101010101" pitchFamily="2" charset="-122"/>
              </a:rPr>
              <a:t>…</a:t>
            </a:r>
            <a:endParaRPr lang="zh-CN" altLang="en-US" sz="1600">
              <a:ea typeface="宋体" panose="02010600030101010101" pitchFamily="2" charset="-122"/>
            </a:endParaRPr>
          </a:p>
        </p:txBody>
      </p:sp>
      <p:sp>
        <p:nvSpPr>
          <p:cNvPr id="544789" name="Rectangle 21"/>
          <p:cNvSpPr>
            <a:spLocks noChangeArrowheads="1"/>
          </p:cNvSpPr>
          <p:nvPr/>
        </p:nvSpPr>
        <p:spPr bwMode="auto">
          <a:xfrm>
            <a:off x="3043238" y="1814513"/>
            <a:ext cx="1257300" cy="657225"/>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11480" tIns="157930" rIns="111480" bIns="157930"/>
          <a:lstStyle/>
          <a:p>
            <a:pPr defTabSz="1028700">
              <a:defRPr/>
            </a:pPr>
            <a:r>
              <a:rPr lang="zh-CN" altLang="en-US" sz="1600">
                <a:ea typeface="宋体" panose="02010600030101010101" pitchFamily="2" charset="-122"/>
              </a:rPr>
              <a:t>顺序号</a:t>
            </a:r>
            <a:endParaRPr lang="zh-CN" altLang="en-US" sz="1600">
              <a:ea typeface="宋体" panose="02010600030101010101" pitchFamily="2" charset="-122"/>
            </a:endParaRPr>
          </a:p>
          <a:p>
            <a:pPr defTabSz="1028700">
              <a:defRPr/>
            </a:pPr>
            <a:r>
              <a:rPr lang="en-US" altLang="zh-CN" sz="1600">
                <a:ea typeface="宋体" panose="02010600030101010101" pitchFamily="2" charset="-122"/>
              </a:rPr>
              <a:t>#</a:t>
            </a:r>
            <a:endParaRPr lang="en-US" altLang="zh-CN" sz="1600">
              <a:ea typeface="宋体" panose="02010600030101010101" pitchFamily="2" charset="-122"/>
            </a:endParaRPr>
          </a:p>
        </p:txBody>
      </p:sp>
      <p:sp>
        <p:nvSpPr>
          <p:cNvPr id="544790" name="Rectangle 22"/>
          <p:cNvSpPr>
            <a:spLocks noChangeArrowheads="1"/>
          </p:cNvSpPr>
          <p:nvPr/>
        </p:nvSpPr>
        <p:spPr bwMode="auto">
          <a:xfrm>
            <a:off x="4329113" y="1814513"/>
            <a:ext cx="2028825" cy="657225"/>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11480" tIns="157930" rIns="111480" bIns="157930"/>
          <a:lstStyle/>
          <a:p>
            <a:pPr defTabSz="1028700">
              <a:defRPr/>
            </a:pPr>
            <a:r>
              <a:rPr lang="zh-CN" altLang="en-US" sz="1600">
                <a:ea typeface="宋体" panose="02010600030101010101" pitchFamily="2" charset="-122"/>
              </a:rPr>
              <a:t>确认号</a:t>
            </a:r>
            <a:endParaRPr lang="zh-CN" altLang="en-US" sz="1600">
              <a:ea typeface="宋体" panose="02010600030101010101" pitchFamily="2" charset="-122"/>
            </a:endParaRPr>
          </a:p>
          <a:p>
            <a:pPr defTabSz="1028700">
              <a:defRPr/>
            </a:pPr>
            <a:r>
              <a:rPr lang="en-US" altLang="zh-CN" sz="1600">
                <a:ea typeface="宋体" panose="02010600030101010101" pitchFamily="2" charset="-122"/>
              </a:rPr>
              <a:t>#</a:t>
            </a:r>
            <a:endParaRPr lang="en-US" altLang="zh-CN" sz="1600">
              <a:ea typeface="宋体" panose="02010600030101010101" pitchFamily="2" charset="-122"/>
            </a:endParaRPr>
          </a:p>
        </p:txBody>
      </p:sp>
      <p:grpSp>
        <p:nvGrpSpPr>
          <p:cNvPr id="2" name="组合 66"/>
          <p:cNvGrpSpPr/>
          <p:nvPr/>
        </p:nvGrpSpPr>
        <p:grpSpPr bwMode="auto">
          <a:xfrm>
            <a:off x="457200" y="2857500"/>
            <a:ext cx="2486025" cy="1951038"/>
            <a:chOff x="457200" y="2857495"/>
            <a:chExt cx="2486025" cy="1951043"/>
          </a:xfrm>
        </p:grpSpPr>
        <p:sp>
          <p:nvSpPr>
            <p:cNvPr id="15408" name="Rectangle 25"/>
            <p:cNvSpPr>
              <a:spLocks noChangeArrowheads="1"/>
            </p:cNvSpPr>
            <p:nvPr/>
          </p:nvSpPr>
          <p:spPr bwMode="auto">
            <a:xfrm>
              <a:off x="457200" y="4038600"/>
              <a:ext cx="685800" cy="342900"/>
            </a:xfrm>
            <a:prstGeom prst="rect">
              <a:avLst/>
            </a:prstGeom>
            <a:noFill/>
            <a:ln w="9525">
              <a:noFill/>
              <a:miter lim="800000"/>
            </a:ln>
          </p:spPr>
          <p:txBody>
            <a:bodyPr wrap="none" lIns="111480" tIns="157930" rIns="111480" bIns="157930"/>
            <a:lstStyle/>
            <a:p>
              <a:pPr defTabSz="1028700"/>
              <a:r>
                <a:rPr lang="en-US" altLang="zh-CN" sz="1600">
                  <a:ea typeface="宋体" panose="02010600030101010101" pitchFamily="2" charset="-122"/>
                </a:rPr>
                <a:t>Source</a:t>
              </a:r>
              <a:endParaRPr lang="en-US" altLang="zh-CN" sz="1600">
                <a:ea typeface="宋体" panose="02010600030101010101" pitchFamily="2" charset="-122"/>
              </a:endParaRPr>
            </a:p>
          </p:txBody>
        </p:sp>
        <p:sp>
          <p:nvSpPr>
            <p:cNvPr id="15409" name="Rectangle 26"/>
            <p:cNvSpPr>
              <a:spLocks noChangeArrowheads="1"/>
            </p:cNvSpPr>
            <p:nvPr/>
          </p:nvSpPr>
          <p:spPr bwMode="auto">
            <a:xfrm>
              <a:off x="1143000" y="4038600"/>
              <a:ext cx="600075" cy="342900"/>
            </a:xfrm>
            <a:prstGeom prst="rect">
              <a:avLst/>
            </a:prstGeom>
            <a:noFill/>
            <a:ln w="9525">
              <a:noFill/>
              <a:miter lim="800000"/>
            </a:ln>
          </p:spPr>
          <p:txBody>
            <a:bodyPr wrap="none" lIns="111480" tIns="157930" rIns="111480" bIns="157930"/>
            <a:lstStyle/>
            <a:p>
              <a:pPr defTabSz="1028700"/>
              <a:r>
                <a:rPr lang="en-US" altLang="zh-CN" sz="1600">
                  <a:ea typeface="宋体" panose="02010600030101010101" pitchFamily="2" charset="-122"/>
                </a:rPr>
                <a:t>Dest.</a:t>
              </a:r>
              <a:endParaRPr lang="en-US" altLang="zh-CN" sz="1600">
                <a:ea typeface="宋体" panose="02010600030101010101" pitchFamily="2" charset="-122"/>
              </a:endParaRPr>
            </a:p>
          </p:txBody>
        </p:sp>
        <p:sp>
          <p:nvSpPr>
            <p:cNvPr id="15410" name="Rectangle 28"/>
            <p:cNvSpPr>
              <a:spLocks noChangeArrowheads="1"/>
            </p:cNvSpPr>
            <p:nvPr/>
          </p:nvSpPr>
          <p:spPr bwMode="auto">
            <a:xfrm>
              <a:off x="1743075" y="4038600"/>
              <a:ext cx="600075" cy="342900"/>
            </a:xfrm>
            <a:prstGeom prst="rect">
              <a:avLst/>
            </a:prstGeom>
            <a:noFill/>
            <a:ln w="9525">
              <a:noFill/>
              <a:miter lim="800000"/>
            </a:ln>
          </p:spPr>
          <p:txBody>
            <a:bodyPr wrap="none" lIns="111480" tIns="157930" rIns="111480" bIns="157930"/>
            <a:lstStyle/>
            <a:p>
              <a:pPr defTabSz="1028700"/>
              <a:r>
                <a:rPr lang="en-US" altLang="zh-CN" sz="1600">
                  <a:ea typeface="宋体" panose="02010600030101010101" pitchFamily="2" charset="-122"/>
                </a:rPr>
                <a:t>Seq.</a:t>
              </a:r>
              <a:endParaRPr lang="en-US" altLang="zh-CN" sz="1600">
                <a:ea typeface="宋体" panose="02010600030101010101" pitchFamily="2" charset="-122"/>
              </a:endParaRPr>
            </a:p>
          </p:txBody>
        </p:sp>
        <p:sp>
          <p:nvSpPr>
            <p:cNvPr id="15411" name="Rectangle 30"/>
            <p:cNvSpPr>
              <a:spLocks noChangeArrowheads="1"/>
            </p:cNvSpPr>
            <p:nvPr/>
          </p:nvSpPr>
          <p:spPr bwMode="auto">
            <a:xfrm>
              <a:off x="2343150" y="4038600"/>
              <a:ext cx="600075" cy="342900"/>
            </a:xfrm>
            <a:prstGeom prst="rect">
              <a:avLst/>
            </a:prstGeom>
            <a:noFill/>
            <a:ln w="9525">
              <a:noFill/>
              <a:miter lim="800000"/>
            </a:ln>
          </p:spPr>
          <p:txBody>
            <a:bodyPr wrap="none" lIns="111480" tIns="157930" rIns="111480" bIns="157930"/>
            <a:lstStyle/>
            <a:p>
              <a:pPr defTabSz="1028700"/>
              <a:r>
                <a:rPr lang="en-US" altLang="zh-CN" sz="1600">
                  <a:ea typeface="宋体" panose="02010600030101010101" pitchFamily="2" charset="-122"/>
                </a:rPr>
                <a:t>Ack.</a:t>
              </a:r>
              <a:endParaRPr lang="en-US" altLang="zh-CN" sz="1600">
                <a:ea typeface="宋体" panose="02010600030101010101" pitchFamily="2" charset="-122"/>
              </a:endParaRPr>
            </a:p>
          </p:txBody>
        </p:sp>
        <p:sp>
          <p:nvSpPr>
            <p:cNvPr id="544791" name="Rectangle 23"/>
            <p:cNvSpPr>
              <a:spLocks noChangeArrowheads="1"/>
            </p:cNvSpPr>
            <p:nvPr/>
          </p:nvSpPr>
          <p:spPr bwMode="auto">
            <a:xfrm>
              <a:off x="471488" y="4471987"/>
              <a:ext cx="657225" cy="314326"/>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11480" tIns="157930" rIns="111480" bIns="157930"/>
            <a:lstStyle/>
            <a:p>
              <a:pPr defTabSz="1028700">
                <a:defRPr/>
              </a:pPr>
              <a:endParaRPr lang="zh-CN" altLang="en-US" sz="1600">
                <a:ea typeface="宋体" panose="02010600030101010101" pitchFamily="2" charset="-122"/>
              </a:endParaRPr>
            </a:p>
          </p:txBody>
        </p:sp>
        <p:sp>
          <p:nvSpPr>
            <p:cNvPr id="544792" name="Rectangle 24"/>
            <p:cNvSpPr>
              <a:spLocks noChangeArrowheads="1"/>
            </p:cNvSpPr>
            <p:nvPr/>
          </p:nvSpPr>
          <p:spPr bwMode="auto">
            <a:xfrm>
              <a:off x="1157288" y="4471987"/>
              <a:ext cx="571500" cy="314326"/>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11480" tIns="157930" rIns="111480" bIns="157930"/>
            <a:lstStyle/>
            <a:p>
              <a:pPr defTabSz="1028700">
                <a:defRPr/>
              </a:pPr>
              <a:endParaRPr lang="zh-CN" altLang="en-US" sz="1600">
                <a:ea typeface="宋体" panose="02010600030101010101" pitchFamily="2" charset="-122"/>
              </a:endParaRPr>
            </a:p>
          </p:txBody>
        </p:sp>
        <p:sp>
          <p:nvSpPr>
            <p:cNvPr id="544795" name="Rectangle 27"/>
            <p:cNvSpPr>
              <a:spLocks noChangeArrowheads="1"/>
            </p:cNvSpPr>
            <p:nvPr/>
          </p:nvSpPr>
          <p:spPr bwMode="auto">
            <a:xfrm>
              <a:off x="1757363" y="4471987"/>
              <a:ext cx="571500" cy="314326"/>
            </a:xfrm>
            <a:prstGeom prst="rect">
              <a:avLst/>
            </a:prstGeom>
            <a:solidFill>
              <a:srgbClr val="00B179"/>
            </a:solidFill>
            <a:ln w="25400">
              <a:solidFill>
                <a:schemeClr val="bg2"/>
              </a:solidFill>
              <a:miter lim="800000"/>
            </a:ln>
            <a:effectLst>
              <a:outerShdw dist="35921" dir="2700000" algn="ctr" rotWithShape="0">
                <a:schemeClr val="bg2"/>
              </a:outerShdw>
            </a:effectLst>
          </p:spPr>
          <p:txBody>
            <a:bodyPr wrap="none" lIns="111480" tIns="157930" rIns="111480" bIns="157930"/>
            <a:lstStyle/>
            <a:p>
              <a:pPr defTabSz="1028700">
                <a:defRPr/>
              </a:pPr>
              <a:endParaRPr lang="zh-CN" altLang="en-US" sz="1600">
                <a:effectLst>
                  <a:outerShdw blurRad="38100" dist="38100" dir="2700000" algn="tl">
                    <a:srgbClr val="000000"/>
                  </a:outerShdw>
                </a:effectLst>
                <a:ea typeface="宋体" panose="02010600030101010101" pitchFamily="2" charset="-122"/>
              </a:endParaRPr>
            </a:p>
          </p:txBody>
        </p:sp>
        <p:sp>
          <p:nvSpPr>
            <p:cNvPr id="544797" name="Rectangle 29"/>
            <p:cNvSpPr>
              <a:spLocks noChangeArrowheads="1"/>
            </p:cNvSpPr>
            <p:nvPr/>
          </p:nvSpPr>
          <p:spPr bwMode="auto">
            <a:xfrm>
              <a:off x="2357438" y="4471987"/>
              <a:ext cx="571500" cy="314326"/>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11480" tIns="157930" rIns="111480" bIns="157930"/>
            <a:lstStyle/>
            <a:p>
              <a:pPr defTabSz="1028700">
                <a:defRPr/>
              </a:pPr>
              <a:endParaRPr lang="zh-CN" altLang="en-US" sz="1600">
                <a:ea typeface="宋体" panose="02010600030101010101" pitchFamily="2" charset="-122"/>
              </a:endParaRPr>
            </a:p>
          </p:txBody>
        </p:sp>
        <p:sp>
          <p:nvSpPr>
            <p:cNvPr id="15416" name="Text Box 36"/>
            <p:cNvSpPr txBox="1">
              <a:spLocks noChangeArrowheads="1"/>
            </p:cNvSpPr>
            <p:nvPr/>
          </p:nvSpPr>
          <p:spPr bwMode="auto">
            <a:xfrm>
              <a:off x="457200" y="4471988"/>
              <a:ext cx="635000" cy="336550"/>
            </a:xfrm>
            <a:prstGeom prst="rect">
              <a:avLst/>
            </a:prstGeom>
            <a:noFill/>
            <a:ln w="9525">
              <a:noFill/>
              <a:miter lim="800000"/>
              <a:headEnd type="none" w="sm" len="sm"/>
              <a:tailEnd type="none" w="sm" len="sm"/>
            </a:ln>
          </p:spPr>
          <p:txBody>
            <a:bodyPr wrap="none">
              <a:spAutoFit/>
            </a:bodyPr>
            <a:lstStyle/>
            <a:p>
              <a:pPr algn="l"/>
              <a:r>
                <a:rPr lang="zh-CN" altLang="en-US" sz="1600">
                  <a:ea typeface="宋体" panose="02010600030101010101" pitchFamily="2" charset="-122"/>
                </a:rPr>
                <a:t>1028</a:t>
              </a:r>
              <a:endParaRPr lang="zh-CN" altLang="en-US" sz="2000">
                <a:ea typeface="宋体" panose="02010600030101010101" pitchFamily="2" charset="-122"/>
              </a:endParaRPr>
            </a:p>
          </p:txBody>
        </p:sp>
        <p:sp>
          <p:nvSpPr>
            <p:cNvPr id="15417" name="Text Box 37"/>
            <p:cNvSpPr txBox="1">
              <a:spLocks noChangeArrowheads="1"/>
            </p:cNvSpPr>
            <p:nvPr/>
          </p:nvSpPr>
          <p:spPr bwMode="auto">
            <a:xfrm>
              <a:off x="1143000" y="4471988"/>
              <a:ext cx="409575" cy="336550"/>
            </a:xfrm>
            <a:prstGeom prst="rect">
              <a:avLst/>
            </a:prstGeom>
            <a:noFill/>
            <a:ln w="9525">
              <a:noFill/>
              <a:miter lim="800000"/>
              <a:headEnd type="none" w="sm" len="sm"/>
              <a:tailEnd type="none" w="sm" len="sm"/>
            </a:ln>
          </p:spPr>
          <p:txBody>
            <a:bodyPr wrap="none">
              <a:spAutoFit/>
            </a:bodyPr>
            <a:lstStyle/>
            <a:p>
              <a:pPr algn="l"/>
              <a:r>
                <a:rPr lang="zh-CN" altLang="en-US" sz="1600">
                  <a:ea typeface="宋体" panose="02010600030101010101" pitchFamily="2" charset="-122"/>
                </a:rPr>
                <a:t>23</a:t>
              </a:r>
              <a:endParaRPr lang="zh-CN" altLang="en-US" sz="2000">
                <a:ea typeface="宋体" panose="02010600030101010101" pitchFamily="2" charset="-122"/>
              </a:endParaRPr>
            </a:p>
          </p:txBody>
        </p:sp>
        <p:sp>
          <p:nvSpPr>
            <p:cNvPr id="15418" name="Text Box 38"/>
            <p:cNvSpPr txBox="1">
              <a:spLocks noChangeArrowheads="1"/>
            </p:cNvSpPr>
            <p:nvPr/>
          </p:nvSpPr>
          <p:spPr bwMode="auto">
            <a:xfrm>
              <a:off x="1828800" y="4471988"/>
              <a:ext cx="409575" cy="336550"/>
            </a:xfrm>
            <a:prstGeom prst="rect">
              <a:avLst/>
            </a:prstGeom>
            <a:noFill/>
            <a:ln w="9525">
              <a:noFill/>
              <a:miter lim="800000"/>
              <a:headEnd type="none" w="sm" len="sm"/>
              <a:tailEnd type="none" w="sm" len="sm"/>
            </a:ln>
          </p:spPr>
          <p:txBody>
            <a:bodyPr wrap="none">
              <a:spAutoFit/>
            </a:bodyPr>
            <a:lstStyle/>
            <a:p>
              <a:pPr algn="l"/>
              <a:r>
                <a:rPr lang="zh-CN" altLang="en-US" sz="1600">
                  <a:ea typeface="宋体" panose="02010600030101010101" pitchFamily="2" charset="-122"/>
                </a:rPr>
                <a:t>10</a:t>
              </a:r>
              <a:endParaRPr lang="zh-CN" altLang="en-US" sz="2000">
                <a:ea typeface="宋体" panose="02010600030101010101" pitchFamily="2" charset="-122"/>
              </a:endParaRPr>
            </a:p>
          </p:txBody>
        </p:sp>
        <p:sp>
          <p:nvSpPr>
            <p:cNvPr id="15419" name="Text Box 39"/>
            <p:cNvSpPr txBox="1">
              <a:spLocks noChangeArrowheads="1"/>
            </p:cNvSpPr>
            <p:nvPr/>
          </p:nvSpPr>
          <p:spPr bwMode="auto">
            <a:xfrm>
              <a:off x="2438400" y="4471988"/>
              <a:ext cx="296863" cy="336550"/>
            </a:xfrm>
            <a:prstGeom prst="rect">
              <a:avLst/>
            </a:prstGeom>
            <a:noFill/>
            <a:ln w="9525">
              <a:noFill/>
              <a:miter lim="800000"/>
              <a:headEnd type="none" w="sm" len="sm"/>
              <a:tailEnd type="none" w="sm" len="sm"/>
            </a:ln>
          </p:spPr>
          <p:txBody>
            <a:bodyPr wrap="none">
              <a:spAutoFit/>
            </a:bodyPr>
            <a:lstStyle/>
            <a:p>
              <a:pPr algn="l"/>
              <a:r>
                <a:rPr lang="zh-CN" altLang="en-US" sz="1600">
                  <a:ea typeface="宋体" panose="02010600030101010101" pitchFamily="2" charset="-122"/>
                </a:rPr>
                <a:t>1</a:t>
              </a:r>
              <a:endParaRPr lang="zh-CN" altLang="en-US" sz="2000">
                <a:ea typeface="宋体" panose="02010600030101010101" pitchFamily="2" charset="-122"/>
              </a:endParaRPr>
            </a:p>
          </p:txBody>
        </p:sp>
        <p:sp>
          <p:nvSpPr>
            <p:cNvPr id="15420" name="Rectangle 44"/>
            <p:cNvSpPr>
              <a:spLocks noChangeArrowheads="1"/>
            </p:cNvSpPr>
            <p:nvPr/>
          </p:nvSpPr>
          <p:spPr bwMode="auto">
            <a:xfrm>
              <a:off x="457200" y="2857495"/>
              <a:ext cx="1700213" cy="500067"/>
            </a:xfrm>
            <a:prstGeom prst="rect">
              <a:avLst/>
            </a:prstGeom>
            <a:noFill/>
            <a:ln w="9525">
              <a:noFill/>
              <a:miter lim="800000"/>
            </a:ln>
          </p:spPr>
          <p:txBody>
            <a:bodyPr wrap="none" lIns="362012" tIns="512849" rIns="362012" bIns="512849"/>
            <a:lstStyle/>
            <a:p>
              <a:pPr algn="l" defTabSz="1028700">
                <a:lnSpc>
                  <a:spcPts val="2140"/>
                </a:lnSpc>
                <a:tabLst>
                  <a:tab pos="514350" algn="l"/>
                  <a:tab pos="1028700" algn="l"/>
                  <a:tab pos="1543050" algn="l"/>
                </a:tabLst>
              </a:pPr>
              <a:r>
                <a:rPr lang="zh-CN" altLang="en-US">
                  <a:solidFill>
                    <a:schemeClr val="bg1"/>
                  </a:solidFill>
                  <a:ea typeface="宋体" panose="02010600030101010101" pitchFamily="2" charset="-122"/>
                </a:rPr>
                <a:t>我发送 #10</a:t>
              </a:r>
              <a:endParaRPr lang="zh-CN" altLang="en-US">
                <a:solidFill>
                  <a:schemeClr val="bg1"/>
                </a:solidFill>
                <a:ea typeface="宋体" panose="02010600030101010101" pitchFamily="2" charset="-122"/>
              </a:endParaRPr>
            </a:p>
          </p:txBody>
        </p:sp>
      </p:grpSp>
      <p:sp>
        <p:nvSpPr>
          <p:cNvPr id="544814" name="Freeform 46"/>
          <p:cNvSpPr/>
          <p:nvPr/>
        </p:nvSpPr>
        <p:spPr bwMode="auto">
          <a:xfrm>
            <a:off x="2286000" y="3686175"/>
            <a:ext cx="942975" cy="174625"/>
          </a:xfrm>
          <a:custGeom>
            <a:avLst/>
            <a:gdLst/>
            <a:ahLst/>
            <a:cxnLst>
              <a:cxn ang="0">
                <a:pos x="0" y="1"/>
              </a:cxn>
              <a:cxn ang="0">
                <a:pos x="378" y="0"/>
              </a:cxn>
              <a:cxn ang="0">
                <a:pos x="232" y="110"/>
              </a:cxn>
              <a:cxn ang="0">
                <a:pos x="594" y="110"/>
              </a:cxn>
            </a:cxnLst>
            <a:rect l="0" t="0" r="r" b="b"/>
            <a:pathLst>
              <a:path w="594" h="110">
                <a:moveTo>
                  <a:pt x="0" y="1"/>
                </a:moveTo>
                <a:lnTo>
                  <a:pt x="378" y="0"/>
                </a:lnTo>
                <a:lnTo>
                  <a:pt x="232" y="110"/>
                </a:lnTo>
                <a:lnTo>
                  <a:pt x="594" y="11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wrap="none" lIns="362012" tIns="512849" rIns="362012" bIns="512849"/>
          <a:lstStyle/>
          <a:p>
            <a:pPr>
              <a:defRPr/>
            </a:pPr>
            <a:endParaRPr lang="zh-CN" altLang="en-US">
              <a:ea typeface="宋体" panose="02010600030101010101" pitchFamily="2" charset="-122"/>
            </a:endParaRPr>
          </a:p>
        </p:txBody>
      </p:sp>
      <p:pic>
        <p:nvPicPr>
          <p:cNvPr id="15372" name="Picture 47"/>
          <p:cNvPicPr>
            <a:picLocks noChangeArrowheads="1"/>
          </p:cNvPicPr>
          <p:nvPr/>
        </p:nvPicPr>
        <p:blipFill>
          <a:blip r:embed="rId1" cstate="print"/>
          <a:srcRect/>
          <a:stretch>
            <a:fillRect/>
          </a:stretch>
        </p:blipFill>
        <p:spPr bwMode="auto">
          <a:xfrm>
            <a:off x="1811338" y="3457575"/>
            <a:ext cx="646112" cy="585788"/>
          </a:xfrm>
          <a:prstGeom prst="rect">
            <a:avLst/>
          </a:prstGeom>
          <a:noFill/>
          <a:ln w="9525">
            <a:noFill/>
            <a:miter lim="800000"/>
            <a:headEnd/>
            <a:tailEnd/>
          </a:ln>
        </p:spPr>
      </p:pic>
      <p:sp>
        <p:nvSpPr>
          <p:cNvPr id="544816" name="Freeform 48"/>
          <p:cNvSpPr/>
          <p:nvPr/>
        </p:nvSpPr>
        <p:spPr bwMode="auto">
          <a:xfrm>
            <a:off x="4714875" y="3702050"/>
            <a:ext cx="923925" cy="158750"/>
          </a:xfrm>
          <a:custGeom>
            <a:avLst/>
            <a:gdLst/>
            <a:ahLst/>
            <a:cxnLst>
              <a:cxn ang="0">
                <a:pos x="582" y="4"/>
              </a:cxn>
              <a:cxn ang="0">
                <a:pos x="182" y="0"/>
              </a:cxn>
              <a:cxn ang="0">
                <a:pos x="324" y="98"/>
              </a:cxn>
              <a:cxn ang="0">
                <a:pos x="0" y="100"/>
              </a:cxn>
            </a:cxnLst>
            <a:rect l="0" t="0" r="r" b="b"/>
            <a:pathLst>
              <a:path w="582" h="100">
                <a:moveTo>
                  <a:pt x="582" y="4"/>
                </a:moveTo>
                <a:lnTo>
                  <a:pt x="182" y="0"/>
                </a:lnTo>
                <a:lnTo>
                  <a:pt x="324" y="98"/>
                </a:lnTo>
                <a:lnTo>
                  <a:pt x="0" y="10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wrap="none" lIns="362012" tIns="512849" rIns="362012" bIns="512849"/>
          <a:lstStyle/>
          <a:p>
            <a:pPr>
              <a:defRPr/>
            </a:pPr>
            <a:endParaRPr lang="zh-CN" altLang="en-US">
              <a:ea typeface="宋体" panose="02010600030101010101" pitchFamily="2" charset="-122"/>
            </a:endParaRPr>
          </a:p>
        </p:txBody>
      </p:sp>
      <p:pic>
        <p:nvPicPr>
          <p:cNvPr id="544818" name="Picture 50"/>
          <p:cNvPicPr>
            <a:picLocks noChangeArrowheads="1"/>
          </p:cNvPicPr>
          <p:nvPr/>
        </p:nvPicPr>
        <p:blipFill>
          <a:blip r:embed="rId2" cstate="print"/>
          <a:srcRect/>
          <a:stretch>
            <a:fillRect/>
          </a:stretch>
        </p:blipFill>
        <p:spPr bwMode="auto">
          <a:xfrm>
            <a:off x="3044825" y="3214688"/>
            <a:ext cx="1727200" cy="1044575"/>
          </a:xfrm>
          <a:prstGeom prst="rect">
            <a:avLst/>
          </a:prstGeom>
          <a:noFill/>
          <a:ln w="9525">
            <a:noFill/>
            <a:miter lim="800000"/>
            <a:headEnd/>
            <a:tailEnd/>
          </a:ln>
          <a:effectLst>
            <a:outerShdw dist="35921" dir="2700000" algn="ctr" rotWithShape="0">
              <a:schemeClr val="bg2"/>
            </a:outerShdw>
          </a:effectLst>
        </p:spPr>
      </p:pic>
      <p:sp>
        <p:nvSpPr>
          <p:cNvPr id="28" name="AutoShape 1084"/>
          <p:cNvSpPr>
            <a:spLocks noChangeArrowheads="1"/>
          </p:cNvSpPr>
          <p:nvPr/>
        </p:nvSpPr>
        <p:spPr bwMode="auto">
          <a:xfrm>
            <a:off x="6789738" y="2857500"/>
            <a:ext cx="2354262" cy="1263650"/>
          </a:xfrm>
          <a:prstGeom prst="cloudCallout">
            <a:avLst>
              <a:gd name="adj1" fmla="val -63620"/>
              <a:gd name="adj2" fmla="val 30694"/>
            </a:avLst>
          </a:prstGeom>
          <a:solidFill>
            <a:srgbClr val="FFFFFF"/>
          </a:solidFill>
          <a:ln w="19050">
            <a:solidFill>
              <a:schemeClr val="tx1"/>
            </a:solidFill>
            <a:round/>
            <a:headEnd type="none" w="sm" len="sm"/>
            <a:tailEnd type="none" w="sm" len="sm"/>
          </a:ln>
          <a:effectLst>
            <a:outerShdw dist="35921" dir="2700000" algn="ctr" rotWithShape="0">
              <a:schemeClr val="tx1"/>
            </a:outerShdw>
          </a:effectLst>
        </p:spPr>
        <p:txBody>
          <a:bodyPr wrap="none" anchor="ctr"/>
          <a:lstStyle/>
          <a:p>
            <a:pPr>
              <a:defRPr/>
            </a:pPr>
            <a:endParaRPr lang="zh-CN" altLang="en-US">
              <a:ea typeface="宋体" panose="02010600030101010101" pitchFamily="2" charset="-122"/>
            </a:endParaRPr>
          </a:p>
        </p:txBody>
      </p:sp>
      <p:pic>
        <p:nvPicPr>
          <p:cNvPr id="15376" name="Picture 1100"/>
          <p:cNvPicPr>
            <a:picLocks noChangeArrowheads="1"/>
          </p:cNvPicPr>
          <p:nvPr/>
        </p:nvPicPr>
        <p:blipFill>
          <a:blip r:embed="rId1" cstate="print"/>
          <a:srcRect/>
          <a:stretch>
            <a:fillRect/>
          </a:stretch>
        </p:blipFill>
        <p:spPr bwMode="auto">
          <a:xfrm>
            <a:off x="5564188" y="3429000"/>
            <a:ext cx="646112" cy="585788"/>
          </a:xfrm>
          <a:prstGeom prst="rect">
            <a:avLst/>
          </a:prstGeom>
          <a:noFill/>
          <a:ln w="9525">
            <a:noFill/>
            <a:miter lim="800000"/>
            <a:headEnd/>
            <a:tailEnd/>
          </a:ln>
        </p:spPr>
      </p:pic>
      <p:grpSp>
        <p:nvGrpSpPr>
          <p:cNvPr id="3" name="组合 67"/>
          <p:cNvGrpSpPr/>
          <p:nvPr/>
        </p:nvGrpSpPr>
        <p:grpSpPr bwMode="auto">
          <a:xfrm>
            <a:off x="5595938" y="2786063"/>
            <a:ext cx="3319462" cy="2486025"/>
            <a:chOff x="5595938" y="2786058"/>
            <a:chExt cx="3319478" cy="2486026"/>
          </a:xfrm>
        </p:grpSpPr>
        <p:sp>
          <p:nvSpPr>
            <p:cNvPr id="15399" name="Rectangle 1054"/>
            <p:cNvSpPr>
              <a:spLocks noChangeArrowheads="1"/>
            </p:cNvSpPr>
            <p:nvPr/>
          </p:nvSpPr>
          <p:spPr bwMode="auto">
            <a:xfrm>
              <a:off x="6929454" y="2786058"/>
              <a:ext cx="1985962" cy="1015996"/>
            </a:xfrm>
            <a:prstGeom prst="rect">
              <a:avLst/>
            </a:prstGeom>
            <a:noFill/>
            <a:ln w="9525">
              <a:noFill/>
              <a:miter lim="800000"/>
            </a:ln>
          </p:spPr>
          <p:txBody>
            <a:bodyPr wrap="none" lIns="362012" tIns="512849" rIns="362012" bIns="512849"/>
            <a:lstStyle/>
            <a:p>
              <a:pPr algn="l" defTabSz="1028700">
                <a:lnSpc>
                  <a:spcPts val="2140"/>
                </a:lnSpc>
                <a:tabLst>
                  <a:tab pos="514350" algn="l"/>
                  <a:tab pos="1028700" algn="l"/>
                  <a:tab pos="1543050" algn="l"/>
                </a:tabLst>
              </a:pPr>
              <a:r>
                <a:rPr lang="zh-CN" altLang="en-US">
                  <a:solidFill>
                    <a:schemeClr val="bg1"/>
                  </a:solidFill>
                  <a:ea typeface="宋体" panose="02010600030101010101" pitchFamily="2" charset="-122"/>
                </a:rPr>
                <a:t>我已收到 #10，</a:t>
              </a:r>
              <a:endParaRPr lang="en-US" altLang="zh-CN">
                <a:solidFill>
                  <a:schemeClr val="bg1"/>
                </a:solidFill>
                <a:ea typeface="宋体" panose="02010600030101010101" pitchFamily="2" charset="-122"/>
              </a:endParaRPr>
            </a:p>
            <a:p>
              <a:pPr algn="l" defTabSz="1028700">
                <a:lnSpc>
                  <a:spcPts val="2140"/>
                </a:lnSpc>
                <a:tabLst>
                  <a:tab pos="514350" algn="l"/>
                  <a:tab pos="1028700" algn="l"/>
                  <a:tab pos="1543050" algn="l"/>
                </a:tabLst>
              </a:pPr>
              <a:r>
                <a:rPr lang="zh-CN" altLang="en-US">
                  <a:solidFill>
                    <a:schemeClr val="bg1"/>
                  </a:solidFill>
                  <a:ea typeface="宋体" panose="02010600030101010101" pitchFamily="2" charset="-122"/>
                </a:rPr>
                <a:t>下一个需要</a:t>
              </a:r>
              <a:r>
                <a:rPr lang="en-US" altLang="zh-CN">
                  <a:solidFill>
                    <a:schemeClr val="bg1"/>
                  </a:solidFill>
                  <a:ea typeface="宋体" panose="02010600030101010101" pitchFamily="2" charset="-122"/>
                </a:rPr>
                <a:t>#11</a:t>
              </a:r>
              <a:r>
                <a:rPr lang="zh-CN" altLang="en-US">
                  <a:ea typeface="宋体" panose="02010600030101010101" pitchFamily="2" charset="-122"/>
                </a:rPr>
                <a:t>.</a:t>
              </a:r>
              <a:endParaRPr lang="zh-CN" altLang="en-US">
                <a:ea typeface="宋体" panose="02010600030101010101" pitchFamily="2" charset="-122"/>
              </a:endParaRPr>
            </a:p>
          </p:txBody>
        </p:sp>
        <p:sp>
          <p:nvSpPr>
            <p:cNvPr id="30" name="Rectangle 1070"/>
            <p:cNvSpPr>
              <a:spLocks noChangeArrowheads="1"/>
            </p:cNvSpPr>
            <p:nvPr/>
          </p:nvSpPr>
          <p:spPr bwMode="auto">
            <a:xfrm>
              <a:off x="6276978" y="4957759"/>
              <a:ext cx="657228" cy="314325"/>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362012" tIns="420624" rIns="362012" bIns="420624" anchor="ctr" anchorCtr="1"/>
            <a:lstStyle/>
            <a:p>
              <a:pPr defTabSz="1028700">
                <a:defRPr/>
              </a:pPr>
              <a:r>
                <a:rPr lang="zh-CN" altLang="en-US" sz="1600" dirty="0">
                  <a:ea typeface="宋体" panose="02010600030101010101" pitchFamily="2" charset="-122"/>
                </a:rPr>
                <a:t>1028</a:t>
              </a:r>
              <a:endParaRPr lang="zh-CN" altLang="en-US" sz="1600" dirty="0">
                <a:ea typeface="宋体" panose="02010600030101010101" pitchFamily="2" charset="-122"/>
              </a:endParaRPr>
            </a:p>
          </p:txBody>
        </p:sp>
        <p:sp>
          <p:nvSpPr>
            <p:cNvPr id="31" name="Rectangle 1071"/>
            <p:cNvSpPr>
              <a:spLocks noChangeArrowheads="1"/>
            </p:cNvSpPr>
            <p:nvPr/>
          </p:nvSpPr>
          <p:spPr bwMode="auto">
            <a:xfrm>
              <a:off x="5676900" y="4957759"/>
              <a:ext cx="571503" cy="314325"/>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362012" tIns="420624" rIns="362012" bIns="420624" anchor="ctr" anchorCtr="1"/>
            <a:lstStyle/>
            <a:p>
              <a:pPr defTabSz="1028700">
                <a:defRPr/>
              </a:pPr>
              <a:r>
                <a:rPr lang="zh-CN" altLang="en-US" sz="1600" dirty="0">
                  <a:ea typeface="宋体" panose="02010600030101010101" pitchFamily="2" charset="-122"/>
                </a:rPr>
                <a:t>23</a:t>
              </a:r>
              <a:endParaRPr lang="zh-CN" altLang="en-US" sz="1600" dirty="0">
                <a:ea typeface="宋体" panose="02010600030101010101" pitchFamily="2" charset="-122"/>
              </a:endParaRPr>
            </a:p>
          </p:txBody>
        </p:sp>
        <p:sp>
          <p:nvSpPr>
            <p:cNvPr id="34" name="Rectangle 1074"/>
            <p:cNvSpPr>
              <a:spLocks noChangeArrowheads="1"/>
            </p:cNvSpPr>
            <p:nvPr/>
          </p:nvSpPr>
          <p:spPr bwMode="auto">
            <a:xfrm>
              <a:off x="7562859" y="4957759"/>
              <a:ext cx="571503" cy="314325"/>
            </a:xfrm>
            <a:prstGeom prst="rect">
              <a:avLst/>
            </a:prstGeom>
            <a:solidFill>
              <a:srgbClr val="00B179"/>
            </a:solidFill>
            <a:ln w="25400">
              <a:solidFill>
                <a:schemeClr val="bg2"/>
              </a:solidFill>
              <a:miter lim="800000"/>
            </a:ln>
            <a:effectLst>
              <a:outerShdw dist="35921" dir="2700000" algn="ctr" rotWithShape="0">
                <a:schemeClr val="bg2"/>
              </a:outerShdw>
            </a:effectLst>
          </p:spPr>
          <p:txBody>
            <a:bodyPr wrap="none" lIns="362012" tIns="420624" rIns="362012" bIns="420624" anchor="ctr" anchorCtr="1"/>
            <a:lstStyle/>
            <a:p>
              <a:pPr defTabSz="1028700">
                <a:defRPr/>
              </a:pPr>
              <a:r>
                <a:rPr lang="zh-CN" altLang="en-US" sz="1600" dirty="0">
                  <a:effectLst>
                    <a:outerShdw blurRad="38100" dist="38100" dir="2700000" algn="tl">
                      <a:srgbClr val="000000"/>
                    </a:outerShdw>
                  </a:effectLst>
                  <a:ea typeface="宋体" panose="02010600030101010101" pitchFamily="2" charset="-122"/>
                </a:rPr>
                <a:t>11</a:t>
              </a:r>
              <a:endParaRPr lang="zh-CN" altLang="en-US" sz="1600" dirty="0">
                <a:effectLst>
                  <a:outerShdw blurRad="38100" dist="38100" dir="2700000" algn="tl">
                    <a:srgbClr val="000000"/>
                  </a:outerShdw>
                </a:effectLst>
                <a:ea typeface="宋体" panose="02010600030101010101" pitchFamily="2" charset="-122"/>
              </a:endParaRPr>
            </a:p>
          </p:txBody>
        </p:sp>
        <p:sp>
          <p:nvSpPr>
            <p:cNvPr id="36" name="Rectangle 1076"/>
            <p:cNvSpPr>
              <a:spLocks noChangeArrowheads="1"/>
            </p:cNvSpPr>
            <p:nvPr/>
          </p:nvSpPr>
          <p:spPr bwMode="auto">
            <a:xfrm>
              <a:off x="6962782" y="4957759"/>
              <a:ext cx="571503" cy="314325"/>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362012" tIns="420624" rIns="362012" bIns="420624" anchor="ctr" anchorCtr="1"/>
            <a:lstStyle/>
            <a:p>
              <a:pPr defTabSz="1028700">
                <a:defRPr/>
              </a:pPr>
              <a:r>
                <a:rPr lang="zh-CN" altLang="en-US" sz="1600">
                  <a:ea typeface="宋体" panose="02010600030101010101" pitchFamily="2" charset="-122"/>
                </a:rPr>
                <a:t>1</a:t>
              </a:r>
              <a:endParaRPr lang="zh-CN" altLang="en-US" sz="1600">
                <a:ea typeface="宋体" panose="02010600030101010101" pitchFamily="2" charset="-122"/>
              </a:endParaRPr>
            </a:p>
          </p:txBody>
        </p:sp>
        <p:sp>
          <p:nvSpPr>
            <p:cNvPr id="15404" name="Rectangle 25"/>
            <p:cNvSpPr>
              <a:spLocks noChangeArrowheads="1"/>
            </p:cNvSpPr>
            <p:nvPr/>
          </p:nvSpPr>
          <p:spPr bwMode="auto">
            <a:xfrm>
              <a:off x="5595938" y="4486275"/>
              <a:ext cx="685800" cy="342900"/>
            </a:xfrm>
            <a:prstGeom prst="rect">
              <a:avLst/>
            </a:prstGeom>
            <a:noFill/>
            <a:ln w="9525">
              <a:noFill/>
              <a:miter lim="800000"/>
            </a:ln>
          </p:spPr>
          <p:txBody>
            <a:bodyPr wrap="none" lIns="111480" tIns="157930" rIns="111480" bIns="157930"/>
            <a:lstStyle/>
            <a:p>
              <a:pPr defTabSz="1028700"/>
              <a:r>
                <a:rPr lang="en-US" altLang="zh-CN" sz="1600">
                  <a:ea typeface="宋体" panose="02010600030101010101" pitchFamily="2" charset="-122"/>
                </a:rPr>
                <a:t>Source</a:t>
              </a:r>
              <a:endParaRPr lang="en-US" altLang="zh-CN" sz="1600">
                <a:ea typeface="宋体" panose="02010600030101010101" pitchFamily="2" charset="-122"/>
              </a:endParaRPr>
            </a:p>
          </p:txBody>
        </p:sp>
        <p:sp>
          <p:nvSpPr>
            <p:cNvPr id="15405" name="Rectangle 26"/>
            <p:cNvSpPr>
              <a:spLocks noChangeArrowheads="1"/>
            </p:cNvSpPr>
            <p:nvPr/>
          </p:nvSpPr>
          <p:spPr bwMode="auto">
            <a:xfrm>
              <a:off x="6281738" y="4486275"/>
              <a:ext cx="600075" cy="342900"/>
            </a:xfrm>
            <a:prstGeom prst="rect">
              <a:avLst/>
            </a:prstGeom>
            <a:noFill/>
            <a:ln w="9525">
              <a:noFill/>
              <a:miter lim="800000"/>
            </a:ln>
          </p:spPr>
          <p:txBody>
            <a:bodyPr wrap="none" lIns="111480" tIns="157930" rIns="111480" bIns="157930"/>
            <a:lstStyle/>
            <a:p>
              <a:pPr defTabSz="1028700"/>
              <a:r>
                <a:rPr lang="en-US" altLang="zh-CN" sz="1600">
                  <a:ea typeface="宋体" panose="02010600030101010101" pitchFamily="2" charset="-122"/>
                </a:rPr>
                <a:t>Dest.</a:t>
              </a:r>
              <a:endParaRPr lang="en-US" altLang="zh-CN" sz="1600">
                <a:ea typeface="宋体" panose="02010600030101010101" pitchFamily="2" charset="-122"/>
              </a:endParaRPr>
            </a:p>
          </p:txBody>
        </p:sp>
        <p:sp>
          <p:nvSpPr>
            <p:cNvPr id="15406" name="Rectangle 28"/>
            <p:cNvSpPr>
              <a:spLocks noChangeArrowheads="1"/>
            </p:cNvSpPr>
            <p:nvPr/>
          </p:nvSpPr>
          <p:spPr bwMode="auto">
            <a:xfrm>
              <a:off x="6881813" y="4486275"/>
              <a:ext cx="600075" cy="342900"/>
            </a:xfrm>
            <a:prstGeom prst="rect">
              <a:avLst/>
            </a:prstGeom>
            <a:noFill/>
            <a:ln w="9525">
              <a:noFill/>
              <a:miter lim="800000"/>
            </a:ln>
          </p:spPr>
          <p:txBody>
            <a:bodyPr wrap="none" lIns="111480" tIns="157930" rIns="111480" bIns="157930"/>
            <a:lstStyle/>
            <a:p>
              <a:pPr defTabSz="1028700"/>
              <a:r>
                <a:rPr lang="en-US" altLang="zh-CN" sz="1600">
                  <a:ea typeface="宋体" panose="02010600030101010101" pitchFamily="2" charset="-122"/>
                </a:rPr>
                <a:t>Seq.</a:t>
              </a:r>
              <a:endParaRPr lang="en-US" altLang="zh-CN" sz="1600">
                <a:ea typeface="宋体" panose="02010600030101010101" pitchFamily="2" charset="-122"/>
              </a:endParaRPr>
            </a:p>
          </p:txBody>
        </p:sp>
        <p:sp>
          <p:nvSpPr>
            <p:cNvPr id="15407" name="Rectangle 30"/>
            <p:cNvSpPr>
              <a:spLocks noChangeArrowheads="1"/>
            </p:cNvSpPr>
            <p:nvPr/>
          </p:nvSpPr>
          <p:spPr bwMode="auto">
            <a:xfrm>
              <a:off x="7481888" y="4486275"/>
              <a:ext cx="600075" cy="342900"/>
            </a:xfrm>
            <a:prstGeom prst="rect">
              <a:avLst/>
            </a:prstGeom>
            <a:noFill/>
            <a:ln w="9525">
              <a:noFill/>
              <a:miter lim="800000"/>
            </a:ln>
          </p:spPr>
          <p:txBody>
            <a:bodyPr wrap="none" lIns="111480" tIns="157930" rIns="111480" bIns="157930"/>
            <a:lstStyle/>
            <a:p>
              <a:pPr defTabSz="1028700"/>
              <a:r>
                <a:rPr lang="en-US" altLang="zh-CN" sz="1600">
                  <a:ea typeface="宋体" panose="02010600030101010101" pitchFamily="2" charset="-122"/>
                </a:rPr>
                <a:t>Ack.</a:t>
              </a:r>
              <a:endParaRPr lang="en-US" altLang="zh-CN" sz="1600">
                <a:ea typeface="宋体" panose="02010600030101010101" pitchFamily="2" charset="-122"/>
              </a:endParaRPr>
            </a:p>
          </p:txBody>
        </p:sp>
      </p:grpSp>
      <p:grpSp>
        <p:nvGrpSpPr>
          <p:cNvPr id="4" name="组合 68"/>
          <p:cNvGrpSpPr/>
          <p:nvPr/>
        </p:nvGrpSpPr>
        <p:grpSpPr bwMode="auto">
          <a:xfrm>
            <a:off x="471488" y="3059113"/>
            <a:ext cx="2486025" cy="2808287"/>
            <a:chOff x="471488" y="3059664"/>
            <a:chExt cx="2486025" cy="2807736"/>
          </a:xfrm>
        </p:grpSpPr>
        <p:sp>
          <p:nvSpPr>
            <p:cNvPr id="39" name="Rectangle 2083"/>
            <p:cNvSpPr>
              <a:spLocks noChangeArrowheads="1"/>
            </p:cNvSpPr>
            <p:nvPr/>
          </p:nvSpPr>
          <p:spPr bwMode="auto">
            <a:xfrm>
              <a:off x="557213" y="5553137"/>
              <a:ext cx="657225" cy="314263"/>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044953" tIns="420624" rIns="1044953" bIns="420624" anchor="ctr" anchorCtr="1"/>
            <a:lstStyle/>
            <a:p>
              <a:pPr defTabSz="1028700">
                <a:defRPr/>
              </a:pPr>
              <a:r>
                <a:rPr lang="zh-CN" altLang="en-US" sz="1600" dirty="0">
                  <a:ea typeface="宋体" panose="02010600030101010101" pitchFamily="2" charset="-122"/>
                </a:rPr>
                <a:t>1028</a:t>
              </a:r>
              <a:endParaRPr lang="zh-CN" altLang="en-US" sz="1600" dirty="0">
                <a:ea typeface="宋体" panose="02010600030101010101" pitchFamily="2" charset="-122"/>
              </a:endParaRPr>
            </a:p>
          </p:txBody>
        </p:sp>
        <p:sp>
          <p:nvSpPr>
            <p:cNvPr id="40" name="Rectangle 2084"/>
            <p:cNvSpPr>
              <a:spLocks noChangeArrowheads="1"/>
            </p:cNvSpPr>
            <p:nvPr/>
          </p:nvSpPr>
          <p:spPr bwMode="auto">
            <a:xfrm>
              <a:off x="1157288" y="5553137"/>
              <a:ext cx="571500" cy="314263"/>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044953" tIns="420624" rIns="1044953" bIns="420624" anchor="ctr" anchorCtr="1"/>
            <a:lstStyle/>
            <a:p>
              <a:pPr defTabSz="1028700">
                <a:defRPr/>
              </a:pPr>
              <a:r>
                <a:rPr lang="zh-CN" altLang="en-US" sz="1600">
                  <a:ea typeface="宋体" panose="02010600030101010101" pitchFamily="2" charset="-122"/>
                </a:rPr>
                <a:t>23</a:t>
              </a:r>
              <a:endParaRPr lang="zh-CN" altLang="en-US" sz="1600">
                <a:ea typeface="宋体" panose="02010600030101010101" pitchFamily="2" charset="-122"/>
              </a:endParaRPr>
            </a:p>
          </p:txBody>
        </p:sp>
        <p:sp>
          <p:nvSpPr>
            <p:cNvPr id="41" name="Rectangle 2087"/>
            <p:cNvSpPr>
              <a:spLocks noChangeArrowheads="1"/>
            </p:cNvSpPr>
            <p:nvPr/>
          </p:nvSpPr>
          <p:spPr bwMode="auto">
            <a:xfrm>
              <a:off x="1757363" y="5553137"/>
              <a:ext cx="571500" cy="314263"/>
            </a:xfrm>
            <a:prstGeom prst="rect">
              <a:avLst/>
            </a:prstGeom>
            <a:solidFill>
              <a:srgbClr val="00B179"/>
            </a:solidFill>
            <a:ln w="25400">
              <a:solidFill>
                <a:schemeClr val="bg2"/>
              </a:solidFill>
              <a:miter lim="800000"/>
            </a:ln>
            <a:effectLst>
              <a:outerShdw dist="35921" dir="2700000" algn="ctr" rotWithShape="0">
                <a:schemeClr val="bg2"/>
              </a:outerShdw>
            </a:effectLst>
          </p:spPr>
          <p:txBody>
            <a:bodyPr wrap="none" lIns="1044953" tIns="420624" rIns="1044953" bIns="420624" anchor="ctr" anchorCtr="1"/>
            <a:lstStyle/>
            <a:p>
              <a:pPr defTabSz="1028700">
                <a:defRPr/>
              </a:pPr>
              <a:r>
                <a:rPr lang="zh-CN" altLang="en-US" sz="1600">
                  <a:effectLst>
                    <a:outerShdw blurRad="38100" dist="38100" dir="2700000" algn="tl">
                      <a:srgbClr val="000000"/>
                    </a:outerShdw>
                  </a:effectLst>
                  <a:ea typeface="宋体" panose="02010600030101010101" pitchFamily="2" charset="-122"/>
                </a:rPr>
                <a:t>11</a:t>
              </a:r>
              <a:endParaRPr lang="zh-CN" altLang="en-US" sz="1600">
                <a:effectLst>
                  <a:outerShdw blurRad="38100" dist="38100" dir="2700000" algn="tl">
                    <a:srgbClr val="000000"/>
                  </a:outerShdw>
                </a:effectLst>
                <a:ea typeface="宋体" panose="02010600030101010101" pitchFamily="2" charset="-122"/>
              </a:endParaRPr>
            </a:p>
          </p:txBody>
        </p:sp>
        <p:sp>
          <p:nvSpPr>
            <p:cNvPr id="42" name="Rectangle 2089"/>
            <p:cNvSpPr>
              <a:spLocks noChangeArrowheads="1"/>
            </p:cNvSpPr>
            <p:nvPr/>
          </p:nvSpPr>
          <p:spPr bwMode="auto">
            <a:xfrm>
              <a:off x="2357438" y="5553137"/>
              <a:ext cx="571500" cy="314263"/>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044953" tIns="420624" rIns="1044953" bIns="420624" anchor="ctr" anchorCtr="1"/>
            <a:lstStyle/>
            <a:p>
              <a:pPr defTabSz="1028700">
                <a:defRPr/>
              </a:pPr>
              <a:r>
                <a:rPr lang="zh-CN" altLang="en-US" sz="1600">
                  <a:ea typeface="宋体" panose="02010600030101010101" pitchFamily="2" charset="-122"/>
                </a:rPr>
                <a:t>2</a:t>
              </a:r>
              <a:endParaRPr lang="zh-CN" altLang="en-US" sz="1600">
                <a:ea typeface="宋体" panose="02010600030101010101" pitchFamily="2" charset="-122"/>
              </a:endParaRPr>
            </a:p>
          </p:txBody>
        </p:sp>
        <p:sp>
          <p:nvSpPr>
            <p:cNvPr id="15394" name="Rectangle 25"/>
            <p:cNvSpPr>
              <a:spLocks noChangeArrowheads="1"/>
            </p:cNvSpPr>
            <p:nvPr/>
          </p:nvSpPr>
          <p:spPr bwMode="auto">
            <a:xfrm>
              <a:off x="471488" y="5100634"/>
              <a:ext cx="685800" cy="342900"/>
            </a:xfrm>
            <a:prstGeom prst="rect">
              <a:avLst/>
            </a:prstGeom>
            <a:noFill/>
            <a:ln w="9525">
              <a:noFill/>
              <a:miter lim="800000"/>
            </a:ln>
          </p:spPr>
          <p:txBody>
            <a:bodyPr wrap="none" lIns="111480" tIns="157930" rIns="111480" bIns="157930"/>
            <a:lstStyle/>
            <a:p>
              <a:pPr defTabSz="1028700"/>
              <a:r>
                <a:rPr lang="en-US" altLang="zh-CN" sz="1600">
                  <a:ea typeface="宋体" panose="02010600030101010101" pitchFamily="2" charset="-122"/>
                </a:rPr>
                <a:t>Source</a:t>
              </a:r>
              <a:endParaRPr lang="en-US" altLang="zh-CN" sz="1600">
                <a:ea typeface="宋体" panose="02010600030101010101" pitchFamily="2" charset="-122"/>
              </a:endParaRPr>
            </a:p>
          </p:txBody>
        </p:sp>
        <p:sp>
          <p:nvSpPr>
            <p:cNvPr id="15395" name="Rectangle 26"/>
            <p:cNvSpPr>
              <a:spLocks noChangeArrowheads="1"/>
            </p:cNvSpPr>
            <p:nvPr/>
          </p:nvSpPr>
          <p:spPr bwMode="auto">
            <a:xfrm>
              <a:off x="1157288" y="5100634"/>
              <a:ext cx="600075" cy="342900"/>
            </a:xfrm>
            <a:prstGeom prst="rect">
              <a:avLst/>
            </a:prstGeom>
            <a:noFill/>
            <a:ln w="9525">
              <a:noFill/>
              <a:miter lim="800000"/>
            </a:ln>
          </p:spPr>
          <p:txBody>
            <a:bodyPr wrap="none" lIns="111480" tIns="157930" rIns="111480" bIns="157930"/>
            <a:lstStyle/>
            <a:p>
              <a:pPr defTabSz="1028700"/>
              <a:r>
                <a:rPr lang="en-US" altLang="zh-CN" sz="1600">
                  <a:ea typeface="宋体" panose="02010600030101010101" pitchFamily="2" charset="-122"/>
                </a:rPr>
                <a:t>Dest.</a:t>
              </a:r>
              <a:endParaRPr lang="en-US" altLang="zh-CN" sz="1600">
                <a:ea typeface="宋体" panose="02010600030101010101" pitchFamily="2" charset="-122"/>
              </a:endParaRPr>
            </a:p>
          </p:txBody>
        </p:sp>
        <p:sp>
          <p:nvSpPr>
            <p:cNvPr id="15396" name="Rectangle 28"/>
            <p:cNvSpPr>
              <a:spLocks noChangeArrowheads="1"/>
            </p:cNvSpPr>
            <p:nvPr/>
          </p:nvSpPr>
          <p:spPr bwMode="auto">
            <a:xfrm>
              <a:off x="1757363" y="5100634"/>
              <a:ext cx="600075" cy="342900"/>
            </a:xfrm>
            <a:prstGeom prst="rect">
              <a:avLst/>
            </a:prstGeom>
            <a:noFill/>
            <a:ln w="9525">
              <a:noFill/>
              <a:miter lim="800000"/>
            </a:ln>
          </p:spPr>
          <p:txBody>
            <a:bodyPr wrap="none" lIns="111480" tIns="157930" rIns="111480" bIns="157930"/>
            <a:lstStyle/>
            <a:p>
              <a:pPr defTabSz="1028700"/>
              <a:r>
                <a:rPr lang="en-US" altLang="zh-CN" sz="1600">
                  <a:ea typeface="宋体" panose="02010600030101010101" pitchFamily="2" charset="-122"/>
                </a:rPr>
                <a:t>Seq.</a:t>
              </a:r>
              <a:endParaRPr lang="en-US" altLang="zh-CN" sz="1600">
                <a:ea typeface="宋体" panose="02010600030101010101" pitchFamily="2" charset="-122"/>
              </a:endParaRPr>
            </a:p>
          </p:txBody>
        </p:sp>
        <p:sp>
          <p:nvSpPr>
            <p:cNvPr id="15397" name="Rectangle 30"/>
            <p:cNvSpPr>
              <a:spLocks noChangeArrowheads="1"/>
            </p:cNvSpPr>
            <p:nvPr/>
          </p:nvSpPr>
          <p:spPr bwMode="auto">
            <a:xfrm>
              <a:off x="2357438" y="5100634"/>
              <a:ext cx="600075" cy="342900"/>
            </a:xfrm>
            <a:prstGeom prst="rect">
              <a:avLst/>
            </a:prstGeom>
            <a:noFill/>
            <a:ln w="9525">
              <a:noFill/>
              <a:miter lim="800000"/>
            </a:ln>
          </p:spPr>
          <p:txBody>
            <a:bodyPr wrap="none" lIns="111480" tIns="157930" rIns="111480" bIns="157930"/>
            <a:lstStyle/>
            <a:p>
              <a:pPr defTabSz="1028700"/>
              <a:r>
                <a:rPr lang="en-US" altLang="zh-CN" sz="1600">
                  <a:ea typeface="宋体" panose="02010600030101010101" pitchFamily="2" charset="-122"/>
                </a:rPr>
                <a:t>Ack.</a:t>
              </a:r>
              <a:endParaRPr lang="en-US" altLang="zh-CN" sz="1600">
                <a:ea typeface="宋体" panose="02010600030101010101" pitchFamily="2" charset="-122"/>
              </a:endParaRPr>
            </a:p>
          </p:txBody>
        </p:sp>
        <p:sp>
          <p:nvSpPr>
            <p:cNvPr id="15398" name="TextBox 63"/>
            <p:cNvSpPr txBox="1">
              <a:spLocks noChangeArrowheads="1"/>
            </p:cNvSpPr>
            <p:nvPr/>
          </p:nvSpPr>
          <p:spPr bwMode="auto">
            <a:xfrm>
              <a:off x="746298" y="3059664"/>
              <a:ext cx="1253934" cy="369332"/>
            </a:xfrm>
            <a:prstGeom prst="rect">
              <a:avLst/>
            </a:prstGeom>
            <a:solidFill>
              <a:schemeClr val="tx1"/>
            </a:solidFill>
            <a:ln w="9525">
              <a:noFill/>
              <a:miter lim="800000"/>
            </a:ln>
          </p:spPr>
          <p:txBody>
            <a:bodyPr wrap="none">
              <a:spAutoFit/>
            </a:bodyPr>
            <a:lstStyle/>
            <a:p>
              <a:r>
                <a:rPr lang="zh-CN" altLang="en-US">
                  <a:solidFill>
                    <a:schemeClr val="bg1"/>
                  </a:solidFill>
                  <a:ea typeface="宋体" panose="02010600030101010101" pitchFamily="2" charset="-122"/>
                </a:rPr>
                <a:t>我发送</a:t>
              </a:r>
              <a:r>
                <a:rPr lang="en-US" altLang="zh-CN">
                  <a:solidFill>
                    <a:schemeClr val="bg1"/>
                  </a:solidFill>
                  <a:ea typeface="宋体" panose="02010600030101010101" pitchFamily="2" charset="-122"/>
                </a:rPr>
                <a:t>#11</a:t>
              </a:r>
              <a:endParaRPr lang="zh-CN" altLang="en-US">
                <a:solidFill>
                  <a:schemeClr val="bg1"/>
                </a:solidFill>
                <a:ea typeface="宋体" panose="02010600030101010101" pitchFamily="2" charset="-122"/>
              </a:endParaRPr>
            </a:p>
          </p:txBody>
        </p:sp>
      </p:grpSp>
      <p:grpSp>
        <p:nvGrpSpPr>
          <p:cNvPr id="5" name="组合 71"/>
          <p:cNvGrpSpPr/>
          <p:nvPr/>
        </p:nvGrpSpPr>
        <p:grpSpPr bwMode="auto">
          <a:xfrm>
            <a:off x="5653088" y="3130550"/>
            <a:ext cx="3257550" cy="3203575"/>
            <a:chOff x="5653088" y="3130000"/>
            <a:chExt cx="3257025" cy="3204125"/>
          </a:xfrm>
        </p:grpSpPr>
        <p:sp>
          <p:nvSpPr>
            <p:cNvPr id="43" name="Rectangle 2083"/>
            <p:cNvSpPr>
              <a:spLocks noChangeArrowheads="1"/>
            </p:cNvSpPr>
            <p:nvPr/>
          </p:nvSpPr>
          <p:spPr bwMode="auto">
            <a:xfrm>
              <a:off x="5681658" y="6019746"/>
              <a:ext cx="657119" cy="314379"/>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044953" tIns="420624" rIns="1044953" bIns="420624" anchor="ctr" anchorCtr="1"/>
            <a:lstStyle/>
            <a:p>
              <a:pPr defTabSz="1028700">
                <a:defRPr/>
              </a:pPr>
              <a:r>
                <a:rPr lang="en-US" altLang="zh-CN" sz="1600" dirty="0">
                  <a:ea typeface="宋体" panose="02010600030101010101" pitchFamily="2" charset="-122"/>
                </a:rPr>
                <a:t>23</a:t>
              </a:r>
              <a:endParaRPr lang="zh-CN" altLang="en-US" sz="1600" dirty="0">
                <a:ea typeface="宋体" panose="02010600030101010101" pitchFamily="2" charset="-122"/>
              </a:endParaRPr>
            </a:p>
          </p:txBody>
        </p:sp>
        <p:sp>
          <p:nvSpPr>
            <p:cNvPr id="44" name="Rectangle 2084"/>
            <p:cNvSpPr>
              <a:spLocks noChangeArrowheads="1"/>
            </p:cNvSpPr>
            <p:nvPr/>
          </p:nvSpPr>
          <p:spPr bwMode="auto">
            <a:xfrm>
              <a:off x="6281637" y="6019746"/>
              <a:ext cx="571408" cy="314379"/>
            </a:xfrm>
            <a:prstGeom prst="rect">
              <a:avLst/>
            </a:prstGeom>
            <a:solidFill>
              <a:schemeClr val="folHlink"/>
            </a:solidFill>
            <a:ln w="25400">
              <a:solidFill>
                <a:schemeClr val="bg2"/>
              </a:solidFill>
              <a:miter lim="800000"/>
            </a:ln>
            <a:effectLst>
              <a:outerShdw dist="35921" dir="2700000" algn="ctr" rotWithShape="0">
                <a:schemeClr val="bg2"/>
              </a:outerShdw>
            </a:effectLst>
          </p:spPr>
          <p:txBody>
            <a:bodyPr wrap="none" lIns="1044953" tIns="420624" rIns="1044953" bIns="420624" anchor="ctr" anchorCtr="1"/>
            <a:lstStyle/>
            <a:p>
              <a:pPr defTabSz="1028700">
                <a:defRPr/>
              </a:pPr>
              <a:r>
                <a:rPr lang="en-US" altLang="zh-CN" sz="1600" dirty="0">
                  <a:ea typeface="宋体" panose="02010600030101010101" pitchFamily="2" charset="-122"/>
                </a:rPr>
                <a:t>1028</a:t>
              </a:r>
              <a:endParaRPr lang="zh-CN" altLang="en-US" sz="1600" dirty="0">
                <a:ea typeface="宋体" panose="02010600030101010101" pitchFamily="2" charset="-122"/>
              </a:endParaRPr>
            </a:p>
          </p:txBody>
        </p:sp>
        <p:sp>
          <p:nvSpPr>
            <p:cNvPr id="45" name="Rectangle 2087"/>
            <p:cNvSpPr>
              <a:spLocks noChangeArrowheads="1"/>
            </p:cNvSpPr>
            <p:nvPr/>
          </p:nvSpPr>
          <p:spPr bwMode="auto">
            <a:xfrm>
              <a:off x="6881615" y="6019746"/>
              <a:ext cx="571408" cy="314379"/>
            </a:xfrm>
            <a:prstGeom prst="rect">
              <a:avLst/>
            </a:prstGeom>
            <a:solidFill>
              <a:srgbClr val="FFC000"/>
            </a:solidFill>
            <a:ln w="25400">
              <a:solidFill>
                <a:schemeClr val="bg2"/>
              </a:solidFill>
              <a:miter lim="800000"/>
            </a:ln>
            <a:effectLst>
              <a:outerShdw dist="35921" dir="2700000" algn="ctr" rotWithShape="0">
                <a:schemeClr val="bg2"/>
              </a:outerShdw>
            </a:effectLst>
          </p:spPr>
          <p:txBody>
            <a:bodyPr wrap="none" lIns="1044953" tIns="420624" rIns="1044953" bIns="420624" anchor="ctr" anchorCtr="1"/>
            <a:lstStyle/>
            <a:p>
              <a:pPr defTabSz="1028700">
                <a:defRPr/>
              </a:pPr>
              <a:r>
                <a:rPr lang="en-US" altLang="zh-CN" sz="1600" dirty="0">
                  <a:effectLst>
                    <a:outerShdw blurRad="38100" dist="38100" dir="2700000" algn="tl">
                      <a:srgbClr val="000000"/>
                    </a:outerShdw>
                  </a:effectLst>
                  <a:ea typeface="宋体" panose="02010600030101010101" pitchFamily="2" charset="-122"/>
                </a:rPr>
                <a:t>2</a:t>
              </a:r>
              <a:endParaRPr lang="zh-CN" altLang="en-US" sz="1600" dirty="0">
                <a:effectLst>
                  <a:outerShdw blurRad="38100" dist="38100" dir="2700000" algn="tl">
                    <a:srgbClr val="000000"/>
                  </a:outerShdw>
                </a:effectLst>
                <a:ea typeface="宋体" panose="02010600030101010101" pitchFamily="2" charset="-122"/>
              </a:endParaRPr>
            </a:p>
          </p:txBody>
        </p:sp>
        <p:sp>
          <p:nvSpPr>
            <p:cNvPr id="46" name="Rectangle 2089"/>
            <p:cNvSpPr>
              <a:spLocks noChangeArrowheads="1"/>
            </p:cNvSpPr>
            <p:nvPr/>
          </p:nvSpPr>
          <p:spPr bwMode="auto">
            <a:xfrm>
              <a:off x="7481593" y="6019746"/>
              <a:ext cx="571408" cy="314379"/>
            </a:xfrm>
            <a:prstGeom prst="rect">
              <a:avLst/>
            </a:prstGeom>
            <a:solidFill>
              <a:srgbClr val="00D086"/>
            </a:solidFill>
            <a:ln w="25400">
              <a:solidFill>
                <a:schemeClr val="bg2"/>
              </a:solidFill>
              <a:miter lim="800000"/>
            </a:ln>
            <a:effectLst>
              <a:outerShdw dist="35921" dir="2700000" algn="ctr" rotWithShape="0">
                <a:schemeClr val="bg2"/>
              </a:outerShdw>
            </a:effectLst>
          </p:spPr>
          <p:txBody>
            <a:bodyPr wrap="none" lIns="1044953" tIns="420624" rIns="1044953" bIns="420624" anchor="ctr" anchorCtr="1"/>
            <a:lstStyle/>
            <a:p>
              <a:pPr defTabSz="1028700">
                <a:defRPr/>
              </a:pPr>
              <a:r>
                <a:rPr lang="en-US" altLang="zh-CN" sz="1600" dirty="0">
                  <a:ea typeface="宋体" panose="02010600030101010101" pitchFamily="2" charset="-122"/>
                </a:rPr>
                <a:t>1</a:t>
              </a:r>
              <a:r>
                <a:rPr lang="zh-CN" altLang="en-US" sz="1600" dirty="0">
                  <a:ea typeface="宋体" panose="02010600030101010101" pitchFamily="2" charset="-122"/>
                </a:rPr>
                <a:t>2</a:t>
              </a:r>
              <a:endParaRPr lang="zh-CN" altLang="en-US" sz="1600" dirty="0">
                <a:ea typeface="宋体" panose="02010600030101010101" pitchFamily="2" charset="-122"/>
              </a:endParaRPr>
            </a:p>
          </p:txBody>
        </p:sp>
        <p:sp>
          <p:nvSpPr>
            <p:cNvPr id="15385" name="Rectangle 25"/>
            <p:cNvSpPr>
              <a:spLocks noChangeArrowheads="1"/>
            </p:cNvSpPr>
            <p:nvPr/>
          </p:nvSpPr>
          <p:spPr bwMode="auto">
            <a:xfrm>
              <a:off x="5653088" y="5553075"/>
              <a:ext cx="685800" cy="342900"/>
            </a:xfrm>
            <a:prstGeom prst="rect">
              <a:avLst/>
            </a:prstGeom>
            <a:noFill/>
            <a:ln w="9525">
              <a:noFill/>
              <a:miter lim="800000"/>
            </a:ln>
          </p:spPr>
          <p:txBody>
            <a:bodyPr wrap="none" lIns="111480" tIns="157930" rIns="111480" bIns="157930"/>
            <a:lstStyle/>
            <a:p>
              <a:pPr defTabSz="1028700"/>
              <a:r>
                <a:rPr lang="en-US" altLang="zh-CN" sz="1600">
                  <a:ea typeface="宋体" panose="02010600030101010101" pitchFamily="2" charset="-122"/>
                </a:rPr>
                <a:t>Source</a:t>
              </a:r>
              <a:endParaRPr lang="en-US" altLang="zh-CN" sz="1600">
                <a:ea typeface="宋体" panose="02010600030101010101" pitchFamily="2" charset="-122"/>
              </a:endParaRPr>
            </a:p>
          </p:txBody>
        </p:sp>
        <p:sp>
          <p:nvSpPr>
            <p:cNvPr id="15386" name="Rectangle 26"/>
            <p:cNvSpPr>
              <a:spLocks noChangeArrowheads="1"/>
            </p:cNvSpPr>
            <p:nvPr/>
          </p:nvSpPr>
          <p:spPr bwMode="auto">
            <a:xfrm>
              <a:off x="6338888" y="5553075"/>
              <a:ext cx="600075" cy="342900"/>
            </a:xfrm>
            <a:prstGeom prst="rect">
              <a:avLst/>
            </a:prstGeom>
            <a:noFill/>
            <a:ln w="9525">
              <a:noFill/>
              <a:miter lim="800000"/>
            </a:ln>
          </p:spPr>
          <p:txBody>
            <a:bodyPr wrap="none" lIns="111480" tIns="157930" rIns="111480" bIns="157930"/>
            <a:lstStyle/>
            <a:p>
              <a:pPr defTabSz="1028700"/>
              <a:r>
                <a:rPr lang="en-US" altLang="zh-CN" sz="1600">
                  <a:ea typeface="宋体" panose="02010600030101010101" pitchFamily="2" charset="-122"/>
                </a:rPr>
                <a:t>Dest.</a:t>
              </a:r>
              <a:endParaRPr lang="en-US" altLang="zh-CN" sz="1600">
                <a:ea typeface="宋体" panose="02010600030101010101" pitchFamily="2" charset="-122"/>
              </a:endParaRPr>
            </a:p>
          </p:txBody>
        </p:sp>
        <p:sp>
          <p:nvSpPr>
            <p:cNvPr id="15387" name="Rectangle 28"/>
            <p:cNvSpPr>
              <a:spLocks noChangeArrowheads="1"/>
            </p:cNvSpPr>
            <p:nvPr/>
          </p:nvSpPr>
          <p:spPr bwMode="auto">
            <a:xfrm>
              <a:off x="6938963" y="5553075"/>
              <a:ext cx="600075" cy="342900"/>
            </a:xfrm>
            <a:prstGeom prst="rect">
              <a:avLst/>
            </a:prstGeom>
            <a:noFill/>
            <a:ln w="9525">
              <a:noFill/>
              <a:miter lim="800000"/>
            </a:ln>
          </p:spPr>
          <p:txBody>
            <a:bodyPr wrap="none" lIns="111480" tIns="157930" rIns="111480" bIns="157930"/>
            <a:lstStyle/>
            <a:p>
              <a:pPr defTabSz="1028700"/>
              <a:r>
                <a:rPr lang="en-US" altLang="zh-CN" sz="1600">
                  <a:ea typeface="宋体" panose="02010600030101010101" pitchFamily="2" charset="-122"/>
                </a:rPr>
                <a:t>Seq.</a:t>
              </a:r>
              <a:endParaRPr lang="en-US" altLang="zh-CN" sz="1600">
                <a:ea typeface="宋体" panose="02010600030101010101" pitchFamily="2" charset="-122"/>
              </a:endParaRPr>
            </a:p>
          </p:txBody>
        </p:sp>
        <p:sp>
          <p:nvSpPr>
            <p:cNvPr id="15388" name="Rectangle 30"/>
            <p:cNvSpPr>
              <a:spLocks noChangeArrowheads="1"/>
            </p:cNvSpPr>
            <p:nvPr/>
          </p:nvSpPr>
          <p:spPr bwMode="auto">
            <a:xfrm>
              <a:off x="7539038" y="5553075"/>
              <a:ext cx="600075" cy="342900"/>
            </a:xfrm>
            <a:prstGeom prst="rect">
              <a:avLst/>
            </a:prstGeom>
            <a:noFill/>
            <a:ln w="9525">
              <a:noFill/>
              <a:miter lim="800000"/>
            </a:ln>
          </p:spPr>
          <p:txBody>
            <a:bodyPr wrap="none" lIns="111480" tIns="157930" rIns="111480" bIns="157930"/>
            <a:lstStyle/>
            <a:p>
              <a:pPr defTabSz="1028700"/>
              <a:r>
                <a:rPr lang="en-US" altLang="zh-CN" sz="1600">
                  <a:ea typeface="宋体" panose="02010600030101010101" pitchFamily="2" charset="-122"/>
                </a:rPr>
                <a:t>Ack.</a:t>
              </a:r>
              <a:endParaRPr lang="en-US" altLang="zh-CN" sz="1600">
                <a:ea typeface="宋体" panose="02010600030101010101" pitchFamily="2" charset="-122"/>
              </a:endParaRPr>
            </a:p>
          </p:txBody>
        </p:sp>
        <p:sp>
          <p:nvSpPr>
            <p:cNvPr id="15389" name="TextBox 70"/>
            <p:cNvSpPr txBox="1">
              <a:spLocks noChangeArrowheads="1"/>
            </p:cNvSpPr>
            <p:nvPr/>
          </p:nvSpPr>
          <p:spPr bwMode="auto">
            <a:xfrm>
              <a:off x="7063313" y="3130000"/>
              <a:ext cx="1846800" cy="730800"/>
            </a:xfrm>
            <a:prstGeom prst="rect">
              <a:avLst/>
            </a:prstGeom>
            <a:solidFill>
              <a:schemeClr val="tx1"/>
            </a:solidFill>
            <a:ln w="9525">
              <a:noFill/>
              <a:miter lim="800000"/>
            </a:ln>
          </p:spPr>
          <p:txBody>
            <a:bodyPr>
              <a:spAutoFit/>
            </a:bodyPr>
            <a:lstStyle/>
            <a:p>
              <a:r>
                <a:rPr lang="zh-CN" altLang="en-US">
                  <a:solidFill>
                    <a:schemeClr val="bg1"/>
                  </a:solidFill>
                  <a:ea typeface="宋体" panose="02010600030101010101" pitchFamily="2" charset="-122"/>
                </a:rPr>
                <a:t>我已收到</a:t>
              </a:r>
              <a:r>
                <a:rPr lang="en-US" altLang="zh-CN">
                  <a:solidFill>
                    <a:schemeClr val="bg1"/>
                  </a:solidFill>
                  <a:ea typeface="宋体" panose="02010600030101010101" pitchFamily="2" charset="-122"/>
                </a:rPr>
                <a:t>#11</a:t>
              </a:r>
              <a:endParaRPr lang="zh-CN" altLang="en-US">
                <a:solidFill>
                  <a:schemeClr val="bg1"/>
                </a:solidFill>
                <a:ea typeface="宋体" panose="02010600030101010101" pitchFamily="2" charset="-122"/>
              </a:endParaRPr>
            </a:p>
          </p:txBody>
        </p:sp>
      </p:grpSp>
      <p:sp>
        <p:nvSpPr>
          <p:cNvPr id="15380" name="TextBox 72"/>
          <p:cNvSpPr txBox="1">
            <a:spLocks noChangeArrowheads="1"/>
          </p:cNvSpPr>
          <p:nvPr/>
        </p:nvSpPr>
        <p:spPr bwMode="auto">
          <a:xfrm>
            <a:off x="3646488" y="3546475"/>
            <a:ext cx="649287" cy="368300"/>
          </a:xfrm>
          <a:prstGeom prst="rect">
            <a:avLst/>
          </a:prstGeom>
          <a:noFill/>
          <a:ln w="9525">
            <a:noFill/>
            <a:miter lim="800000"/>
          </a:ln>
        </p:spPr>
        <p:txBody>
          <a:bodyPr wrap="none">
            <a:spAutoFit/>
          </a:bodyPr>
          <a:lstStyle/>
          <a:p>
            <a:r>
              <a:rPr lang="zh-CN" altLang="en-US">
                <a:solidFill>
                  <a:schemeClr val="bg1"/>
                </a:solidFill>
                <a:ea typeface="宋体" panose="02010600030101010101" pitchFamily="2" charset="-122"/>
              </a:rPr>
              <a:t>网云</a:t>
            </a:r>
            <a:endParaRPr lang="zh-CN" altLang="en-US">
              <a:solidFill>
                <a:schemeClr val="bg1"/>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0" name="Rectangle 10"/>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en-US" altLang="zh-CN" dirty="0" smtClean="0">
                <a:ea typeface="宋体" panose="02010600030101010101" pitchFamily="2" charset="-122"/>
              </a:rPr>
              <a:t>TCP </a:t>
            </a:r>
            <a:r>
              <a:rPr lang="zh-CN" altLang="en-US" dirty="0" smtClean="0">
                <a:ea typeface="宋体" panose="02010600030101010101" pitchFamily="2" charset="-122"/>
              </a:rPr>
              <a:t>滑动窗口</a:t>
            </a:r>
            <a:endParaRPr lang="en-US" altLang="zh-CN" dirty="0" smtClean="0">
              <a:ea typeface="宋体" panose="02010600030101010101" pitchFamily="2" charset="-122"/>
            </a:endParaRPr>
          </a:p>
        </p:txBody>
      </p:sp>
      <p:sp>
        <p:nvSpPr>
          <p:cNvPr id="16387" name="Rectangle 12"/>
          <p:cNvSpPr>
            <a:spLocks noChangeArrowheads="1"/>
          </p:cNvSpPr>
          <p:nvPr/>
        </p:nvSpPr>
        <p:spPr bwMode="auto">
          <a:xfrm>
            <a:off x="458788" y="6105525"/>
            <a:ext cx="8226425" cy="382588"/>
          </a:xfrm>
          <a:prstGeom prst="rect">
            <a:avLst/>
          </a:prstGeom>
          <a:noFill/>
          <a:ln w="9525">
            <a:noFill/>
            <a:miter lim="800000"/>
          </a:ln>
        </p:spPr>
        <p:txBody>
          <a:bodyPr lIns="82153" tIns="41076" rIns="82153" bIns="41076" anchor="ctr" anchorCtr="1"/>
          <a:lstStyle/>
          <a:p>
            <a:pPr marL="342900" indent="-342900" algn="l" eaLnBrk="1" hangingPunct="1">
              <a:spcBef>
                <a:spcPct val="20000"/>
              </a:spcBef>
              <a:buFontTx/>
              <a:buChar char="•"/>
            </a:pPr>
            <a:r>
              <a:rPr lang="zh-CN" altLang="en-US" sz="2600" b="0" dirty="0">
                <a:latin typeface="Arial" panose="020B0604020202020204" pitchFamily="34" charset="0"/>
                <a:ea typeface="宋体" panose="02010600030101010101" pitchFamily="2" charset="-122"/>
              </a:rPr>
              <a:t>窗口 = 1</a:t>
            </a:r>
            <a:endParaRPr lang="zh-CN" altLang="en-US" sz="2600" b="0" dirty="0">
              <a:latin typeface="Arial" panose="020B0604020202020204" pitchFamily="34" charset="0"/>
              <a:ea typeface="宋体" panose="02010600030101010101" pitchFamily="2" charset="-122"/>
            </a:endParaRPr>
          </a:p>
        </p:txBody>
      </p:sp>
      <p:sp>
        <p:nvSpPr>
          <p:cNvPr id="16388" name="Rectangle 13"/>
          <p:cNvSpPr>
            <a:spLocks noChangeArrowheads="1"/>
          </p:cNvSpPr>
          <p:nvPr/>
        </p:nvSpPr>
        <p:spPr bwMode="auto">
          <a:xfrm>
            <a:off x="1100138" y="1552575"/>
            <a:ext cx="1314450" cy="428625"/>
          </a:xfrm>
          <a:prstGeom prst="rect">
            <a:avLst/>
          </a:prstGeom>
          <a:solidFill>
            <a:srgbClr val="FFFFFF"/>
          </a:solidFill>
          <a:ln w="9525">
            <a:noFill/>
            <a:miter lim="800000"/>
          </a:ln>
        </p:spPr>
        <p:txBody>
          <a:bodyPr wrap="none" lIns="21431" tIns="30362" rIns="21431" bIns="30362"/>
          <a:lstStyle/>
          <a:p>
            <a:pPr defTabSz="1028700">
              <a:lnSpc>
                <a:spcPts val="2025"/>
              </a:lnSpc>
              <a:tabLst>
                <a:tab pos="514350" algn="l"/>
                <a:tab pos="1028700" algn="l"/>
                <a:tab pos="1543050" algn="l"/>
              </a:tabLst>
            </a:pPr>
            <a:r>
              <a:rPr lang="zh-CN" altLang="en-US" sz="2000">
                <a:solidFill>
                  <a:schemeClr val="accent1"/>
                </a:solidFill>
                <a:ea typeface="宋体" panose="02010600030101010101" pitchFamily="2" charset="-122"/>
              </a:rPr>
              <a:t>发送方</a:t>
            </a:r>
            <a:r>
              <a:rPr lang="en-US" altLang="zh-CN" sz="2000">
                <a:solidFill>
                  <a:schemeClr val="accent1"/>
                </a:solidFill>
                <a:ea typeface="宋体" panose="02010600030101010101" pitchFamily="2" charset="-122"/>
              </a:rPr>
              <a:t> </a:t>
            </a:r>
            <a:endParaRPr lang="en-US" altLang="zh-CN" sz="2000">
              <a:solidFill>
                <a:schemeClr val="accent1"/>
              </a:solidFill>
              <a:ea typeface="宋体" panose="02010600030101010101" pitchFamily="2" charset="-122"/>
            </a:endParaRPr>
          </a:p>
        </p:txBody>
      </p:sp>
      <p:sp>
        <p:nvSpPr>
          <p:cNvPr id="16389" name="Rectangle 14"/>
          <p:cNvSpPr>
            <a:spLocks noChangeArrowheads="1"/>
          </p:cNvSpPr>
          <p:nvPr/>
        </p:nvSpPr>
        <p:spPr bwMode="auto">
          <a:xfrm>
            <a:off x="6486525" y="1552575"/>
            <a:ext cx="1600200" cy="428625"/>
          </a:xfrm>
          <a:prstGeom prst="rect">
            <a:avLst/>
          </a:prstGeom>
          <a:solidFill>
            <a:srgbClr val="FFFFFF"/>
          </a:solidFill>
          <a:ln w="9525">
            <a:noFill/>
            <a:miter lim="800000"/>
          </a:ln>
        </p:spPr>
        <p:txBody>
          <a:bodyPr wrap="none" lIns="21431" tIns="30362" rIns="21431" bIns="30362"/>
          <a:lstStyle/>
          <a:p>
            <a:pPr defTabSz="1028700">
              <a:lnSpc>
                <a:spcPts val="2025"/>
              </a:lnSpc>
              <a:tabLst>
                <a:tab pos="514350" algn="l"/>
                <a:tab pos="1028700" algn="l"/>
                <a:tab pos="1543050" algn="l"/>
              </a:tabLst>
            </a:pPr>
            <a:r>
              <a:rPr lang="zh-CN" altLang="en-US" sz="2000">
                <a:solidFill>
                  <a:schemeClr val="accent1"/>
                </a:solidFill>
                <a:ea typeface="宋体" panose="02010600030101010101" pitchFamily="2" charset="-122"/>
              </a:rPr>
              <a:t>接收方</a:t>
            </a:r>
            <a:endParaRPr lang="zh-CN" altLang="en-US" sz="2000">
              <a:solidFill>
                <a:schemeClr val="accent1"/>
              </a:solidFill>
              <a:ea typeface="宋体" panose="02010600030101010101" pitchFamily="2" charset="-122"/>
            </a:endParaRPr>
          </a:p>
        </p:txBody>
      </p:sp>
      <p:sp>
        <p:nvSpPr>
          <p:cNvPr id="522255" name="Line 15"/>
          <p:cNvSpPr>
            <a:spLocks noChangeShapeType="1"/>
          </p:cNvSpPr>
          <p:nvPr/>
        </p:nvSpPr>
        <p:spPr bwMode="auto">
          <a:xfrm>
            <a:off x="2786063" y="1762125"/>
            <a:ext cx="0" cy="4300538"/>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522256" name="Line 16"/>
          <p:cNvSpPr>
            <a:spLocks noChangeShapeType="1"/>
          </p:cNvSpPr>
          <p:nvPr/>
        </p:nvSpPr>
        <p:spPr bwMode="auto">
          <a:xfrm>
            <a:off x="6286500" y="1704975"/>
            <a:ext cx="0" cy="4300538"/>
          </a:xfrm>
          <a:prstGeom prst="line">
            <a:avLst/>
          </a:prstGeom>
          <a:noFill/>
          <a:ln w="50800">
            <a:solidFill>
              <a:srgbClr val="00B179"/>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grpSp>
        <p:nvGrpSpPr>
          <p:cNvPr id="2" name="组合 25"/>
          <p:cNvGrpSpPr/>
          <p:nvPr/>
        </p:nvGrpSpPr>
        <p:grpSpPr bwMode="auto">
          <a:xfrm>
            <a:off x="1601788" y="1963738"/>
            <a:ext cx="5756275" cy="685800"/>
            <a:chOff x="1601788" y="1963738"/>
            <a:chExt cx="5756294" cy="685800"/>
          </a:xfrm>
        </p:grpSpPr>
        <p:sp>
          <p:nvSpPr>
            <p:cNvPr id="16413" name="Rectangle 17"/>
            <p:cNvSpPr>
              <a:spLocks noChangeArrowheads="1"/>
            </p:cNvSpPr>
            <p:nvPr/>
          </p:nvSpPr>
          <p:spPr bwMode="auto">
            <a:xfrm>
              <a:off x="1601788" y="1963738"/>
              <a:ext cx="1114425" cy="5286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发送 1</a:t>
              </a:r>
              <a:endParaRPr lang="zh-CN" altLang="en-US" sz="2000">
                <a:ea typeface="宋体" panose="02010600030101010101" pitchFamily="2" charset="-122"/>
              </a:endParaRPr>
            </a:p>
          </p:txBody>
        </p:sp>
        <p:sp>
          <p:nvSpPr>
            <p:cNvPr id="16414" name="Rectangle 18"/>
            <p:cNvSpPr>
              <a:spLocks noChangeArrowheads="1"/>
            </p:cNvSpPr>
            <p:nvPr/>
          </p:nvSpPr>
          <p:spPr bwMode="auto">
            <a:xfrm>
              <a:off x="6373813" y="2120900"/>
              <a:ext cx="984269"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接收 1</a:t>
              </a:r>
              <a:endParaRPr lang="zh-CN" altLang="en-US" sz="2000">
                <a:ea typeface="宋体" panose="02010600030101010101" pitchFamily="2" charset="-122"/>
              </a:endParaRPr>
            </a:p>
          </p:txBody>
        </p:sp>
        <p:sp>
          <p:nvSpPr>
            <p:cNvPr id="522259" name="Line 19"/>
            <p:cNvSpPr>
              <a:spLocks noChangeShapeType="1"/>
            </p:cNvSpPr>
            <p:nvPr/>
          </p:nvSpPr>
          <p:spPr bwMode="auto">
            <a:xfrm>
              <a:off x="2800354" y="2162175"/>
              <a:ext cx="3486162" cy="171450"/>
            </a:xfrm>
            <a:prstGeom prst="line">
              <a:avLst/>
            </a:prstGeom>
            <a:noFill/>
            <a:ln w="50800">
              <a:solidFill>
                <a:schemeClr val="accent2"/>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grpSp>
      <p:grpSp>
        <p:nvGrpSpPr>
          <p:cNvPr id="3" name="组合 26"/>
          <p:cNvGrpSpPr/>
          <p:nvPr/>
        </p:nvGrpSpPr>
        <p:grpSpPr bwMode="auto">
          <a:xfrm>
            <a:off x="1100138" y="2724150"/>
            <a:ext cx="6986587" cy="596900"/>
            <a:chOff x="1100137" y="2724152"/>
            <a:chExt cx="6986588" cy="596898"/>
          </a:xfrm>
        </p:grpSpPr>
        <p:sp>
          <p:nvSpPr>
            <p:cNvPr id="16410" name="Rectangle 23"/>
            <p:cNvSpPr>
              <a:spLocks noChangeArrowheads="1"/>
            </p:cNvSpPr>
            <p:nvPr/>
          </p:nvSpPr>
          <p:spPr bwMode="auto">
            <a:xfrm>
              <a:off x="1100137" y="2792413"/>
              <a:ext cx="1616075" cy="5286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接收 </a:t>
              </a:r>
              <a:r>
                <a:rPr lang="en-US" altLang="zh-CN" sz="2000">
                  <a:ea typeface="宋体" panose="02010600030101010101" pitchFamily="2" charset="-122"/>
                </a:rPr>
                <a:t>ACK 2 </a:t>
              </a:r>
              <a:endParaRPr lang="en-US" altLang="zh-CN" sz="2000">
                <a:ea typeface="宋体" panose="02010600030101010101" pitchFamily="2" charset="-122"/>
              </a:endParaRPr>
            </a:p>
          </p:txBody>
        </p:sp>
        <p:sp>
          <p:nvSpPr>
            <p:cNvPr id="16411" name="Rectangle 24"/>
            <p:cNvSpPr>
              <a:spLocks noChangeArrowheads="1"/>
            </p:cNvSpPr>
            <p:nvPr/>
          </p:nvSpPr>
          <p:spPr bwMode="auto">
            <a:xfrm>
              <a:off x="6373813" y="2724152"/>
              <a:ext cx="1712912" cy="407984"/>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发送 </a:t>
              </a:r>
              <a:r>
                <a:rPr lang="en-US" altLang="zh-CN" sz="2000">
                  <a:ea typeface="宋体" panose="02010600030101010101" pitchFamily="2" charset="-122"/>
                </a:rPr>
                <a:t>ACK 2</a:t>
              </a:r>
              <a:endParaRPr lang="en-US" altLang="zh-CN" sz="2000">
                <a:ea typeface="宋体" panose="02010600030101010101" pitchFamily="2" charset="-122"/>
              </a:endParaRPr>
            </a:p>
          </p:txBody>
        </p:sp>
        <p:sp>
          <p:nvSpPr>
            <p:cNvPr id="13" name="Line 25"/>
            <p:cNvSpPr>
              <a:spLocks noChangeShapeType="1"/>
            </p:cNvSpPr>
            <p:nvPr/>
          </p:nvSpPr>
          <p:spPr bwMode="auto">
            <a:xfrm flipH="1">
              <a:off x="2800349" y="2792415"/>
              <a:ext cx="3457575" cy="271461"/>
            </a:xfrm>
            <a:prstGeom prst="line">
              <a:avLst/>
            </a:prstGeom>
            <a:noFill/>
            <a:ln w="50800">
              <a:solidFill>
                <a:srgbClr val="00B179"/>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grpSp>
      <p:grpSp>
        <p:nvGrpSpPr>
          <p:cNvPr id="4" name="组合 27"/>
          <p:cNvGrpSpPr/>
          <p:nvPr/>
        </p:nvGrpSpPr>
        <p:grpSpPr bwMode="auto">
          <a:xfrm>
            <a:off x="1785938" y="3363913"/>
            <a:ext cx="5572125" cy="728662"/>
            <a:chOff x="1785918" y="3363913"/>
            <a:chExt cx="5572164" cy="728662"/>
          </a:xfrm>
        </p:grpSpPr>
        <p:sp>
          <p:nvSpPr>
            <p:cNvPr id="16407" name="Rectangle 29"/>
            <p:cNvSpPr>
              <a:spLocks noChangeArrowheads="1"/>
            </p:cNvSpPr>
            <p:nvPr/>
          </p:nvSpPr>
          <p:spPr bwMode="auto">
            <a:xfrm>
              <a:off x="1785918" y="3363913"/>
              <a:ext cx="930295" cy="5286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发送 2</a:t>
              </a:r>
              <a:endParaRPr lang="zh-CN" altLang="en-US" sz="2000">
                <a:ea typeface="宋体" panose="02010600030101010101" pitchFamily="2" charset="-122"/>
              </a:endParaRPr>
            </a:p>
          </p:txBody>
        </p:sp>
        <p:sp>
          <p:nvSpPr>
            <p:cNvPr id="16408" name="Rectangle 30"/>
            <p:cNvSpPr>
              <a:spLocks noChangeArrowheads="1"/>
            </p:cNvSpPr>
            <p:nvPr/>
          </p:nvSpPr>
          <p:spPr bwMode="auto">
            <a:xfrm>
              <a:off x="6373813" y="3563938"/>
              <a:ext cx="984269"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接收 2</a:t>
              </a:r>
              <a:endParaRPr lang="zh-CN" altLang="en-US" sz="2000">
                <a:ea typeface="宋体" panose="02010600030101010101" pitchFamily="2" charset="-122"/>
              </a:endParaRPr>
            </a:p>
          </p:txBody>
        </p:sp>
        <p:sp>
          <p:nvSpPr>
            <p:cNvPr id="16" name="Line 19"/>
            <p:cNvSpPr>
              <a:spLocks noChangeShapeType="1"/>
            </p:cNvSpPr>
            <p:nvPr/>
          </p:nvSpPr>
          <p:spPr bwMode="auto">
            <a:xfrm>
              <a:off x="2771762" y="3563938"/>
              <a:ext cx="3486174" cy="171450"/>
            </a:xfrm>
            <a:prstGeom prst="line">
              <a:avLst/>
            </a:prstGeom>
            <a:noFill/>
            <a:ln w="50800">
              <a:solidFill>
                <a:schemeClr val="accent2"/>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grpSp>
      <p:grpSp>
        <p:nvGrpSpPr>
          <p:cNvPr id="5" name="组合 28"/>
          <p:cNvGrpSpPr/>
          <p:nvPr/>
        </p:nvGrpSpPr>
        <p:grpSpPr bwMode="auto">
          <a:xfrm>
            <a:off x="1100138" y="4149725"/>
            <a:ext cx="6899275" cy="585788"/>
            <a:chOff x="1100138" y="4149726"/>
            <a:chExt cx="6899274" cy="585787"/>
          </a:xfrm>
        </p:grpSpPr>
        <p:sp>
          <p:nvSpPr>
            <p:cNvPr id="16404" name="Rectangle 35"/>
            <p:cNvSpPr>
              <a:spLocks noChangeArrowheads="1"/>
            </p:cNvSpPr>
            <p:nvPr/>
          </p:nvSpPr>
          <p:spPr bwMode="auto">
            <a:xfrm>
              <a:off x="1100138" y="4206875"/>
              <a:ext cx="1616075" cy="528638"/>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接收 </a:t>
              </a:r>
              <a:r>
                <a:rPr lang="en-US" altLang="zh-CN" sz="2000">
                  <a:ea typeface="宋体" panose="02010600030101010101" pitchFamily="2" charset="-122"/>
                </a:rPr>
                <a:t>ACK 3</a:t>
              </a:r>
              <a:endParaRPr lang="en-US" altLang="zh-CN" sz="2000">
                <a:ea typeface="宋体" panose="02010600030101010101" pitchFamily="2" charset="-122"/>
              </a:endParaRPr>
            </a:p>
          </p:txBody>
        </p:sp>
        <p:sp>
          <p:nvSpPr>
            <p:cNvPr id="16405" name="Rectangle 36"/>
            <p:cNvSpPr>
              <a:spLocks noChangeArrowheads="1"/>
            </p:cNvSpPr>
            <p:nvPr/>
          </p:nvSpPr>
          <p:spPr bwMode="auto">
            <a:xfrm>
              <a:off x="6286500" y="4149726"/>
              <a:ext cx="1712912"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发送 </a:t>
              </a:r>
              <a:r>
                <a:rPr lang="en-US" altLang="zh-CN" sz="2000">
                  <a:ea typeface="宋体" panose="02010600030101010101" pitchFamily="2" charset="-122"/>
                </a:rPr>
                <a:t>ACK 3</a:t>
              </a:r>
              <a:endParaRPr lang="en-US" altLang="zh-CN" sz="2000">
                <a:ea typeface="宋体" panose="02010600030101010101" pitchFamily="2" charset="-122"/>
              </a:endParaRPr>
            </a:p>
          </p:txBody>
        </p:sp>
        <p:sp>
          <p:nvSpPr>
            <p:cNvPr id="19" name="Line 25"/>
            <p:cNvSpPr>
              <a:spLocks noChangeShapeType="1"/>
            </p:cNvSpPr>
            <p:nvPr/>
          </p:nvSpPr>
          <p:spPr bwMode="auto">
            <a:xfrm flipH="1">
              <a:off x="2828925" y="4206876"/>
              <a:ext cx="3457574" cy="271463"/>
            </a:xfrm>
            <a:prstGeom prst="line">
              <a:avLst/>
            </a:prstGeom>
            <a:noFill/>
            <a:ln w="50800">
              <a:solidFill>
                <a:srgbClr val="00B179"/>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grpSp>
      <p:grpSp>
        <p:nvGrpSpPr>
          <p:cNvPr id="6" name="组合 30"/>
          <p:cNvGrpSpPr/>
          <p:nvPr/>
        </p:nvGrpSpPr>
        <p:grpSpPr bwMode="auto">
          <a:xfrm>
            <a:off x="1700213" y="4792663"/>
            <a:ext cx="5872162" cy="528637"/>
            <a:chOff x="1700212" y="4792664"/>
            <a:chExt cx="5872184" cy="528637"/>
          </a:xfrm>
        </p:grpSpPr>
        <p:sp>
          <p:nvSpPr>
            <p:cNvPr id="16401" name="Rectangle 41"/>
            <p:cNvSpPr>
              <a:spLocks noChangeArrowheads="1"/>
            </p:cNvSpPr>
            <p:nvPr/>
          </p:nvSpPr>
          <p:spPr bwMode="auto">
            <a:xfrm>
              <a:off x="1700212" y="4792664"/>
              <a:ext cx="1071563" cy="5286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发送 3</a:t>
              </a:r>
              <a:endParaRPr lang="zh-CN" altLang="en-US" sz="2000">
                <a:ea typeface="宋体" panose="02010600030101010101" pitchFamily="2" charset="-122"/>
              </a:endParaRPr>
            </a:p>
          </p:txBody>
        </p:sp>
        <p:sp>
          <p:nvSpPr>
            <p:cNvPr id="16402" name="Rectangle 42"/>
            <p:cNvSpPr>
              <a:spLocks noChangeArrowheads="1"/>
            </p:cNvSpPr>
            <p:nvPr/>
          </p:nvSpPr>
          <p:spPr bwMode="auto">
            <a:xfrm>
              <a:off x="6373813" y="4878389"/>
              <a:ext cx="1198583" cy="328612"/>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接收 3</a:t>
              </a:r>
              <a:endParaRPr lang="zh-CN" altLang="en-US" sz="2000">
                <a:ea typeface="宋体" panose="02010600030101010101" pitchFamily="2" charset="-122"/>
              </a:endParaRPr>
            </a:p>
          </p:txBody>
        </p:sp>
        <p:sp>
          <p:nvSpPr>
            <p:cNvPr id="22" name="Line 19"/>
            <p:cNvSpPr>
              <a:spLocks noChangeShapeType="1"/>
            </p:cNvSpPr>
            <p:nvPr/>
          </p:nvSpPr>
          <p:spPr bwMode="auto">
            <a:xfrm>
              <a:off x="2828928" y="4878389"/>
              <a:ext cx="3486163" cy="171450"/>
            </a:xfrm>
            <a:prstGeom prst="line">
              <a:avLst/>
            </a:prstGeom>
            <a:noFill/>
            <a:ln w="50800">
              <a:solidFill>
                <a:schemeClr val="accent2"/>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grpSp>
      <p:grpSp>
        <p:nvGrpSpPr>
          <p:cNvPr id="7" name="组合 29"/>
          <p:cNvGrpSpPr/>
          <p:nvPr/>
        </p:nvGrpSpPr>
        <p:grpSpPr bwMode="auto">
          <a:xfrm>
            <a:off x="1100138" y="5429250"/>
            <a:ext cx="6672262" cy="577850"/>
            <a:chOff x="1100137" y="5429264"/>
            <a:chExt cx="6672263" cy="577836"/>
          </a:xfrm>
        </p:grpSpPr>
        <p:sp>
          <p:nvSpPr>
            <p:cNvPr id="16398" name="Rectangle 22"/>
            <p:cNvSpPr>
              <a:spLocks noChangeArrowheads="1"/>
            </p:cNvSpPr>
            <p:nvPr/>
          </p:nvSpPr>
          <p:spPr bwMode="auto">
            <a:xfrm>
              <a:off x="1100137" y="5478463"/>
              <a:ext cx="1573213" cy="5286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接收 </a:t>
              </a:r>
              <a:r>
                <a:rPr lang="en-US" altLang="zh-CN" sz="2000">
                  <a:ea typeface="宋体" panose="02010600030101010101" pitchFamily="2" charset="-122"/>
                </a:rPr>
                <a:t>ACK 4</a:t>
              </a:r>
              <a:endParaRPr lang="en-US" altLang="zh-CN" sz="2000">
                <a:ea typeface="宋体" panose="02010600030101010101" pitchFamily="2" charset="-122"/>
              </a:endParaRPr>
            </a:p>
          </p:txBody>
        </p:sp>
        <p:sp>
          <p:nvSpPr>
            <p:cNvPr id="16399" name="Rectangle 23"/>
            <p:cNvSpPr>
              <a:spLocks noChangeArrowheads="1"/>
            </p:cNvSpPr>
            <p:nvPr/>
          </p:nvSpPr>
          <p:spPr bwMode="auto">
            <a:xfrm>
              <a:off x="6315075" y="5429264"/>
              <a:ext cx="1457325"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发送 </a:t>
              </a:r>
              <a:r>
                <a:rPr lang="en-US" altLang="zh-CN" sz="2000">
                  <a:ea typeface="宋体" panose="02010600030101010101" pitchFamily="2" charset="-122"/>
                </a:rPr>
                <a:t>ACK 4</a:t>
              </a:r>
              <a:endParaRPr lang="en-US" altLang="zh-CN" sz="2000">
                <a:ea typeface="宋体" panose="02010600030101010101" pitchFamily="2" charset="-122"/>
              </a:endParaRPr>
            </a:p>
          </p:txBody>
        </p:sp>
        <p:sp>
          <p:nvSpPr>
            <p:cNvPr id="25" name="Line 25"/>
            <p:cNvSpPr>
              <a:spLocks noChangeShapeType="1"/>
            </p:cNvSpPr>
            <p:nvPr/>
          </p:nvSpPr>
          <p:spPr bwMode="auto">
            <a:xfrm flipH="1">
              <a:off x="2771774" y="5478476"/>
              <a:ext cx="3457576" cy="271455"/>
            </a:xfrm>
            <a:prstGeom prst="line">
              <a:avLst/>
            </a:prstGeom>
            <a:noFill/>
            <a:ln w="50800">
              <a:solidFill>
                <a:srgbClr val="00B179"/>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2"/>
          <p:cNvSpPr>
            <a:spLocks noChangeArrowheads="1"/>
          </p:cNvSpPr>
          <p:nvPr/>
        </p:nvSpPr>
        <p:spPr bwMode="auto">
          <a:xfrm>
            <a:off x="77788" y="981075"/>
            <a:ext cx="1085850" cy="471488"/>
          </a:xfrm>
          <a:prstGeom prst="rect">
            <a:avLst/>
          </a:prstGeom>
          <a:noFill/>
          <a:ln w="9525">
            <a:noFill/>
            <a:miter lim="800000"/>
          </a:ln>
        </p:spPr>
        <p:txBody>
          <a:bodyPr wrap="none" lIns="21431" tIns="30362" rIns="21431" bIns="30362"/>
          <a:lstStyle/>
          <a:p>
            <a:pPr defTabSz="1028700">
              <a:lnSpc>
                <a:spcPts val="2365"/>
              </a:lnSpc>
              <a:tabLst>
                <a:tab pos="514350" algn="l"/>
                <a:tab pos="1028700" algn="l"/>
                <a:tab pos="1543050" algn="l"/>
              </a:tabLst>
            </a:pPr>
            <a:r>
              <a:rPr lang="zh-CN" altLang="en-US" sz="2000">
                <a:solidFill>
                  <a:schemeClr val="accent1"/>
                </a:solidFill>
                <a:ea typeface="宋体" panose="02010600030101010101" pitchFamily="2" charset="-122"/>
              </a:rPr>
              <a:t>发送方</a:t>
            </a:r>
            <a:endParaRPr lang="zh-CN" altLang="en-US" sz="2000">
              <a:solidFill>
                <a:schemeClr val="accent1"/>
              </a:solidFill>
              <a:ea typeface="宋体" panose="02010600030101010101" pitchFamily="2" charset="-122"/>
            </a:endParaRPr>
          </a:p>
          <a:p>
            <a:pPr defTabSz="1028700">
              <a:lnSpc>
                <a:spcPts val="2365"/>
              </a:lnSpc>
              <a:tabLst>
                <a:tab pos="514350" algn="l"/>
                <a:tab pos="1028700" algn="l"/>
                <a:tab pos="1543050" algn="l"/>
              </a:tabLst>
            </a:pPr>
            <a:endParaRPr lang="en-US" altLang="zh-CN" sz="2000">
              <a:solidFill>
                <a:schemeClr val="accent1"/>
              </a:solidFill>
              <a:ea typeface="宋体" panose="02010600030101010101" pitchFamily="2" charset="-122"/>
            </a:endParaRPr>
          </a:p>
        </p:txBody>
      </p:sp>
      <p:sp>
        <p:nvSpPr>
          <p:cNvPr id="17411" name="Rectangle 23"/>
          <p:cNvSpPr>
            <a:spLocks noChangeArrowheads="1"/>
          </p:cNvSpPr>
          <p:nvPr/>
        </p:nvSpPr>
        <p:spPr bwMode="auto">
          <a:xfrm>
            <a:off x="7000875" y="981075"/>
            <a:ext cx="1285875" cy="471488"/>
          </a:xfrm>
          <a:prstGeom prst="rect">
            <a:avLst/>
          </a:prstGeom>
          <a:noFill/>
          <a:ln w="9525">
            <a:noFill/>
            <a:miter lim="800000"/>
          </a:ln>
        </p:spPr>
        <p:txBody>
          <a:bodyPr wrap="none" lIns="21431" tIns="30362" rIns="21431" bIns="30362"/>
          <a:lstStyle/>
          <a:p>
            <a:pPr defTabSz="1028700">
              <a:lnSpc>
                <a:spcPts val="2365"/>
              </a:lnSpc>
              <a:tabLst>
                <a:tab pos="514350" algn="l"/>
                <a:tab pos="1028700" algn="l"/>
                <a:tab pos="1543050" algn="l"/>
              </a:tabLst>
            </a:pPr>
            <a:r>
              <a:rPr lang="zh-CN" altLang="en-US" sz="2000">
                <a:solidFill>
                  <a:schemeClr val="accent1"/>
                </a:solidFill>
                <a:ea typeface="宋体" panose="02010600030101010101" pitchFamily="2" charset="-122"/>
              </a:rPr>
              <a:t>接收方</a:t>
            </a:r>
            <a:endParaRPr lang="zh-CN" altLang="en-US" sz="2000">
              <a:solidFill>
                <a:schemeClr val="accent1"/>
              </a:solidFill>
              <a:ea typeface="宋体" panose="02010600030101010101" pitchFamily="2" charset="-122"/>
            </a:endParaRPr>
          </a:p>
        </p:txBody>
      </p:sp>
      <p:sp>
        <p:nvSpPr>
          <p:cNvPr id="536600" name="Line 24"/>
          <p:cNvSpPr>
            <a:spLocks noChangeShapeType="1"/>
          </p:cNvSpPr>
          <p:nvPr/>
        </p:nvSpPr>
        <p:spPr bwMode="auto">
          <a:xfrm>
            <a:off x="5715000" y="981075"/>
            <a:ext cx="0" cy="5254625"/>
          </a:xfrm>
          <a:prstGeom prst="line">
            <a:avLst/>
          </a:prstGeom>
          <a:noFill/>
          <a:ln w="50800">
            <a:solidFill>
              <a:srgbClr val="00B179"/>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536601" name="Line 25"/>
          <p:cNvSpPr>
            <a:spLocks noChangeShapeType="1"/>
          </p:cNvSpPr>
          <p:nvPr/>
        </p:nvSpPr>
        <p:spPr bwMode="auto">
          <a:xfrm>
            <a:off x="3100388" y="981075"/>
            <a:ext cx="0" cy="525462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grpSp>
        <p:nvGrpSpPr>
          <p:cNvPr id="2" name="组合 39"/>
          <p:cNvGrpSpPr/>
          <p:nvPr/>
        </p:nvGrpSpPr>
        <p:grpSpPr bwMode="auto">
          <a:xfrm>
            <a:off x="1163638" y="1435100"/>
            <a:ext cx="4551362" cy="1744663"/>
            <a:chOff x="1163029" y="1435639"/>
            <a:chExt cx="4551971" cy="1744566"/>
          </a:xfrm>
        </p:grpSpPr>
        <p:grpSp>
          <p:nvGrpSpPr>
            <p:cNvPr id="17429" name="组合 38"/>
            <p:cNvGrpSpPr/>
            <p:nvPr/>
          </p:nvGrpSpPr>
          <p:grpSpPr bwMode="auto">
            <a:xfrm>
              <a:off x="3143240" y="1714488"/>
              <a:ext cx="2571760" cy="1066800"/>
              <a:chOff x="3143240" y="1714488"/>
              <a:chExt cx="2571760" cy="1066800"/>
            </a:xfrm>
          </p:grpSpPr>
          <p:sp>
            <p:nvSpPr>
              <p:cNvPr id="536605" name="Line 29"/>
              <p:cNvSpPr>
                <a:spLocks noChangeShapeType="1"/>
              </p:cNvSpPr>
              <p:nvPr/>
            </p:nvSpPr>
            <p:spPr bwMode="auto">
              <a:xfrm>
                <a:off x="3142906" y="1715023"/>
                <a:ext cx="2572094" cy="0"/>
              </a:xfrm>
              <a:prstGeom prst="line">
                <a:avLst/>
              </a:prstGeom>
              <a:noFill/>
              <a:ln w="50800">
                <a:solidFill>
                  <a:schemeClr val="accent2"/>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536606" name="Line 30"/>
              <p:cNvSpPr>
                <a:spLocks noChangeShapeType="1"/>
              </p:cNvSpPr>
              <p:nvPr/>
            </p:nvSpPr>
            <p:spPr bwMode="auto">
              <a:xfrm>
                <a:off x="3142906" y="2248393"/>
                <a:ext cx="2572094" cy="0"/>
              </a:xfrm>
              <a:prstGeom prst="line">
                <a:avLst/>
              </a:prstGeom>
              <a:noFill/>
              <a:ln w="50800">
                <a:solidFill>
                  <a:schemeClr val="accent2"/>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536607" name="Line 31"/>
              <p:cNvSpPr>
                <a:spLocks noChangeShapeType="1"/>
              </p:cNvSpPr>
              <p:nvPr/>
            </p:nvSpPr>
            <p:spPr bwMode="auto">
              <a:xfrm flipV="1">
                <a:off x="3142906" y="2781764"/>
                <a:ext cx="2572094" cy="0"/>
              </a:xfrm>
              <a:prstGeom prst="line">
                <a:avLst/>
              </a:prstGeom>
              <a:noFill/>
              <a:ln w="50800">
                <a:solidFill>
                  <a:schemeClr val="accent2"/>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grpSp>
        <p:grpSp>
          <p:nvGrpSpPr>
            <p:cNvPr id="17430" name="组合 36"/>
            <p:cNvGrpSpPr/>
            <p:nvPr/>
          </p:nvGrpSpPr>
          <p:grpSpPr bwMode="auto">
            <a:xfrm>
              <a:off x="1163029" y="1435639"/>
              <a:ext cx="1837335" cy="1744566"/>
              <a:chOff x="1163029" y="1435639"/>
              <a:chExt cx="1837335" cy="1744566"/>
            </a:xfrm>
          </p:grpSpPr>
          <p:sp>
            <p:nvSpPr>
              <p:cNvPr id="17431" name="矩形 20"/>
              <p:cNvSpPr>
                <a:spLocks noChangeArrowheads="1"/>
              </p:cNvSpPr>
              <p:nvPr/>
            </p:nvSpPr>
            <p:spPr bwMode="auto">
              <a:xfrm>
                <a:off x="1163029" y="1435639"/>
                <a:ext cx="1837335" cy="581522"/>
              </a:xfrm>
              <a:prstGeom prst="rect">
                <a:avLst/>
              </a:prstGeom>
              <a:solidFill>
                <a:schemeClr val="accent1"/>
              </a:solidFill>
              <a:ln w="9525" algn="ctr">
                <a:solidFill>
                  <a:schemeClr val="tx2"/>
                </a:solidFill>
                <a:round/>
              </a:ln>
            </p:spPr>
            <p:txBody>
              <a:bodyPr wrap="none" lIns="82124" tIns="41061" rIns="82124" bIns="41061" anchor="ctr">
                <a:spAutoFit/>
              </a:bodyPr>
              <a:lstStyle/>
              <a:p>
                <a:pPr algn="l" defTabSz="814705">
                  <a:lnSpc>
                    <a:spcPct val="90000"/>
                  </a:lnSpc>
                </a:pPr>
                <a:r>
                  <a:rPr lang="en-US" altLang="zh-CN" b="0" i="1">
                    <a:latin typeface="Arial" panose="020B0604020202020204" pitchFamily="34" charset="0"/>
                    <a:ea typeface="宋体" panose="02010600030101010101" pitchFamily="2" charset="-122"/>
                  </a:rPr>
                  <a:t>Windows size=3</a:t>
                </a:r>
                <a:endParaRPr lang="en-US" altLang="zh-CN" b="0" i="1">
                  <a:latin typeface="Arial" panose="020B0604020202020204" pitchFamily="34" charset="0"/>
                  <a:ea typeface="宋体" panose="02010600030101010101" pitchFamily="2" charset="-122"/>
                </a:endParaRPr>
              </a:p>
              <a:p>
                <a:pPr algn="l" defTabSz="814705">
                  <a:lnSpc>
                    <a:spcPct val="90000"/>
                  </a:lnSpc>
                </a:pPr>
                <a:r>
                  <a:rPr lang="en-US" altLang="zh-CN" b="0" i="1">
                    <a:latin typeface="Arial" panose="020B0604020202020204" pitchFamily="34" charset="0"/>
                    <a:ea typeface="宋体" panose="02010600030101010101" pitchFamily="2" charset="-122"/>
                  </a:rPr>
                  <a:t>Send=1</a:t>
                </a:r>
                <a:endParaRPr lang="zh-CN" altLang="en-US" b="0" i="1">
                  <a:latin typeface="Arial" panose="020B0604020202020204" pitchFamily="34" charset="0"/>
                  <a:ea typeface="宋体" panose="02010600030101010101" pitchFamily="2" charset="-122"/>
                </a:endParaRPr>
              </a:p>
            </p:txBody>
          </p:sp>
          <p:sp>
            <p:nvSpPr>
              <p:cNvPr id="17432" name="矩形 21"/>
              <p:cNvSpPr>
                <a:spLocks noChangeArrowheads="1"/>
              </p:cNvSpPr>
              <p:nvPr/>
            </p:nvSpPr>
            <p:spPr bwMode="auto">
              <a:xfrm>
                <a:off x="1163029" y="2017161"/>
                <a:ext cx="1837335" cy="581522"/>
              </a:xfrm>
              <a:prstGeom prst="rect">
                <a:avLst/>
              </a:prstGeom>
              <a:solidFill>
                <a:schemeClr val="accent1"/>
              </a:solidFill>
              <a:ln w="9525" algn="ctr">
                <a:solidFill>
                  <a:schemeClr val="tx2"/>
                </a:solidFill>
                <a:round/>
              </a:ln>
            </p:spPr>
            <p:txBody>
              <a:bodyPr wrap="none" lIns="82124" tIns="41061" rIns="82124" bIns="41061" anchor="ctr">
                <a:spAutoFit/>
              </a:bodyPr>
              <a:lstStyle/>
              <a:p>
                <a:pPr algn="l" defTabSz="814705">
                  <a:lnSpc>
                    <a:spcPct val="90000"/>
                  </a:lnSpc>
                </a:pPr>
                <a:r>
                  <a:rPr lang="en-US" altLang="zh-CN" b="0" i="1">
                    <a:latin typeface="Arial" panose="020B0604020202020204" pitchFamily="34" charset="0"/>
                    <a:ea typeface="宋体" panose="02010600030101010101" pitchFamily="2" charset="-122"/>
                  </a:rPr>
                  <a:t>Windows size=3</a:t>
                </a:r>
                <a:endParaRPr lang="en-US" altLang="zh-CN" b="0" i="1">
                  <a:latin typeface="Arial" panose="020B0604020202020204" pitchFamily="34" charset="0"/>
                  <a:ea typeface="宋体" panose="02010600030101010101" pitchFamily="2" charset="-122"/>
                </a:endParaRPr>
              </a:p>
              <a:p>
                <a:pPr algn="l" defTabSz="814705">
                  <a:lnSpc>
                    <a:spcPct val="90000"/>
                  </a:lnSpc>
                </a:pPr>
                <a:r>
                  <a:rPr lang="en-US" altLang="zh-CN" b="0" i="1">
                    <a:latin typeface="Arial" panose="020B0604020202020204" pitchFamily="34" charset="0"/>
                    <a:ea typeface="宋体" panose="02010600030101010101" pitchFamily="2" charset="-122"/>
                  </a:rPr>
                  <a:t>Send=2</a:t>
                </a:r>
                <a:endParaRPr lang="zh-CN" altLang="en-US" b="0" i="1">
                  <a:latin typeface="Arial" panose="020B0604020202020204" pitchFamily="34" charset="0"/>
                  <a:ea typeface="宋体" panose="02010600030101010101" pitchFamily="2" charset="-122"/>
                </a:endParaRPr>
              </a:p>
            </p:txBody>
          </p:sp>
          <p:sp>
            <p:nvSpPr>
              <p:cNvPr id="17433" name="矩形 22"/>
              <p:cNvSpPr>
                <a:spLocks noChangeArrowheads="1"/>
              </p:cNvSpPr>
              <p:nvPr/>
            </p:nvSpPr>
            <p:spPr bwMode="auto">
              <a:xfrm>
                <a:off x="1163029" y="2598683"/>
                <a:ext cx="1837335" cy="581522"/>
              </a:xfrm>
              <a:prstGeom prst="rect">
                <a:avLst/>
              </a:prstGeom>
              <a:solidFill>
                <a:schemeClr val="accent1"/>
              </a:solidFill>
              <a:ln w="9525" algn="ctr">
                <a:solidFill>
                  <a:schemeClr val="tx2"/>
                </a:solidFill>
                <a:round/>
              </a:ln>
            </p:spPr>
            <p:txBody>
              <a:bodyPr wrap="none" lIns="82124" tIns="41061" rIns="82124" bIns="41061" anchor="ctr">
                <a:spAutoFit/>
              </a:bodyPr>
              <a:lstStyle/>
              <a:p>
                <a:pPr algn="l" defTabSz="814705">
                  <a:lnSpc>
                    <a:spcPct val="90000"/>
                  </a:lnSpc>
                </a:pPr>
                <a:r>
                  <a:rPr lang="en-US" altLang="zh-CN" b="0" i="1">
                    <a:latin typeface="Arial" panose="020B0604020202020204" pitchFamily="34" charset="0"/>
                    <a:ea typeface="宋体" panose="02010600030101010101" pitchFamily="2" charset="-122"/>
                  </a:rPr>
                  <a:t>Windows size=3</a:t>
                </a:r>
                <a:endParaRPr lang="en-US" altLang="zh-CN" b="0" i="1">
                  <a:latin typeface="Arial" panose="020B0604020202020204" pitchFamily="34" charset="0"/>
                  <a:ea typeface="宋体" panose="02010600030101010101" pitchFamily="2" charset="-122"/>
                </a:endParaRPr>
              </a:p>
              <a:p>
                <a:pPr algn="l" defTabSz="814705">
                  <a:lnSpc>
                    <a:spcPct val="90000"/>
                  </a:lnSpc>
                </a:pPr>
                <a:r>
                  <a:rPr lang="en-US" altLang="zh-CN" b="0" i="1">
                    <a:latin typeface="Arial" panose="020B0604020202020204" pitchFamily="34" charset="0"/>
                    <a:ea typeface="宋体" panose="02010600030101010101" pitchFamily="2" charset="-122"/>
                  </a:rPr>
                  <a:t>Send=3</a:t>
                </a:r>
                <a:endParaRPr lang="zh-CN" altLang="en-US" b="0" i="1">
                  <a:latin typeface="Arial" panose="020B0604020202020204" pitchFamily="34" charset="0"/>
                  <a:ea typeface="宋体" panose="02010600030101010101" pitchFamily="2" charset="-122"/>
                </a:endParaRPr>
              </a:p>
            </p:txBody>
          </p:sp>
        </p:grpSp>
      </p:grpSp>
      <p:grpSp>
        <p:nvGrpSpPr>
          <p:cNvPr id="5" name="组合 41"/>
          <p:cNvGrpSpPr/>
          <p:nvPr/>
        </p:nvGrpSpPr>
        <p:grpSpPr bwMode="auto">
          <a:xfrm>
            <a:off x="1163638" y="4214813"/>
            <a:ext cx="4551362" cy="1163637"/>
            <a:chOff x="1163029" y="4214818"/>
            <a:chExt cx="4551971" cy="1163044"/>
          </a:xfrm>
        </p:grpSpPr>
        <p:grpSp>
          <p:nvGrpSpPr>
            <p:cNvPr id="17424" name="组合 37"/>
            <p:cNvGrpSpPr/>
            <p:nvPr/>
          </p:nvGrpSpPr>
          <p:grpSpPr bwMode="auto">
            <a:xfrm>
              <a:off x="1163029" y="4214818"/>
              <a:ext cx="1837335" cy="1163044"/>
              <a:chOff x="1163029" y="4214818"/>
              <a:chExt cx="1837335" cy="1163044"/>
            </a:xfrm>
          </p:grpSpPr>
          <p:sp>
            <p:nvSpPr>
              <p:cNvPr id="17427" name="矩形 24"/>
              <p:cNvSpPr>
                <a:spLocks noChangeArrowheads="1"/>
              </p:cNvSpPr>
              <p:nvPr/>
            </p:nvSpPr>
            <p:spPr bwMode="auto">
              <a:xfrm>
                <a:off x="1163029" y="4214818"/>
                <a:ext cx="1837335" cy="581522"/>
              </a:xfrm>
              <a:prstGeom prst="rect">
                <a:avLst/>
              </a:prstGeom>
              <a:solidFill>
                <a:schemeClr val="accent1"/>
              </a:solidFill>
              <a:ln w="9525" algn="ctr">
                <a:solidFill>
                  <a:schemeClr val="tx2"/>
                </a:solidFill>
                <a:round/>
              </a:ln>
            </p:spPr>
            <p:txBody>
              <a:bodyPr wrap="none" lIns="82124" tIns="41061" rIns="82124" bIns="41061" anchor="ctr">
                <a:spAutoFit/>
              </a:bodyPr>
              <a:lstStyle/>
              <a:p>
                <a:pPr algn="l" defTabSz="814705">
                  <a:lnSpc>
                    <a:spcPct val="90000"/>
                  </a:lnSpc>
                </a:pPr>
                <a:r>
                  <a:rPr lang="en-US" altLang="zh-CN" b="0" i="1">
                    <a:latin typeface="Arial" panose="020B0604020202020204" pitchFamily="34" charset="0"/>
                    <a:ea typeface="宋体" panose="02010600030101010101" pitchFamily="2" charset="-122"/>
                  </a:rPr>
                  <a:t>Windows size=2</a:t>
                </a:r>
                <a:endParaRPr lang="en-US" altLang="zh-CN" b="0" i="1">
                  <a:latin typeface="Arial" panose="020B0604020202020204" pitchFamily="34" charset="0"/>
                  <a:ea typeface="宋体" panose="02010600030101010101" pitchFamily="2" charset="-122"/>
                </a:endParaRPr>
              </a:p>
              <a:p>
                <a:pPr algn="l" defTabSz="814705">
                  <a:lnSpc>
                    <a:spcPct val="90000"/>
                  </a:lnSpc>
                </a:pPr>
                <a:r>
                  <a:rPr lang="en-US" altLang="zh-CN" b="0" i="1">
                    <a:latin typeface="Arial" panose="020B0604020202020204" pitchFamily="34" charset="0"/>
                    <a:ea typeface="宋体" panose="02010600030101010101" pitchFamily="2" charset="-122"/>
                  </a:rPr>
                  <a:t>Send=3</a:t>
                </a:r>
                <a:endParaRPr lang="zh-CN" altLang="en-US" b="0" i="1">
                  <a:latin typeface="Arial" panose="020B0604020202020204" pitchFamily="34" charset="0"/>
                  <a:ea typeface="宋体" panose="02010600030101010101" pitchFamily="2" charset="-122"/>
                </a:endParaRPr>
              </a:p>
            </p:txBody>
          </p:sp>
          <p:sp>
            <p:nvSpPr>
              <p:cNvPr id="17428" name="矩形 27"/>
              <p:cNvSpPr>
                <a:spLocks noChangeArrowheads="1"/>
              </p:cNvSpPr>
              <p:nvPr/>
            </p:nvSpPr>
            <p:spPr bwMode="auto">
              <a:xfrm>
                <a:off x="1163029" y="4796340"/>
                <a:ext cx="1837335" cy="581522"/>
              </a:xfrm>
              <a:prstGeom prst="rect">
                <a:avLst/>
              </a:prstGeom>
              <a:solidFill>
                <a:schemeClr val="accent1"/>
              </a:solidFill>
              <a:ln w="9525" algn="ctr">
                <a:solidFill>
                  <a:schemeClr val="tx2"/>
                </a:solidFill>
                <a:round/>
              </a:ln>
            </p:spPr>
            <p:txBody>
              <a:bodyPr wrap="none" lIns="82124" tIns="41061" rIns="82124" bIns="41061" anchor="ctr">
                <a:spAutoFit/>
              </a:bodyPr>
              <a:lstStyle/>
              <a:p>
                <a:pPr algn="l" defTabSz="814705">
                  <a:lnSpc>
                    <a:spcPct val="90000"/>
                  </a:lnSpc>
                </a:pPr>
                <a:r>
                  <a:rPr lang="en-US" altLang="zh-CN" b="0" i="1">
                    <a:latin typeface="Arial" panose="020B0604020202020204" pitchFamily="34" charset="0"/>
                    <a:ea typeface="宋体" panose="02010600030101010101" pitchFamily="2" charset="-122"/>
                  </a:rPr>
                  <a:t>Windows size=2</a:t>
                </a:r>
                <a:endParaRPr lang="en-US" altLang="zh-CN" b="0" i="1">
                  <a:latin typeface="Arial" panose="020B0604020202020204" pitchFamily="34" charset="0"/>
                  <a:ea typeface="宋体" panose="02010600030101010101" pitchFamily="2" charset="-122"/>
                </a:endParaRPr>
              </a:p>
              <a:p>
                <a:pPr algn="l" defTabSz="814705">
                  <a:lnSpc>
                    <a:spcPct val="90000"/>
                  </a:lnSpc>
                </a:pPr>
                <a:r>
                  <a:rPr lang="en-US" altLang="zh-CN" b="0" i="1">
                    <a:latin typeface="Arial" panose="020B0604020202020204" pitchFamily="34" charset="0"/>
                    <a:ea typeface="宋体" panose="02010600030101010101" pitchFamily="2" charset="-122"/>
                  </a:rPr>
                  <a:t>Send=4</a:t>
                </a:r>
                <a:endParaRPr lang="zh-CN" altLang="en-US" b="0" i="1">
                  <a:latin typeface="Arial" panose="020B0604020202020204" pitchFamily="34" charset="0"/>
                  <a:ea typeface="宋体" panose="02010600030101010101" pitchFamily="2" charset="-122"/>
                </a:endParaRPr>
              </a:p>
            </p:txBody>
          </p:sp>
        </p:grpSp>
        <p:sp>
          <p:nvSpPr>
            <p:cNvPr id="29" name="Line 30"/>
            <p:cNvSpPr>
              <a:spLocks noChangeShapeType="1"/>
            </p:cNvSpPr>
            <p:nvPr/>
          </p:nvSpPr>
          <p:spPr bwMode="auto">
            <a:xfrm>
              <a:off x="3142906" y="4538503"/>
              <a:ext cx="2572094" cy="0"/>
            </a:xfrm>
            <a:prstGeom prst="line">
              <a:avLst/>
            </a:prstGeom>
            <a:noFill/>
            <a:ln w="50800">
              <a:solidFill>
                <a:schemeClr val="accent2"/>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30" name="Line 31"/>
            <p:cNvSpPr>
              <a:spLocks noChangeShapeType="1"/>
            </p:cNvSpPr>
            <p:nvPr/>
          </p:nvSpPr>
          <p:spPr bwMode="auto">
            <a:xfrm flipV="1">
              <a:off x="3142906" y="5071631"/>
              <a:ext cx="2572094" cy="0"/>
            </a:xfrm>
            <a:prstGeom prst="line">
              <a:avLst/>
            </a:prstGeom>
            <a:noFill/>
            <a:ln w="50800">
              <a:solidFill>
                <a:schemeClr val="accent2"/>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grpSp>
      <p:grpSp>
        <p:nvGrpSpPr>
          <p:cNvPr id="7" name="组合 40"/>
          <p:cNvGrpSpPr/>
          <p:nvPr/>
        </p:nvGrpSpPr>
        <p:grpSpPr bwMode="auto">
          <a:xfrm>
            <a:off x="3143250" y="3348038"/>
            <a:ext cx="5715000" cy="581025"/>
            <a:chOff x="3143240" y="3347541"/>
            <a:chExt cx="5715040" cy="581521"/>
          </a:xfrm>
        </p:grpSpPr>
        <p:sp>
          <p:nvSpPr>
            <p:cNvPr id="17421" name="TextBox 19"/>
            <p:cNvSpPr txBox="1">
              <a:spLocks noChangeArrowheads="1"/>
            </p:cNvSpPr>
            <p:nvPr/>
          </p:nvSpPr>
          <p:spPr bwMode="auto">
            <a:xfrm>
              <a:off x="7615631" y="3416858"/>
              <a:ext cx="1242649" cy="369332"/>
            </a:xfrm>
            <a:prstGeom prst="rect">
              <a:avLst/>
            </a:prstGeom>
            <a:noFill/>
            <a:ln w="9525">
              <a:noFill/>
              <a:miter lim="800000"/>
            </a:ln>
          </p:spPr>
          <p:txBody>
            <a:bodyPr wrap="none">
              <a:spAutoFit/>
            </a:bodyPr>
            <a:lstStyle/>
            <a:p>
              <a:r>
                <a:rPr lang="zh-CN" altLang="en-US">
                  <a:ea typeface="宋体" panose="02010600030101010101" pitchFamily="2" charset="-122"/>
                </a:rPr>
                <a:t>数据</a:t>
              </a:r>
              <a:r>
                <a:rPr lang="en-US" altLang="zh-CN">
                  <a:ea typeface="宋体" panose="02010600030101010101" pitchFamily="2" charset="-122"/>
                </a:rPr>
                <a:t>3</a:t>
              </a:r>
              <a:r>
                <a:rPr lang="zh-CN" altLang="en-US">
                  <a:ea typeface="宋体" panose="02010600030101010101" pitchFamily="2" charset="-122"/>
                </a:rPr>
                <a:t>丢失</a:t>
              </a:r>
              <a:endParaRPr lang="zh-CN" altLang="en-US">
                <a:ea typeface="宋体" panose="02010600030101010101" pitchFamily="2" charset="-122"/>
              </a:endParaRPr>
            </a:p>
          </p:txBody>
        </p:sp>
        <p:sp>
          <p:nvSpPr>
            <p:cNvPr id="17422" name="矩形 23"/>
            <p:cNvSpPr>
              <a:spLocks noChangeArrowheads="1"/>
            </p:cNvSpPr>
            <p:nvPr/>
          </p:nvSpPr>
          <p:spPr bwMode="auto">
            <a:xfrm>
              <a:off x="5806499" y="3347541"/>
              <a:ext cx="1837335" cy="581521"/>
            </a:xfrm>
            <a:prstGeom prst="rect">
              <a:avLst/>
            </a:prstGeom>
            <a:solidFill>
              <a:schemeClr val="accent1"/>
            </a:solidFill>
            <a:ln w="9525" algn="ctr">
              <a:solidFill>
                <a:schemeClr val="tx2"/>
              </a:solidFill>
              <a:round/>
            </a:ln>
          </p:spPr>
          <p:txBody>
            <a:bodyPr wrap="none" lIns="82124" tIns="41061" rIns="82124" bIns="41061" anchor="ctr">
              <a:spAutoFit/>
            </a:bodyPr>
            <a:lstStyle/>
            <a:p>
              <a:pPr algn="l" defTabSz="814705">
                <a:lnSpc>
                  <a:spcPct val="90000"/>
                </a:lnSpc>
              </a:pPr>
              <a:r>
                <a:rPr lang="en-US" altLang="zh-CN" b="0" i="1">
                  <a:solidFill>
                    <a:schemeClr val="bg1"/>
                  </a:solidFill>
                  <a:latin typeface="Arial" panose="020B0604020202020204" pitchFamily="34" charset="0"/>
                  <a:ea typeface="宋体" panose="02010600030101010101" pitchFamily="2" charset="-122"/>
                </a:rPr>
                <a:t>ACK=3</a:t>
              </a:r>
              <a:endParaRPr lang="en-US" altLang="zh-CN" b="0" i="1">
                <a:solidFill>
                  <a:schemeClr val="bg1"/>
                </a:solidFill>
                <a:latin typeface="Arial" panose="020B0604020202020204" pitchFamily="34" charset="0"/>
                <a:ea typeface="宋体" panose="02010600030101010101" pitchFamily="2" charset="-122"/>
              </a:endParaRPr>
            </a:p>
            <a:p>
              <a:pPr algn="l" defTabSz="814705">
                <a:lnSpc>
                  <a:spcPct val="90000"/>
                </a:lnSpc>
              </a:pPr>
              <a:r>
                <a:rPr lang="en-US" altLang="zh-CN" b="0" i="1">
                  <a:latin typeface="Arial" panose="020B0604020202020204" pitchFamily="34" charset="0"/>
                  <a:ea typeface="宋体" panose="02010600030101010101" pitchFamily="2" charset="-122"/>
                </a:rPr>
                <a:t>Windows size=2</a:t>
              </a:r>
              <a:endParaRPr lang="en-US" altLang="zh-CN" b="0" i="1">
                <a:latin typeface="Arial" panose="020B0604020202020204" pitchFamily="34" charset="0"/>
                <a:ea typeface="宋体" panose="02010600030101010101" pitchFamily="2" charset="-122"/>
              </a:endParaRPr>
            </a:p>
          </p:txBody>
        </p:sp>
        <p:sp>
          <p:nvSpPr>
            <p:cNvPr id="31" name="Line 2066"/>
            <p:cNvSpPr>
              <a:spLocks noChangeShapeType="1"/>
            </p:cNvSpPr>
            <p:nvPr/>
          </p:nvSpPr>
          <p:spPr bwMode="auto">
            <a:xfrm flipH="1" flipV="1">
              <a:off x="3143240" y="3643068"/>
              <a:ext cx="2543193" cy="0"/>
            </a:xfrm>
            <a:prstGeom prst="line">
              <a:avLst/>
            </a:prstGeom>
            <a:noFill/>
            <a:ln w="50800">
              <a:solidFill>
                <a:srgbClr val="00B179"/>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grpSp>
      <p:grpSp>
        <p:nvGrpSpPr>
          <p:cNvPr id="8" name="组合 42"/>
          <p:cNvGrpSpPr/>
          <p:nvPr/>
        </p:nvGrpSpPr>
        <p:grpSpPr bwMode="auto">
          <a:xfrm>
            <a:off x="3143250" y="5378450"/>
            <a:ext cx="4471988" cy="581025"/>
            <a:chOff x="3143240" y="5377862"/>
            <a:chExt cx="4472391" cy="581522"/>
          </a:xfrm>
        </p:grpSpPr>
        <p:sp>
          <p:nvSpPr>
            <p:cNvPr id="17419" name="矩形 32"/>
            <p:cNvSpPr>
              <a:spLocks noChangeArrowheads="1"/>
            </p:cNvSpPr>
            <p:nvPr/>
          </p:nvSpPr>
          <p:spPr bwMode="auto">
            <a:xfrm>
              <a:off x="5778296" y="5377862"/>
              <a:ext cx="1837335" cy="581522"/>
            </a:xfrm>
            <a:prstGeom prst="rect">
              <a:avLst/>
            </a:prstGeom>
            <a:solidFill>
              <a:schemeClr val="accent1"/>
            </a:solidFill>
            <a:ln w="9525" algn="ctr">
              <a:solidFill>
                <a:schemeClr val="tx2"/>
              </a:solidFill>
              <a:round/>
            </a:ln>
          </p:spPr>
          <p:txBody>
            <a:bodyPr wrap="none" lIns="82124" tIns="41061" rIns="82124" bIns="41061" anchor="ctr">
              <a:spAutoFit/>
            </a:bodyPr>
            <a:lstStyle/>
            <a:p>
              <a:pPr algn="l" defTabSz="814705">
                <a:lnSpc>
                  <a:spcPct val="90000"/>
                </a:lnSpc>
              </a:pPr>
              <a:r>
                <a:rPr lang="en-US" altLang="zh-CN" b="0" i="1">
                  <a:solidFill>
                    <a:schemeClr val="bg1"/>
                  </a:solidFill>
                  <a:latin typeface="Arial" panose="020B0604020202020204" pitchFamily="34" charset="0"/>
                  <a:ea typeface="宋体" panose="02010600030101010101" pitchFamily="2" charset="-122"/>
                </a:rPr>
                <a:t>ACK=5</a:t>
              </a:r>
              <a:endParaRPr lang="en-US" altLang="zh-CN" b="0" i="1">
                <a:solidFill>
                  <a:schemeClr val="bg1"/>
                </a:solidFill>
                <a:latin typeface="Arial" panose="020B0604020202020204" pitchFamily="34" charset="0"/>
                <a:ea typeface="宋体" panose="02010600030101010101" pitchFamily="2" charset="-122"/>
              </a:endParaRPr>
            </a:p>
            <a:p>
              <a:pPr algn="l" defTabSz="814705">
                <a:lnSpc>
                  <a:spcPct val="90000"/>
                </a:lnSpc>
              </a:pPr>
              <a:r>
                <a:rPr lang="en-US" altLang="zh-CN" b="0" i="1">
                  <a:latin typeface="Arial" panose="020B0604020202020204" pitchFamily="34" charset="0"/>
                  <a:ea typeface="宋体" panose="02010600030101010101" pitchFamily="2" charset="-122"/>
                </a:rPr>
                <a:t>Windows size=2</a:t>
              </a:r>
              <a:endParaRPr lang="en-US" altLang="zh-CN" b="0" i="1">
                <a:latin typeface="Arial" panose="020B0604020202020204" pitchFamily="34" charset="0"/>
                <a:ea typeface="宋体" panose="02010600030101010101" pitchFamily="2" charset="-122"/>
              </a:endParaRPr>
            </a:p>
          </p:txBody>
        </p:sp>
        <p:sp>
          <p:nvSpPr>
            <p:cNvPr id="34" name="Line 2066"/>
            <p:cNvSpPr>
              <a:spLocks noChangeShapeType="1"/>
            </p:cNvSpPr>
            <p:nvPr/>
          </p:nvSpPr>
          <p:spPr bwMode="auto">
            <a:xfrm flipH="1" flipV="1">
              <a:off x="3143240" y="5668624"/>
              <a:ext cx="2543404" cy="0"/>
            </a:xfrm>
            <a:prstGeom prst="line">
              <a:avLst/>
            </a:prstGeom>
            <a:noFill/>
            <a:ln w="50800">
              <a:solidFill>
                <a:srgbClr val="00B179"/>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grpSp>
      <p:sp>
        <p:nvSpPr>
          <p:cNvPr id="17418" name="TextBox 35"/>
          <p:cNvSpPr txBox="1">
            <a:spLocks noChangeArrowheads="1"/>
          </p:cNvSpPr>
          <p:nvPr/>
        </p:nvSpPr>
        <p:spPr bwMode="auto">
          <a:xfrm>
            <a:off x="401638" y="458788"/>
            <a:ext cx="2344737" cy="522287"/>
          </a:xfrm>
          <a:prstGeom prst="rect">
            <a:avLst/>
          </a:prstGeom>
          <a:noFill/>
          <a:ln w="9525">
            <a:noFill/>
            <a:miter lim="800000"/>
          </a:ln>
        </p:spPr>
        <p:txBody>
          <a:bodyPr wrap="none">
            <a:spAutoFit/>
          </a:bodyPr>
          <a:lstStyle/>
          <a:p>
            <a:r>
              <a:rPr lang="en-US" altLang="zh-CN" sz="2800">
                <a:ea typeface="宋体" panose="02010600030101010101" pitchFamily="2" charset="-122"/>
              </a:rPr>
              <a:t>TCP</a:t>
            </a:r>
            <a:r>
              <a:rPr lang="zh-CN" altLang="en-US" sz="2800">
                <a:ea typeface="宋体" panose="02010600030101010101" pitchFamily="2" charset="-122"/>
              </a:rPr>
              <a:t>滑动窗口</a:t>
            </a:r>
            <a:endParaRPr lang="zh-CN" altLang="en-US" sz="2800">
              <a:ea typeface="宋体" panose="02010600030101010101" pitchFamily="2" charset="-122"/>
            </a:endParaRPr>
          </a:p>
        </p:txBody>
      </p:sp>
      <p:sp>
        <p:nvSpPr>
          <p:cNvPr id="32" name="Rectangle 12"/>
          <p:cNvSpPr>
            <a:spLocks noChangeArrowheads="1"/>
          </p:cNvSpPr>
          <p:nvPr/>
        </p:nvSpPr>
        <p:spPr bwMode="auto">
          <a:xfrm>
            <a:off x="428596" y="6332560"/>
            <a:ext cx="8226425" cy="382588"/>
          </a:xfrm>
          <a:prstGeom prst="rect">
            <a:avLst/>
          </a:prstGeom>
          <a:noFill/>
          <a:ln w="9525">
            <a:noFill/>
            <a:miter lim="800000"/>
          </a:ln>
        </p:spPr>
        <p:txBody>
          <a:bodyPr lIns="82153" tIns="41076" rIns="82153" bIns="41076" anchor="ctr" anchorCtr="1"/>
          <a:lstStyle/>
          <a:p>
            <a:pPr marL="342900" indent="-342900" algn="l" eaLnBrk="1" hangingPunct="1">
              <a:spcBef>
                <a:spcPct val="20000"/>
              </a:spcBef>
              <a:buFontTx/>
              <a:buChar char="•"/>
            </a:pPr>
            <a:r>
              <a:rPr lang="zh-CN" altLang="en-US" sz="2600" b="0" dirty="0">
                <a:latin typeface="Arial" panose="020B0604020202020204" pitchFamily="34" charset="0"/>
                <a:ea typeface="宋体" panose="02010600030101010101" pitchFamily="2" charset="-122"/>
              </a:rPr>
              <a:t>窗口 = </a:t>
            </a:r>
            <a:r>
              <a:rPr lang="en-US" altLang="zh-CN" sz="2600" b="0" dirty="0" smtClean="0">
                <a:latin typeface="Arial" panose="020B0604020202020204" pitchFamily="34" charset="0"/>
                <a:ea typeface="宋体" panose="02010600030101010101" pitchFamily="2" charset="-122"/>
              </a:rPr>
              <a:t>3</a:t>
            </a:r>
            <a:endParaRPr lang="zh-CN" altLang="en-US" sz="2600" b="0"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en-US" altLang="zh-CN" smtClean="0">
                <a:ea typeface="宋体" panose="02010600030101010101" pitchFamily="2" charset="-122"/>
              </a:rPr>
              <a:t>Internet </a:t>
            </a:r>
            <a:r>
              <a:rPr lang="zh-CN" altLang="en-US" smtClean="0">
                <a:ea typeface="宋体" panose="02010600030101010101" pitchFamily="2" charset="-122"/>
              </a:rPr>
              <a:t>层概述</a:t>
            </a:r>
            <a:endParaRPr lang="zh-CN" altLang="en-US" smtClean="0">
              <a:ea typeface="宋体" panose="02010600030101010101" pitchFamily="2" charset="-122"/>
            </a:endParaRPr>
          </a:p>
        </p:txBody>
      </p:sp>
      <p:sp>
        <p:nvSpPr>
          <p:cNvPr id="18435" name="Rectangle 3"/>
          <p:cNvSpPr>
            <a:spLocks noGrp="1" noChangeArrowheads="1"/>
          </p:cNvSpPr>
          <p:nvPr>
            <p:ph type="body" sz="half" idx="2"/>
          </p:nvPr>
        </p:nvSpPr>
        <p:spPr>
          <a:xfrm>
            <a:off x="458788" y="5362575"/>
            <a:ext cx="8226425" cy="1114425"/>
          </a:xfrm>
          <a:noFill/>
        </p:spPr>
        <p:txBody>
          <a:bodyPr lIns="82153" tIns="41076" rIns="82153" bIns="41076" anchor="ctr" anchorCtr="1"/>
          <a:lstStyle/>
          <a:p>
            <a:r>
              <a:rPr lang="en-US" altLang="zh-CN" sz="2600" smtClean="0">
                <a:ea typeface="宋体" panose="02010600030101010101" pitchFamily="2" charset="-122"/>
              </a:rPr>
              <a:t>OSI </a:t>
            </a:r>
            <a:r>
              <a:rPr lang="zh-CN" altLang="en-US" sz="2600" smtClean="0">
                <a:ea typeface="宋体" panose="02010600030101010101" pitchFamily="2" charset="-122"/>
              </a:rPr>
              <a:t>网络层对应的是</a:t>
            </a:r>
            <a:r>
              <a:rPr lang="en-US" altLang="zh-CN" sz="2600" smtClean="0">
                <a:ea typeface="宋体" panose="02010600030101010101" pitchFamily="2" charset="-122"/>
              </a:rPr>
              <a:t>TCP/IP</a:t>
            </a:r>
            <a:r>
              <a:rPr lang="zh-CN" altLang="en-US" sz="2600" smtClean="0">
                <a:ea typeface="宋体" panose="02010600030101010101" pitchFamily="2" charset="-122"/>
              </a:rPr>
              <a:t>的</a:t>
            </a:r>
            <a:r>
              <a:rPr lang="en-US" altLang="zh-CN" sz="2600" smtClean="0">
                <a:ea typeface="宋体" panose="02010600030101010101" pitchFamily="2" charset="-122"/>
              </a:rPr>
              <a:t>internet</a:t>
            </a:r>
            <a:r>
              <a:rPr lang="zh-CN" altLang="en-US" sz="2600" smtClean="0">
                <a:ea typeface="宋体" panose="02010600030101010101" pitchFamily="2" charset="-122"/>
              </a:rPr>
              <a:t>层</a:t>
            </a:r>
            <a:endParaRPr lang="zh-CN" altLang="en-US" sz="2600" smtClean="0">
              <a:ea typeface="宋体" panose="02010600030101010101" pitchFamily="2" charset="-122"/>
            </a:endParaRPr>
          </a:p>
        </p:txBody>
      </p:sp>
      <p:sp>
        <p:nvSpPr>
          <p:cNvPr id="555013" name="Freeform 5"/>
          <p:cNvSpPr/>
          <p:nvPr/>
        </p:nvSpPr>
        <p:spPr bwMode="auto">
          <a:xfrm>
            <a:off x="2952750" y="2362200"/>
            <a:ext cx="1619250" cy="2935288"/>
          </a:xfrm>
          <a:custGeom>
            <a:avLst/>
            <a:gdLst/>
            <a:ahLst/>
            <a:cxnLst>
              <a:cxn ang="0">
                <a:pos x="0" y="900"/>
              </a:cxn>
              <a:cxn ang="0">
                <a:pos x="1016" y="0"/>
              </a:cxn>
              <a:cxn ang="0">
                <a:pos x="1020" y="1849"/>
              </a:cxn>
              <a:cxn ang="0">
                <a:pos x="102" y="1038"/>
              </a:cxn>
            </a:cxnLst>
            <a:rect l="0" t="0" r="r" b="b"/>
            <a:pathLst>
              <a:path w="1020" h="1849">
                <a:moveTo>
                  <a:pt x="0" y="900"/>
                </a:moveTo>
                <a:lnTo>
                  <a:pt x="1016" y="0"/>
                </a:lnTo>
                <a:lnTo>
                  <a:pt x="1020" y="1849"/>
                </a:lnTo>
                <a:lnTo>
                  <a:pt x="102" y="1038"/>
                </a:lnTo>
              </a:path>
            </a:pathLst>
          </a:custGeom>
          <a:gradFill rotWithShape="0">
            <a:gsLst>
              <a:gs pos="0">
                <a:schemeClr val="folHlink">
                  <a:gamma/>
                  <a:shade val="75686"/>
                  <a:invGamma/>
                </a:schemeClr>
              </a:gs>
              <a:gs pos="100000">
                <a:schemeClr val="folHlink"/>
              </a:gs>
            </a:gsLst>
            <a:lin ang="0" scaled="1"/>
          </a:gradFill>
          <a:ln w="12700" cap="rnd" cmpd="sng">
            <a:solidFill>
              <a:srgbClr val="000000"/>
            </a:solidFill>
            <a:prstDash val="solid"/>
            <a:round/>
            <a:headEnd type="none" w="sm" len="sm"/>
            <a:tailEnd type="none" w="sm" len="sm"/>
          </a:ln>
          <a:effectLst/>
        </p:spPr>
        <p:txBody>
          <a:bodyPr/>
          <a:lstStyle/>
          <a:p>
            <a:pPr>
              <a:defRPr/>
            </a:pPr>
            <a:endParaRPr lang="zh-CN" altLang="en-US">
              <a:ea typeface="宋体" panose="02010600030101010101" pitchFamily="2" charset="-122"/>
            </a:endParaRPr>
          </a:p>
        </p:txBody>
      </p:sp>
      <p:sp>
        <p:nvSpPr>
          <p:cNvPr id="555014" name="Rectangle 6"/>
          <p:cNvSpPr>
            <a:spLocks noChangeArrowheads="1"/>
          </p:cNvSpPr>
          <p:nvPr/>
        </p:nvSpPr>
        <p:spPr bwMode="auto">
          <a:xfrm>
            <a:off x="4570413" y="2362200"/>
            <a:ext cx="3243262" cy="2927350"/>
          </a:xfrm>
          <a:prstGeom prst="rect">
            <a:avLst/>
          </a:prstGeom>
          <a:solidFill>
            <a:schemeClr val="folHlink"/>
          </a:solidFill>
          <a:ln w="12700">
            <a:solidFill>
              <a:schemeClr val="tx1"/>
            </a:solidFill>
            <a:miter lim="800000"/>
          </a:ln>
          <a:effectLst>
            <a:outerShdw dist="35921" dir="2700000" algn="ctr" rotWithShape="0">
              <a:schemeClr val="tx1"/>
            </a:outerShdw>
          </a:effectLst>
        </p:spPr>
        <p:txBody>
          <a:bodyPr wrap="none" lIns="186662" tIns="93332" rIns="186662" bIns="93332" anchor="ctr"/>
          <a:lstStyle/>
          <a:p>
            <a:pPr algn="l" defTabSz="1028700">
              <a:lnSpc>
                <a:spcPts val="2140"/>
              </a:lnSpc>
              <a:defRPr/>
            </a:pPr>
            <a:r>
              <a:rPr lang="en-US" altLang="zh-CN">
                <a:solidFill>
                  <a:srgbClr val="000000"/>
                </a:solidFill>
                <a:ea typeface="宋体" panose="02010600030101010101" pitchFamily="2" charset="-122"/>
              </a:rPr>
              <a:t>Internet Protocol (IP)</a:t>
            </a:r>
            <a:endParaRPr lang="en-US" altLang="zh-CN">
              <a:solidFill>
                <a:srgbClr val="000000"/>
              </a:solidFill>
              <a:ea typeface="宋体" panose="02010600030101010101" pitchFamily="2" charset="-122"/>
            </a:endParaRPr>
          </a:p>
          <a:p>
            <a:pPr algn="l" defTabSz="1028700">
              <a:lnSpc>
                <a:spcPts val="2140"/>
              </a:lnSpc>
              <a:defRPr/>
            </a:pPr>
            <a:endParaRPr lang="en-US" altLang="zh-CN">
              <a:solidFill>
                <a:srgbClr val="000000"/>
              </a:solidFill>
              <a:ea typeface="宋体" panose="02010600030101010101" pitchFamily="2" charset="-122"/>
            </a:endParaRPr>
          </a:p>
          <a:p>
            <a:pPr algn="l" defTabSz="1028700">
              <a:lnSpc>
                <a:spcPts val="2140"/>
              </a:lnSpc>
              <a:defRPr/>
            </a:pPr>
            <a:r>
              <a:rPr lang="en-US" altLang="zh-CN">
                <a:solidFill>
                  <a:srgbClr val="000000"/>
                </a:solidFill>
                <a:ea typeface="宋体" panose="02010600030101010101" pitchFamily="2" charset="-122"/>
              </a:rPr>
              <a:t>Internet Control Message</a:t>
            </a:r>
            <a:endParaRPr lang="en-US" altLang="zh-CN">
              <a:solidFill>
                <a:srgbClr val="000000"/>
              </a:solidFill>
              <a:ea typeface="宋体" panose="02010600030101010101" pitchFamily="2" charset="-122"/>
            </a:endParaRPr>
          </a:p>
          <a:p>
            <a:pPr algn="l" defTabSz="1028700">
              <a:lnSpc>
                <a:spcPts val="2140"/>
              </a:lnSpc>
              <a:defRPr/>
            </a:pPr>
            <a:r>
              <a:rPr lang="en-US" altLang="zh-CN">
                <a:solidFill>
                  <a:srgbClr val="000000"/>
                </a:solidFill>
                <a:ea typeface="宋体" panose="02010600030101010101" pitchFamily="2" charset="-122"/>
              </a:rPr>
              <a:t>Protocol (ICMP)</a:t>
            </a:r>
            <a:endParaRPr lang="en-US" altLang="zh-CN">
              <a:solidFill>
                <a:srgbClr val="000000"/>
              </a:solidFill>
              <a:ea typeface="宋体" panose="02010600030101010101" pitchFamily="2" charset="-122"/>
            </a:endParaRPr>
          </a:p>
          <a:p>
            <a:pPr algn="l" defTabSz="1028700">
              <a:lnSpc>
                <a:spcPts val="2140"/>
              </a:lnSpc>
              <a:defRPr/>
            </a:pPr>
            <a:endParaRPr lang="en-US" altLang="zh-CN">
              <a:solidFill>
                <a:srgbClr val="000000"/>
              </a:solidFill>
              <a:ea typeface="宋体" panose="02010600030101010101" pitchFamily="2" charset="-122"/>
            </a:endParaRPr>
          </a:p>
          <a:p>
            <a:pPr algn="l" defTabSz="1028700">
              <a:lnSpc>
                <a:spcPts val="2140"/>
              </a:lnSpc>
              <a:defRPr/>
            </a:pPr>
            <a:r>
              <a:rPr lang="en-US" altLang="zh-CN">
                <a:solidFill>
                  <a:srgbClr val="000000"/>
                </a:solidFill>
                <a:ea typeface="宋体" panose="02010600030101010101" pitchFamily="2" charset="-122"/>
              </a:rPr>
              <a:t>Address Resolution</a:t>
            </a:r>
            <a:endParaRPr lang="en-US" altLang="zh-CN">
              <a:solidFill>
                <a:srgbClr val="000000"/>
              </a:solidFill>
              <a:ea typeface="宋体" panose="02010600030101010101" pitchFamily="2" charset="-122"/>
            </a:endParaRPr>
          </a:p>
          <a:p>
            <a:pPr algn="l" defTabSz="1028700">
              <a:lnSpc>
                <a:spcPts val="2140"/>
              </a:lnSpc>
              <a:defRPr/>
            </a:pPr>
            <a:r>
              <a:rPr lang="en-US" altLang="zh-CN">
                <a:solidFill>
                  <a:srgbClr val="000000"/>
                </a:solidFill>
                <a:ea typeface="宋体" panose="02010600030101010101" pitchFamily="2" charset="-122"/>
              </a:rPr>
              <a:t>Protocol (ARP)</a:t>
            </a:r>
            <a:endParaRPr lang="en-US" altLang="zh-CN">
              <a:solidFill>
                <a:srgbClr val="000000"/>
              </a:solidFill>
              <a:ea typeface="宋体" panose="02010600030101010101" pitchFamily="2" charset="-122"/>
            </a:endParaRPr>
          </a:p>
          <a:p>
            <a:pPr algn="l" defTabSz="1028700">
              <a:lnSpc>
                <a:spcPts val="2140"/>
              </a:lnSpc>
              <a:defRPr/>
            </a:pPr>
            <a:endParaRPr lang="en-US" altLang="zh-CN">
              <a:solidFill>
                <a:srgbClr val="000000"/>
              </a:solidFill>
              <a:ea typeface="宋体" panose="02010600030101010101" pitchFamily="2" charset="-122"/>
            </a:endParaRPr>
          </a:p>
          <a:p>
            <a:pPr algn="l" defTabSz="1028700">
              <a:lnSpc>
                <a:spcPts val="2140"/>
              </a:lnSpc>
              <a:defRPr/>
            </a:pPr>
            <a:r>
              <a:rPr lang="en-US" altLang="zh-CN">
                <a:solidFill>
                  <a:srgbClr val="000000"/>
                </a:solidFill>
                <a:ea typeface="宋体" panose="02010600030101010101" pitchFamily="2" charset="-122"/>
              </a:rPr>
              <a:t>Reverse Address</a:t>
            </a:r>
            <a:endParaRPr lang="en-US" altLang="zh-CN">
              <a:solidFill>
                <a:srgbClr val="000000"/>
              </a:solidFill>
              <a:ea typeface="宋体" panose="02010600030101010101" pitchFamily="2" charset="-122"/>
            </a:endParaRPr>
          </a:p>
          <a:p>
            <a:pPr algn="l" defTabSz="1028700">
              <a:lnSpc>
                <a:spcPts val="2140"/>
              </a:lnSpc>
              <a:defRPr/>
            </a:pPr>
            <a:r>
              <a:rPr lang="en-US" altLang="zh-CN">
                <a:solidFill>
                  <a:srgbClr val="000000"/>
                </a:solidFill>
                <a:ea typeface="宋体" panose="02010600030101010101" pitchFamily="2" charset="-122"/>
              </a:rPr>
              <a:t>Resolution Protocol (RARP)</a:t>
            </a:r>
            <a:endParaRPr lang="en-US" altLang="zh-CN">
              <a:solidFill>
                <a:srgbClr val="000000"/>
              </a:solidFill>
              <a:ea typeface="宋体" panose="02010600030101010101" pitchFamily="2" charset="-122"/>
            </a:endParaRPr>
          </a:p>
        </p:txBody>
      </p:sp>
      <p:sp>
        <p:nvSpPr>
          <p:cNvPr id="18438" name="Freeform 8"/>
          <p:cNvSpPr/>
          <p:nvPr/>
        </p:nvSpPr>
        <p:spPr bwMode="auto">
          <a:xfrm>
            <a:off x="3060700" y="1978025"/>
            <a:ext cx="160338" cy="3355975"/>
          </a:xfrm>
          <a:custGeom>
            <a:avLst/>
            <a:gdLst>
              <a:gd name="T0" fmla="*/ 2147483647 w 97"/>
              <a:gd name="T1" fmla="*/ 0 h 1585"/>
              <a:gd name="T2" fmla="*/ 2147483647 w 97"/>
              <a:gd name="T3" fmla="*/ 0 h 1585"/>
              <a:gd name="T4" fmla="*/ 0 w 97"/>
              <a:gd name="T5" fmla="*/ 2147483647 h 1585"/>
              <a:gd name="T6" fmla="*/ 0 w 97"/>
              <a:gd name="T7" fmla="*/ 2147483647 h 1585"/>
              <a:gd name="T8" fmla="*/ 2147483647 w 97"/>
              <a:gd name="T9" fmla="*/ 2147483647 h 1585"/>
              <a:gd name="T10" fmla="*/ 2147483647 w 97"/>
              <a:gd name="T11" fmla="*/ 0 h 1585"/>
              <a:gd name="T12" fmla="*/ 0 60000 65536"/>
              <a:gd name="T13" fmla="*/ 0 60000 65536"/>
              <a:gd name="T14" fmla="*/ 0 60000 65536"/>
              <a:gd name="T15" fmla="*/ 0 60000 65536"/>
              <a:gd name="T16" fmla="*/ 0 60000 65536"/>
              <a:gd name="T17" fmla="*/ 0 60000 65536"/>
              <a:gd name="T18" fmla="*/ 0 w 97"/>
              <a:gd name="T19" fmla="*/ 0 h 1585"/>
              <a:gd name="T20" fmla="*/ 97 w 97"/>
              <a:gd name="T21" fmla="*/ 1585 h 1585"/>
            </a:gdLst>
            <a:ahLst/>
            <a:cxnLst>
              <a:cxn ang="T12">
                <a:pos x="T0" y="T1"/>
              </a:cxn>
              <a:cxn ang="T13">
                <a:pos x="T2" y="T3"/>
              </a:cxn>
              <a:cxn ang="T14">
                <a:pos x="T4" y="T5"/>
              </a:cxn>
              <a:cxn ang="T15">
                <a:pos x="T6" y="T7"/>
              </a:cxn>
              <a:cxn ang="T16">
                <a:pos x="T8" y="T9"/>
              </a:cxn>
              <a:cxn ang="T17">
                <a:pos x="T10" y="T11"/>
              </a:cxn>
            </a:cxnLst>
            <a:rect l="T18" t="T19" r="T20" b="T21"/>
            <a:pathLst>
              <a:path w="97" h="1585">
                <a:moveTo>
                  <a:pt x="96" y="0"/>
                </a:moveTo>
                <a:lnTo>
                  <a:pt x="96" y="0"/>
                </a:lnTo>
                <a:lnTo>
                  <a:pt x="0" y="96"/>
                </a:lnTo>
                <a:lnTo>
                  <a:pt x="0" y="1584"/>
                </a:lnTo>
                <a:lnTo>
                  <a:pt x="96" y="1488"/>
                </a:lnTo>
                <a:lnTo>
                  <a:pt x="96" y="0"/>
                </a:lnTo>
              </a:path>
            </a:pathLst>
          </a:custGeom>
          <a:solidFill>
            <a:srgbClr val="FFDA74"/>
          </a:solidFill>
          <a:ln w="12700" cap="rnd">
            <a:solidFill>
              <a:schemeClr val="tx1"/>
            </a:solidFill>
            <a:round/>
          </a:ln>
        </p:spPr>
        <p:txBody>
          <a:bodyPr wrap="none" lIns="186662" tIns="93332" rIns="186662" bIns="93332" anchor="ctr"/>
          <a:lstStyle/>
          <a:p>
            <a:endParaRPr lang="zh-CN" altLang="en-US"/>
          </a:p>
        </p:txBody>
      </p:sp>
      <p:sp>
        <p:nvSpPr>
          <p:cNvPr id="18439" name="Rectangle 9"/>
          <p:cNvSpPr>
            <a:spLocks noChangeArrowheads="1"/>
          </p:cNvSpPr>
          <p:nvPr/>
        </p:nvSpPr>
        <p:spPr bwMode="auto">
          <a:xfrm>
            <a:off x="1065213" y="2133600"/>
            <a:ext cx="1993900" cy="3194050"/>
          </a:xfrm>
          <a:prstGeom prst="rect">
            <a:avLst/>
          </a:prstGeom>
          <a:solidFill>
            <a:srgbClr val="FFEFC2"/>
          </a:solidFill>
          <a:ln w="12700">
            <a:solidFill>
              <a:srgbClr val="000000"/>
            </a:solidFill>
            <a:miter lim="800000"/>
          </a:ln>
        </p:spPr>
        <p:txBody>
          <a:bodyPr wrap="none" lIns="186662" tIns="93332" rIns="186662" bIns="93332" anchor="ctr"/>
          <a:lstStyle/>
          <a:p>
            <a:endParaRPr lang="zh-CN" altLang="en-US">
              <a:ea typeface="宋体" panose="02010600030101010101" pitchFamily="2" charset="-122"/>
            </a:endParaRPr>
          </a:p>
        </p:txBody>
      </p:sp>
      <p:sp>
        <p:nvSpPr>
          <p:cNvPr id="18440" name="Rectangle 10"/>
          <p:cNvSpPr>
            <a:spLocks noChangeArrowheads="1"/>
          </p:cNvSpPr>
          <p:nvPr/>
        </p:nvSpPr>
        <p:spPr bwMode="auto">
          <a:xfrm>
            <a:off x="1416050" y="2784475"/>
            <a:ext cx="1311275" cy="319088"/>
          </a:xfrm>
          <a:prstGeom prst="rect">
            <a:avLst/>
          </a:prstGeom>
          <a:noFill/>
          <a:ln w="9525">
            <a:noFill/>
            <a:miter lim="800000"/>
          </a:ln>
        </p:spPr>
        <p:txBody>
          <a:bodyPr wrap="none" lIns="186662" tIns="93332" rIns="186662" bIns="93332" anchor="ctr"/>
          <a:lstStyle/>
          <a:p>
            <a:pPr defTabSz="831850">
              <a:lnSpc>
                <a:spcPct val="95000"/>
              </a:lnSpc>
              <a:spcBef>
                <a:spcPct val="50000"/>
              </a:spcBef>
            </a:pPr>
            <a:r>
              <a:rPr lang="zh-CN" altLang="en-US" sz="1600">
                <a:solidFill>
                  <a:schemeClr val="bg1"/>
                </a:solidFill>
                <a:ea typeface="宋体" panose="02010600030101010101" pitchFamily="2" charset="-122"/>
              </a:rPr>
              <a:t>应用层</a:t>
            </a:r>
            <a:endParaRPr lang="zh-CN" altLang="en-US" sz="1600">
              <a:solidFill>
                <a:schemeClr val="bg1"/>
              </a:solidFill>
              <a:ea typeface="宋体" panose="02010600030101010101" pitchFamily="2" charset="-122"/>
            </a:endParaRPr>
          </a:p>
        </p:txBody>
      </p:sp>
      <p:sp>
        <p:nvSpPr>
          <p:cNvPr id="18441" name="Rectangle 11"/>
          <p:cNvSpPr>
            <a:spLocks noChangeArrowheads="1"/>
          </p:cNvSpPr>
          <p:nvPr/>
        </p:nvSpPr>
        <p:spPr bwMode="auto">
          <a:xfrm>
            <a:off x="1416050" y="3289300"/>
            <a:ext cx="1311275" cy="319088"/>
          </a:xfrm>
          <a:prstGeom prst="rect">
            <a:avLst/>
          </a:prstGeom>
          <a:noFill/>
          <a:ln w="9525">
            <a:noFill/>
            <a:miter lim="800000"/>
          </a:ln>
        </p:spPr>
        <p:txBody>
          <a:bodyPr wrap="none" lIns="186662" tIns="93332" rIns="186662" bIns="93332" anchor="ctr"/>
          <a:lstStyle/>
          <a:p>
            <a:pPr defTabSz="831850">
              <a:lnSpc>
                <a:spcPct val="95000"/>
              </a:lnSpc>
              <a:spcBef>
                <a:spcPct val="50000"/>
              </a:spcBef>
            </a:pPr>
            <a:r>
              <a:rPr lang="zh-CN" altLang="en-US" sz="1600">
                <a:solidFill>
                  <a:schemeClr val="bg1"/>
                </a:solidFill>
                <a:ea typeface="宋体" panose="02010600030101010101" pitchFamily="2" charset="-122"/>
              </a:rPr>
              <a:t>传输层</a:t>
            </a:r>
            <a:endParaRPr lang="zh-CN" altLang="en-US" sz="1600">
              <a:solidFill>
                <a:schemeClr val="bg1"/>
              </a:solidFill>
              <a:ea typeface="宋体" panose="02010600030101010101" pitchFamily="2" charset="-122"/>
            </a:endParaRPr>
          </a:p>
        </p:txBody>
      </p:sp>
      <p:sp>
        <p:nvSpPr>
          <p:cNvPr id="18442" name="Rectangle 12"/>
          <p:cNvSpPr>
            <a:spLocks noChangeArrowheads="1"/>
          </p:cNvSpPr>
          <p:nvPr/>
        </p:nvSpPr>
        <p:spPr bwMode="auto">
          <a:xfrm>
            <a:off x="1416050" y="3830638"/>
            <a:ext cx="1311275" cy="319087"/>
          </a:xfrm>
          <a:prstGeom prst="rect">
            <a:avLst/>
          </a:prstGeom>
          <a:noFill/>
          <a:ln w="9525">
            <a:noFill/>
            <a:miter lim="800000"/>
          </a:ln>
        </p:spPr>
        <p:txBody>
          <a:bodyPr wrap="none" lIns="186662" tIns="93332" rIns="186662" bIns="93332" anchor="ctr"/>
          <a:lstStyle/>
          <a:p>
            <a:pPr defTabSz="831850">
              <a:lnSpc>
                <a:spcPct val="95000"/>
              </a:lnSpc>
              <a:spcBef>
                <a:spcPct val="50000"/>
              </a:spcBef>
            </a:pPr>
            <a:r>
              <a:rPr lang="en-US" altLang="zh-CN" sz="1600">
                <a:solidFill>
                  <a:schemeClr val="bg1"/>
                </a:solidFill>
                <a:ea typeface="宋体" panose="02010600030101010101" pitchFamily="2" charset="-122"/>
              </a:rPr>
              <a:t> </a:t>
            </a:r>
            <a:r>
              <a:rPr lang="zh-CN" altLang="en-US" sz="1600">
                <a:solidFill>
                  <a:schemeClr val="bg1"/>
                </a:solidFill>
                <a:ea typeface="宋体" panose="02010600030101010101" pitchFamily="2" charset="-122"/>
              </a:rPr>
              <a:t>网络层</a:t>
            </a:r>
            <a:endParaRPr lang="zh-CN" altLang="en-US" sz="1600">
              <a:solidFill>
                <a:schemeClr val="bg1"/>
              </a:solidFill>
              <a:ea typeface="宋体" panose="02010600030101010101" pitchFamily="2" charset="-122"/>
            </a:endParaRPr>
          </a:p>
        </p:txBody>
      </p:sp>
      <p:sp>
        <p:nvSpPr>
          <p:cNvPr id="18443" name="Rectangle 14"/>
          <p:cNvSpPr>
            <a:spLocks noChangeArrowheads="1"/>
          </p:cNvSpPr>
          <p:nvPr/>
        </p:nvSpPr>
        <p:spPr bwMode="auto">
          <a:xfrm>
            <a:off x="1416050" y="4589463"/>
            <a:ext cx="1311275" cy="320675"/>
          </a:xfrm>
          <a:prstGeom prst="rect">
            <a:avLst/>
          </a:prstGeom>
          <a:noFill/>
          <a:ln w="9525">
            <a:noFill/>
            <a:miter lim="800000"/>
          </a:ln>
        </p:spPr>
        <p:txBody>
          <a:bodyPr wrap="none" lIns="186662" tIns="93332" rIns="186662" bIns="93332" anchor="ctr"/>
          <a:lstStyle/>
          <a:p>
            <a:pPr defTabSz="831850">
              <a:lnSpc>
                <a:spcPct val="95000"/>
              </a:lnSpc>
              <a:spcBef>
                <a:spcPct val="50000"/>
              </a:spcBef>
            </a:pPr>
            <a:r>
              <a:rPr lang="zh-CN" altLang="en-US" sz="1600">
                <a:solidFill>
                  <a:schemeClr val="bg1"/>
                </a:solidFill>
                <a:ea typeface="宋体" panose="02010600030101010101" pitchFamily="2" charset="-122"/>
              </a:rPr>
              <a:t>网络接入层</a:t>
            </a:r>
            <a:endParaRPr lang="zh-CN" altLang="en-US" sz="1600">
              <a:solidFill>
                <a:schemeClr val="bg1"/>
              </a:solidFill>
              <a:ea typeface="宋体" panose="02010600030101010101" pitchFamily="2" charset="-122"/>
            </a:endParaRPr>
          </a:p>
        </p:txBody>
      </p:sp>
      <p:sp>
        <p:nvSpPr>
          <p:cNvPr id="18444" name="Freeform 15"/>
          <p:cNvSpPr/>
          <p:nvPr/>
        </p:nvSpPr>
        <p:spPr bwMode="auto">
          <a:xfrm>
            <a:off x="1066800" y="1978025"/>
            <a:ext cx="2162175" cy="155575"/>
          </a:xfrm>
          <a:custGeom>
            <a:avLst/>
            <a:gdLst>
              <a:gd name="T0" fmla="*/ 0 w 1211"/>
              <a:gd name="T1" fmla="*/ 2147483647 h 87"/>
              <a:gd name="T2" fmla="*/ 2147483647 w 1211"/>
              <a:gd name="T3" fmla="*/ 0 h 87"/>
              <a:gd name="T4" fmla="*/ 2147483647 w 1211"/>
              <a:gd name="T5" fmla="*/ 0 h 87"/>
              <a:gd name="T6" fmla="*/ 2147483647 w 1211"/>
              <a:gd name="T7" fmla="*/ 2147483647 h 87"/>
              <a:gd name="T8" fmla="*/ 0 w 1211"/>
              <a:gd name="T9" fmla="*/ 2147483647 h 87"/>
              <a:gd name="T10" fmla="*/ 0 60000 65536"/>
              <a:gd name="T11" fmla="*/ 0 60000 65536"/>
              <a:gd name="T12" fmla="*/ 0 60000 65536"/>
              <a:gd name="T13" fmla="*/ 0 60000 65536"/>
              <a:gd name="T14" fmla="*/ 0 60000 65536"/>
              <a:gd name="T15" fmla="*/ 0 w 1211"/>
              <a:gd name="T16" fmla="*/ 0 h 87"/>
              <a:gd name="T17" fmla="*/ 1211 w 1211"/>
              <a:gd name="T18" fmla="*/ 87 h 87"/>
            </a:gdLst>
            <a:ahLst/>
            <a:cxnLst>
              <a:cxn ang="T10">
                <a:pos x="T0" y="T1"/>
              </a:cxn>
              <a:cxn ang="T11">
                <a:pos x="T2" y="T3"/>
              </a:cxn>
              <a:cxn ang="T12">
                <a:pos x="T4" y="T5"/>
              </a:cxn>
              <a:cxn ang="T13">
                <a:pos x="T6" y="T7"/>
              </a:cxn>
              <a:cxn ang="T14">
                <a:pos x="T8" y="T9"/>
              </a:cxn>
            </a:cxnLst>
            <a:rect l="T15" t="T16" r="T17" b="T18"/>
            <a:pathLst>
              <a:path w="1211" h="87">
                <a:moveTo>
                  <a:pt x="0" y="86"/>
                </a:moveTo>
                <a:lnTo>
                  <a:pt x="89" y="0"/>
                </a:lnTo>
                <a:lnTo>
                  <a:pt x="1210" y="0"/>
                </a:lnTo>
                <a:lnTo>
                  <a:pt x="1124" y="86"/>
                </a:lnTo>
                <a:lnTo>
                  <a:pt x="0" y="86"/>
                </a:lnTo>
              </a:path>
            </a:pathLst>
          </a:custGeom>
          <a:solidFill>
            <a:srgbClr val="FFDA74"/>
          </a:solidFill>
          <a:ln w="12700" cap="rnd">
            <a:solidFill>
              <a:schemeClr val="tx1"/>
            </a:solidFill>
            <a:round/>
          </a:ln>
        </p:spPr>
        <p:txBody>
          <a:bodyPr wrap="none" lIns="186662" tIns="93332" rIns="186662" bIns="93332" anchor="ctr"/>
          <a:lstStyle/>
          <a:p>
            <a:endParaRPr lang="zh-CN" altLang="en-US"/>
          </a:p>
        </p:txBody>
      </p:sp>
      <p:sp>
        <p:nvSpPr>
          <p:cNvPr id="18445" name="Freeform 16"/>
          <p:cNvSpPr/>
          <p:nvPr/>
        </p:nvSpPr>
        <p:spPr bwMode="auto">
          <a:xfrm>
            <a:off x="1058863" y="3019425"/>
            <a:ext cx="2162175" cy="157163"/>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zh-CN" altLang="en-US"/>
          </a:p>
        </p:txBody>
      </p:sp>
      <p:sp>
        <p:nvSpPr>
          <p:cNvPr id="18446" name="Freeform 17"/>
          <p:cNvSpPr/>
          <p:nvPr/>
        </p:nvSpPr>
        <p:spPr bwMode="auto">
          <a:xfrm>
            <a:off x="1058863" y="3559175"/>
            <a:ext cx="2162175" cy="157163"/>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zh-CN" altLang="en-US"/>
          </a:p>
        </p:txBody>
      </p:sp>
      <p:sp>
        <p:nvSpPr>
          <p:cNvPr id="18447" name="Freeform 18"/>
          <p:cNvSpPr/>
          <p:nvPr/>
        </p:nvSpPr>
        <p:spPr bwMode="auto">
          <a:xfrm>
            <a:off x="1058863" y="4100513"/>
            <a:ext cx="2162175" cy="155575"/>
          </a:xfrm>
          <a:custGeom>
            <a:avLst/>
            <a:gdLst>
              <a:gd name="T0" fmla="*/ 0 w 1211"/>
              <a:gd name="T1" fmla="*/ 2147483647 h 87"/>
              <a:gd name="T2" fmla="*/ 2147483647 w 1211"/>
              <a:gd name="T3" fmla="*/ 2147483647 h 87"/>
              <a:gd name="T4" fmla="*/ 2147483647 w 1211"/>
              <a:gd name="T5" fmla="*/ 0 h 87"/>
              <a:gd name="T6" fmla="*/ 0 60000 65536"/>
              <a:gd name="T7" fmla="*/ 0 60000 65536"/>
              <a:gd name="T8" fmla="*/ 0 60000 65536"/>
              <a:gd name="T9" fmla="*/ 0 w 1211"/>
              <a:gd name="T10" fmla="*/ 0 h 87"/>
              <a:gd name="T11" fmla="*/ 1211 w 1211"/>
              <a:gd name="T12" fmla="*/ 87 h 87"/>
            </a:gdLst>
            <a:ahLst/>
            <a:cxnLst>
              <a:cxn ang="T6">
                <a:pos x="T0" y="T1"/>
              </a:cxn>
              <a:cxn ang="T7">
                <a:pos x="T2" y="T3"/>
              </a:cxn>
              <a:cxn ang="T8">
                <a:pos x="T4" y="T5"/>
              </a:cxn>
            </a:cxnLst>
            <a:rect l="T9" t="T10" r="T11" b="T12"/>
            <a:pathLst>
              <a:path w="1211" h="87">
                <a:moveTo>
                  <a:pt x="0" y="86"/>
                </a:moveTo>
                <a:lnTo>
                  <a:pt x="1124" y="86"/>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zh-CN"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3" name="Line 33"/>
          <p:cNvSpPr>
            <a:spLocks noChangeShapeType="1"/>
          </p:cNvSpPr>
          <p:nvPr/>
        </p:nvSpPr>
        <p:spPr bwMode="auto">
          <a:xfrm>
            <a:off x="5848350" y="3133725"/>
            <a:ext cx="0" cy="40005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573442" name="Rectangle 2"/>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en-US" altLang="zh-CN" smtClean="0">
                <a:ea typeface="宋体" panose="02010600030101010101" pitchFamily="2" charset="-122"/>
              </a:rPr>
              <a:t>ARP</a:t>
            </a:r>
            <a:r>
              <a:rPr lang="zh-CN" altLang="en-US" smtClean="0">
                <a:ea typeface="宋体" panose="02010600030101010101" pitchFamily="2" charset="-122"/>
              </a:rPr>
              <a:t>协议</a:t>
            </a:r>
            <a:endParaRPr lang="zh-CN" altLang="en-US" smtClean="0">
              <a:ea typeface="宋体" panose="02010600030101010101" pitchFamily="2" charset="-122"/>
            </a:endParaRPr>
          </a:p>
        </p:txBody>
      </p:sp>
      <p:sp>
        <p:nvSpPr>
          <p:cNvPr id="573466" name="Line 26"/>
          <p:cNvSpPr>
            <a:spLocks noChangeShapeType="1"/>
          </p:cNvSpPr>
          <p:nvPr/>
        </p:nvSpPr>
        <p:spPr bwMode="auto">
          <a:xfrm>
            <a:off x="2762250" y="3133725"/>
            <a:ext cx="0" cy="40005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573467" name="Line 27"/>
          <p:cNvSpPr>
            <a:spLocks noChangeShapeType="1"/>
          </p:cNvSpPr>
          <p:nvPr/>
        </p:nvSpPr>
        <p:spPr bwMode="auto">
          <a:xfrm>
            <a:off x="1990725" y="3533775"/>
            <a:ext cx="4814888"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19462" name="Rectangle 28"/>
          <p:cNvSpPr>
            <a:spLocks noChangeArrowheads="1"/>
          </p:cNvSpPr>
          <p:nvPr/>
        </p:nvSpPr>
        <p:spPr bwMode="auto">
          <a:xfrm>
            <a:off x="2951163" y="3230563"/>
            <a:ext cx="771525" cy="341312"/>
          </a:xfrm>
          <a:prstGeom prst="rect">
            <a:avLst/>
          </a:prstGeom>
          <a:noFill/>
          <a:ln w="9525">
            <a:noFill/>
            <a:miter lim="800000"/>
          </a:ln>
        </p:spPr>
        <p:txBody>
          <a:bodyPr wrap="none" lIns="21431" tIns="30362" rIns="21431" bIns="30362"/>
          <a:lstStyle/>
          <a:p>
            <a:pPr defTabSz="1028700">
              <a:lnSpc>
                <a:spcPts val="1800"/>
              </a:lnSpc>
              <a:tabLst>
                <a:tab pos="514350" algn="l"/>
                <a:tab pos="1028700" algn="l"/>
                <a:tab pos="1543050" algn="l"/>
              </a:tabLst>
            </a:pPr>
            <a:r>
              <a:rPr lang="zh-CN" altLang="en-US" sz="1600">
                <a:solidFill>
                  <a:srgbClr val="000000"/>
                </a:solidFill>
                <a:ea typeface="宋体" panose="02010600030101010101" pitchFamily="2" charset="-122"/>
              </a:rPr>
              <a:t>172.16.3.1</a:t>
            </a:r>
            <a:endParaRPr lang="zh-CN" altLang="en-US" sz="1600">
              <a:solidFill>
                <a:srgbClr val="000000"/>
              </a:solidFill>
              <a:ea typeface="宋体" panose="02010600030101010101" pitchFamily="2" charset="-122"/>
            </a:endParaRPr>
          </a:p>
        </p:txBody>
      </p:sp>
      <p:sp>
        <p:nvSpPr>
          <p:cNvPr id="573469" name="Freeform 29"/>
          <p:cNvSpPr/>
          <p:nvPr/>
        </p:nvSpPr>
        <p:spPr bwMode="auto">
          <a:xfrm>
            <a:off x="2590800" y="3019425"/>
            <a:ext cx="412750" cy="1287463"/>
          </a:xfrm>
          <a:custGeom>
            <a:avLst/>
            <a:gdLst/>
            <a:ahLst/>
            <a:cxnLst>
              <a:cxn ang="0">
                <a:pos x="0" y="0"/>
              </a:cxn>
              <a:cxn ang="0">
                <a:pos x="0" y="720"/>
              </a:cxn>
              <a:cxn ang="0">
                <a:pos x="96" y="720"/>
              </a:cxn>
              <a:cxn ang="0">
                <a:pos x="192" y="720"/>
              </a:cxn>
              <a:cxn ang="0">
                <a:pos x="384" y="720"/>
              </a:cxn>
            </a:cxnLst>
            <a:rect l="0" t="0" r="r" b="b"/>
            <a:pathLst>
              <a:path w="385" h="721">
                <a:moveTo>
                  <a:pt x="0" y="0"/>
                </a:moveTo>
                <a:lnTo>
                  <a:pt x="0" y="720"/>
                </a:lnTo>
                <a:lnTo>
                  <a:pt x="96" y="720"/>
                </a:lnTo>
                <a:lnTo>
                  <a:pt x="192" y="720"/>
                </a:lnTo>
                <a:lnTo>
                  <a:pt x="384" y="720"/>
                </a:lnTo>
              </a:path>
            </a:pathLst>
          </a:custGeom>
          <a:noFill/>
          <a:ln w="25400" cap="rnd" cmpd="sng">
            <a:solidFill>
              <a:schemeClr val="accent2"/>
            </a:solidFill>
            <a:prstDash val="solid"/>
            <a:round/>
            <a:headEnd type="none" w="sm" len="sm"/>
            <a:tailEnd type="triangle" w="med" len="med"/>
          </a:ln>
          <a:effectLst>
            <a:outerShdw dist="35921" dir="2700000" algn="ctr" rotWithShape="0">
              <a:schemeClr val="bg2"/>
            </a:outerShdw>
          </a:effectLst>
        </p:spPr>
        <p:txBody>
          <a:bodyPr/>
          <a:lstStyle/>
          <a:p>
            <a:pPr>
              <a:defRPr/>
            </a:pPr>
            <a:endParaRPr lang="zh-CN" altLang="en-US">
              <a:ea typeface="宋体" panose="02010600030101010101" pitchFamily="2" charset="-122"/>
            </a:endParaRPr>
          </a:p>
        </p:txBody>
      </p:sp>
      <p:sp>
        <p:nvSpPr>
          <p:cNvPr id="573470" name="Freeform 30"/>
          <p:cNvSpPr/>
          <p:nvPr/>
        </p:nvSpPr>
        <p:spPr bwMode="auto">
          <a:xfrm>
            <a:off x="4819650" y="3276600"/>
            <a:ext cx="777875" cy="1030288"/>
          </a:xfrm>
          <a:custGeom>
            <a:avLst/>
            <a:gdLst/>
            <a:ahLst/>
            <a:cxnLst>
              <a:cxn ang="0">
                <a:pos x="0" y="576"/>
              </a:cxn>
              <a:cxn ang="0">
                <a:pos x="432" y="576"/>
              </a:cxn>
              <a:cxn ang="0">
                <a:pos x="435" y="0"/>
              </a:cxn>
            </a:cxnLst>
            <a:rect l="0" t="0" r="r" b="b"/>
            <a:pathLst>
              <a:path w="436" h="577">
                <a:moveTo>
                  <a:pt x="0" y="576"/>
                </a:moveTo>
                <a:lnTo>
                  <a:pt x="432" y="576"/>
                </a:lnTo>
                <a:lnTo>
                  <a:pt x="435" y="0"/>
                </a:lnTo>
              </a:path>
            </a:pathLst>
          </a:custGeom>
          <a:noFill/>
          <a:ln w="25400" cap="rnd" cmpd="sng">
            <a:solidFill>
              <a:schemeClr val="accent2"/>
            </a:solidFill>
            <a:prstDash val="solid"/>
            <a:round/>
            <a:headEnd type="none" w="sm" len="sm"/>
            <a:tailEnd type="triangle" w="med" len="med"/>
          </a:ln>
          <a:effectLst>
            <a:outerShdw dist="35921" dir="2700000" algn="ctr" rotWithShape="0">
              <a:schemeClr val="bg2"/>
            </a:outerShdw>
          </a:effectLst>
        </p:spPr>
        <p:txBody>
          <a:bodyPr/>
          <a:lstStyle/>
          <a:p>
            <a:pPr>
              <a:defRPr/>
            </a:pPr>
            <a:endParaRPr lang="zh-CN" altLang="en-US">
              <a:ea typeface="宋体" panose="02010600030101010101" pitchFamily="2" charset="-122"/>
            </a:endParaRPr>
          </a:p>
        </p:txBody>
      </p:sp>
      <p:sp>
        <p:nvSpPr>
          <p:cNvPr id="19465" name="Rectangle 34"/>
          <p:cNvSpPr>
            <a:spLocks noChangeArrowheads="1"/>
          </p:cNvSpPr>
          <p:nvPr/>
        </p:nvSpPr>
        <p:spPr bwMode="auto">
          <a:xfrm>
            <a:off x="4619625" y="3236913"/>
            <a:ext cx="771525" cy="341312"/>
          </a:xfrm>
          <a:prstGeom prst="rect">
            <a:avLst/>
          </a:prstGeom>
          <a:noFill/>
          <a:ln w="9525">
            <a:noFill/>
            <a:miter lim="800000"/>
          </a:ln>
        </p:spPr>
        <p:txBody>
          <a:bodyPr wrap="none" lIns="21431" tIns="30362" rIns="21431" bIns="30362"/>
          <a:lstStyle/>
          <a:p>
            <a:pPr defTabSz="1028700">
              <a:lnSpc>
                <a:spcPts val="1800"/>
              </a:lnSpc>
              <a:tabLst>
                <a:tab pos="514350" algn="l"/>
                <a:tab pos="1028700" algn="l"/>
                <a:tab pos="1543050" algn="l"/>
              </a:tabLst>
            </a:pPr>
            <a:r>
              <a:rPr lang="zh-CN" altLang="en-US" sz="1600">
                <a:solidFill>
                  <a:srgbClr val="000000"/>
                </a:solidFill>
                <a:ea typeface="宋体" panose="02010600030101010101" pitchFamily="2" charset="-122"/>
              </a:rPr>
              <a:t>172.16.3.2</a:t>
            </a:r>
            <a:endParaRPr lang="zh-CN" altLang="en-US" sz="1600">
              <a:solidFill>
                <a:srgbClr val="000000"/>
              </a:solidFill>
              <a:ea typeface="宋体" panose="02010600030101010101" pitchFamily="2" charset="-122"/>
            </a:endParaRPr>
          </a:p>
        </p:txBody>
      </p:sp>
      <p:pic>
        <p:nvPicPr>
          <p:cNvPr id="19466" name="Picture 35"/>
          <p:cNvPicPr>
            <a:picLocks noChangeArrowheads="1"/>
          </p:cNvPicPr>
          <p:nvPr/>
        </p:nvPicPr>
        <p:blipFill>
          <a:blip r:embed="rId1" cstate="print"/>
          <a:srcRect/>
          <a:stretch>
            <a:fillRect/>
          </a:stretch>
        </p:blipFill>
        <p:spPr bwMode="auto">
          <a:xfrm>
            <a:off x="5459413" y="2533650"/>
            <a:ext cx="817562" cy="739775"/>
          </a:xfrm>
          <a:prstGeom prst="rect">
            <a:avLst/>
          </a:prstGeom>
          <a:noFill/>
          <a:ln w="9525">
            <a:noFill/>
            <a:miter lim="800000"/>
            <a:headEnd/>
            <a:tailEnd/>
          </a:ln>
        </p:spPr>
      </p:pic>
      <p:sp>
        <p:nvSpPr>
          <p:cNvPr id="573476" name="Rectangle 36"/>
          <p:cNvSpPr>
            <a:spLocks noChangeArrowheads="1"/>
          </p:cNvSpPr>
          <p:nvPr/>
        </p:nvSpPr>
        <p:spPr bwMode="auto">
          <a:xfrm>
            <a:off x="2990850" y="4148138"/>
            <a:ext cx="2114550" cy="314325"/>
          </a:xfrm>
          <a:prstGeom prst="rect">
            <a:avLst/>
          </a:prstGeom>
          <a:solidFill>
            <a:schemeClr val="folHlink"/>
          </a:solidFill>
          <a:ln w="19050">
            <a:solidFill>
              <a:schemeClr val="bg2"/>
            </a:solidFill>
            <a:miter lim="800000"/>
          </a:ln>
          <a:effectLst>
            <a:outerShdw dist="35921" dir="2700000" algn="ctr" rotWithShape="0">
              <a:schemeClr val="bg2"/>
            </a:outerShdw>
          </a:effectLst>
        </p:spPr>
        <p:txBody>
          <a:bodyPr wrap="none" lIns="103584" tIns="51793" rIns="103584" bIns="51793" anchor="ctr"/>
          <a:lstStyle/>
          <a:p>
            <a:pPr defTabSz="1028700">
              <a:defRPr/>
            </a:pPr>
            <a:r>
              <a:rPr lang="en-US" altLang="zh-CN" sz="1600" dirty="0">
                <a:ea typeface="宋体" panose="02010600030101010101" pitchFamily="2" charset="-122"/>
              </a:rPr>
              <a:t>IP: 172.16.3.2 = ???</a:t>
            </a:r>
            <a:endParaRPr lang="en-US" altLang="zh-CN" sz="1600" dirty="0">
              <a:ea typeface="宋体" panose="02010600030101010101" pitchFamily="2" charset="-122"/>
            </a:endParaRPr>
          </a:p>
        </p:txBody>
      </p:sp>
      <p:sp>
        <p:nvSpPr>
          <p:cNvPr id="573477" name="Freeform 37"/>
          <p:cNvSpPr/>
          <p:nvPr/>
        </p:nvSpPr>
        <p:spPr bwMode="auto">
          <a:xfrm>
            <a:off x="1733550" y="3019425"/>
            <a:ext cx="687388" cy="1287463"/>
          </a:xfrm>
          <a:custGeom>
            <a:avLst/>
            <a:gdLst/>
            <a:ahLst/>
            <a:cxnLst>
              <a:cxn ang="0">
                <a:pos x="384" y="0"/>
              </a:cxn>
              <a:cxn ang="0">
                <a:pos x="384" y="720"/>
              </a:cxn>
              <a:cxn ang="0">
                <a:pos x="288" y="720"/>
              </a:cxn>
              <a:cxn ang="0">
                <a:pos x="192" y="720"/>
              </a:cxn>
              <a:cxn ang="0">
                <a:pos x="0" y="720"/>
              </a:cxn>
            </a:cxnLst>
            <a:rect l="0" t="0" r="r" b="b"/>
            <a:pathLst>
              <a:path w="385" h="721">
                <a:moveTo>
                  <a:pt x="384" y="0"/>
                </a:moveTo>
                <a:lnTo>
                  <a:pt x="384" y="720"/>
                </a:lnTo>
                <a:lnTo>
                  <a:pt x="288" y="720"/>
                </a:lnTo>
                <a:lnTo>
                  <a:pt x="192" y="720"/>
                </a:lnTo>
                <a:lnTo>
                  <a:pt x="0" y="720"/>
                </a:lnTo>
              </a:path>
            </a:pathLst>
          </a:custGeom>
          <a:noFill/>
          <a:ln w="25400" cap="rnd" cmpd="sng">
            <a:solidFill>
              <a:schemeClr val="accent2"/>
            </a:solidFill>
            <a:prstDash val="solid"/>
            <a:round/>
            <a:headEnd type="none" w="sm" len="sm"/>
            <a:tailEnd type="triangle" w="med" len="med"/>
          </a:ln>
          <a:effectLst>
            <a:outerShdw dist="35921" dir="2700000" algn="ctr" rotWithShape="0">
              <a:schemeClr val="bg2"/>
            </a:outerShdw>
          </a:effectLst>
        </p:spPr>
        <p:txBody>
          <a:bodyPr/>
          <a:lstStyle/>
          <a:p>
            <a:pPr>
              <a:defRPr/>
            </a:pPr>
            <a:endParaRPr lang="zh-CN" altLang="en-US">
              <a:ea typeface="宋体" panose="02010600030101010101" pitchFamily="2" charset="-122"/>
            </a:endParaRPr>
          </a:p>
        </p:txBody>
      </p:sp>
      <p:pic>
        <p:nvPicPr>
          <p:cNvPr id="19469" name="Picture 38"/>
          <p:cNvPicPr>
            <a:picLocks noChangeArrowheads="1"/>
          </p:cNvPicPr>
          <p:nvPr/>
        </p:nvPicPr>
        <p:blipFill>
          <a:blip r:embed="rId1" cstate="print"/>
          <a:srcRect/>
          <a:stretch>
            <a:fillRect/>
          </a:stretch>
        </p:blipFill>
        <p:spPr bwMode="auto">
          <a:xfrm>
            <a:off x="2201863" y="2533650"/>
            <a:ext cx="817562" cy="739775"/>
          </a:xfrm>
          <a:prstGeom prst="rect">
            <a:avLst/>
          </a:prstGeom>
          <a:noFill/>
          <a:ln w="9525">
            <a:noFill/>
            <a:miter lim="800000"/>
            <a:headEnd/>
            <a:tailEnd/>
          </a:ln>
        </p:spPr>
      </p:pic>
      <p:sp>
        <p:nvSpPr>
          <p:cNvPr id="573481" name="AutoShape 41"/>
          <p:cNvSpPr>
            <a:spLocks noChangeArrowheads="1"/>
          </p:cNvSpPr>
          <p:nvPr/>
        </p:nvSpPr>
        <p:spPr bwMode="auto">
          <a:xfrm>
            <a:off x="168275" y="1614488"/>
            <a:ext cx="1949450" cy="1662112"/>
          </a:xfrm>
          <a:prstGeom prst="cloudCallout">
            <a:avLst>
              <a:gd name="adj1" fmla="val 51792"/>
              <a:gd name="adj2" fmla="val 43694"/>
            </a:avLst>
          </a:prstGeom>
          <a:solidFill>
            <a:srgbClr val="FFFFFF"/>
          </a:solidFill>
          <a:ln w="19050">
            <a:solidFill>
              <a:schemeClr val="tx1"/>
            </a:solidFill>
            <a:round/>
            <a:headEnd type="none" w="sm" len="sm"/>
            <a:tailEnd type="none" w="sm" len="sm"/>
          </a:ln>
          <a:effectLst>
            <a:outerShdw dist="35921" dir="2700000" algn="ctr" rotWithShape="0">
              <a:schemeClr val="tx1"/>
            </a:outerShdw>
          </a:effectLst>
        </p:spPr>
        <p:txBody>
          <a:bodyPr wrap="none" anchor="ctr"/>
          <a:lstStyle/>
          <a:p>
            <a:pPr>
              <a:defRPr/>
            </a:pPr>
            <a:endParaRPr lang="zh-CN" altLang="en-US">
              <a:ea typeface="宋体" panose="02010600030101010101" pitchFamily="2" charset="-122"/>
            </a:endParaRPr>
          </a:p>
        </p:txBody>
      </p:sp>
      <p:sp>
        <p:nvSpPr>
          <p:cNvPr id="19471" name="Rectangle 42"/>
          <p:cNvSpPr>
            <a:spLocks noChangeArrowheads="1"/>
          </p:cNvSpPr>
          <p:nvPr/>
        </p:nvSpPr>
        <p:spPr bwMode="auto">
          <a:xfrm>
            <a:off x="260350" y="1916113"/>
            <a:ext cx="1857375" cy="806450"/>
          </a:xfrm>
          <a:prstGeom prst="rect">
            <a:avLst/>
          </a:prstGeom>
          <a:noFill/>
          <a:ln w="9525">
            <a:noFill/>
            <a:miter lim="800000"/>
          </a:ln>
        </p:spPr>
        <p:txBody>
          <a:bodyPr lIns="103584" tIns="51793" rIns="103584" bIns="51793" anchor="ctr" anchorCtr="1">
            <a:spAutoFit/>
          </a:bodyPr>
          <a:lstStyle/>
          <a:p>
            <a:pPr defTabSz="831850">
              <a:lnSpc>
                <a:spcPct val="95000"/>
              </a:lnSpc>
              <a:spcBef>
                <a:spcPct val="50000"/>
              </a:spcBef>
            </a:pPr>
            <a:r>
              <a:rPr lang="zh-CN" altLang="en-US" sz="1600">
                <a:solidFill>
                  <a:schemeClr val="bg1"/>
                </a:solidFill>
                <a:ea typeface="宋体" panose="02010600030101010101" pitchFamily="2" charset="-122"/>
              </a:rPr>
              <a:t>我需要知道176.16.3.2的物理地址.</a:t>
            </a:r>
            <a:endParaRPr lang="zh-CN" altLang="en-US" sz="1600">
              <a:solidFill>
                <a:schemeClr val="bg1"/>
              </a:solidFill>
              <a:ea typeface="宋体" panose="02010600030101010101" pitchFamily="2" charset="-122"/>
            </a:endParaRPr>
          </a:p>
        </p:txBody>
      </p:sp>
      <p:sp>
        <p:nvSpPr>
          <p:cNvPr id="16" name="AutoShape 56"/>
          <p:cNvSpPr>
            <a:spLocks noChangeArrowheads="1"/>
          </p:cNvSpPr>
          <p:nvPr/>
        </p:nvSpPr>
        <p:spPr bwMode="auto">
          <a:xfrm>
            <a:off x="6394450" y="1500188"/>
            <a:ext cx="2678113" cy="1982787"/>
          </a:xfrm>
          <a:prstGeom prst="cloudCallout">
            <a:avLst>
              <a:gd name="adj1" fmla="val -53167"/>
              <a:gd name="adj2" fmla="val 29102"/>
            </a:avLst>
          </a:prstGeom>
          <a:solidFill>
            <a:srgbClr val="FFFFFF"/>
          </a:solidFill>
          <a:ln w="19050">
            <a:solidFill>
              <a:schemeClr val="tx1"/>
            </a:solidFill>
            <a:round/>
            <a:headEnd type="none" w="sm" len="sm"/>
            <a:tailEnd type="none" w="sm" len="sm"/>
          </a:ln>
          <a:effectLst>
            <a:outerShdw dist="35921" dir="2700000" algn="ctr" rotWithShape="0">
              <a:schemeClr val="tx1"/>
            </a:outerShdw>
          </a:effectLst>
        </p:spPr>
        <p:txBody>
          <a:bodyPr wrap="none" anchor="ctr"/>
          <a:lstStyle/>
          <a:p>
            <a:pPr>
              <a:defRPr/>
            </a:pPr>
            <a:endParaRPr lang="zh-CN" altLang="en-US">
              <a:ea typeface="宋体" panose="02010600030101010101" pitchFamily="2" charset="-122"/>
            </a:endParaRPr>
          </a:p>
        </p:txBody>
      </p:sp>
      <p:sp>
        <p:nvSpPr>
          <p:cNvPr id="17" name="Rectangle 57"/>
          <p:cNvSpPr>
            <a:spLocks noChangeArrowheads="1"/>
          </p:cNvSpPr>
          <p:nvPr/>
        </p:nvSpPr>
        <p:spPr bwMode="auto">
          <a:xfrm>
            <a:off x="6613525" y="1943100"/>
            <a:ext cx="2530475" cy="620713"/>
          </a:xfrm>
          <a:prstGeom prst="rect">
            <a:avLst/>
          </a:prstGeom>
          <a:noFill/>
          <a:ln w="9525">
            <a:noFill/>
            <a:miter lim="800000"/>
          </a:ln>
        </p:spPr>
        <p:txBody>
          <a:bodyPr lIns="103584" tIns="51793" rIns="103584" bIns="51793">
            <a:spAutoFit/>
          </a:bodyPr>
          <a:lstStyle/>
          <a:p>
            <a:pPr algn="l" defTabSz="1028700">
              <a:lnSpc>
                <a:spcPts val="2140"/>
              </a:lnSpc>
            </a:pPr>
            <a:r>
              <a:rPr lang="zh-CN" altLang="en-US" sz="1600">
                <a:solidFill>
                  <a:schemeClr val="bg1"/>
                </a:solidFill>
                <a:ea typeface="宋体" panose="02010600030101010101" pitchFamily="2" charset="-122"/>
              </a:rPr>
              <a:t>我知道你的请求，这是我的物理地址</a:t>
            </a:r>
            <a:endParaRPr lang="zh-CN" altLang="en-US" sz="1600">
              <a:solidFill>
                <a:schemeClr val="bg1"/>
              </a:solidFill>
              <a:ea typeface="宋体" panose="02010600030101010101" pitchFamily="2" charset="-122"/>
            </a:endParaRPr>
          </a:p>
        </p:txBody>
      </p:sp>
      <p:grpSp>
        <p:nvGrpSpPr>
          <p:cNvPr id="2" name="组合 20"/>
          <p:cNvGrpSpPr/>
          <p:nvPr/>
        </p:nvGrpSpPr>
        <p:grpSpPr bwMode="auto">
          <a:xfrm>
            <a:off x="3003550" y="3105150"/>
            <a:ext cx="3103563" cy="2128838"/>
            <a:chOff x="3003550" y="3105150"/>
            <a:chExt cx="3103563" cy="2128838"/>
          </a:xfrm>
        </p:grpSpPr>
        <p:sp>
          <p:nvSpPr>
            <p:cNvPr id="18" name="Freeform 1069"/>
            <p:cNvSpPr/>
            <p:nvPr/>
          </p:nvSpPr>
          <p:spPr bwMode="auto">
            <a:xfrm>
              <a:off x="5732463" y="3105150"/>
              <a:ext cx="374650" cy="1887538"/>
            </a:xfrm>
            <a:custGeom>
              <a:avLst/>
              <a:gdLst/>
              <a:ahLst/>
              <a:cxnLst>
                <a:cxn ang="0">
                  <a:pos x="287" y="0"/>
                </a:cxn>
                <a:cxn ang="0">
                  <a:pos x="288" y="1056"/>
                </a:cxn>
                <a:cxn ang="0">
                  <a:pos x="216" y="1056"/>
                </a:cxn>
                <a:cxn ang="0">
                  <a:pos x="144" y="1056"/>
                </a:cxn>
                <a:cxn ang="0">
                  <a:pos x="0" y="1056"/>
                </a:cxn>
              </a:cxnLst>
              <a:rect l="0" t="0" r="r" b="b"/>
              <a:pathLst>
                <a:path w="289" h="1057">
                  <a:moveTo>
                    <a:pt x="287" y="0"/>
                  </a:moveTo>
                  <a:lnTo>
                    <a:pt x="288" y="1056"/>
                  </a:lnTo>
                  <a:lnTo>
                    <a:pt x="216" y="1056"/>
                  </a:lnTo>
                  <a:lnTo>
                    <a:pt x="144" y="1056"/>
                  </a:lnTo>
                  <a:lnTo>
                    <a:pt x="0" y="1056"/>
                  </a:lnTo>
                </a:path>
              </a:pathLst>
            </a:custGeom>
            <a:noFill/>
            <a:ln w="25400" cap="rnd" cmpd="sng">
              <a:solidFill>
                <a:schemeClr val="accent2"/>
              </a:solidFill>
              <a:prstDash val="solid"/>
              <a:round/>
              <a:headEnd type="none" w="med" len="med"/>
              <a:tailEnd type="triangle" w="med" len="med"/>
            </a:ln>
            <a:effectLst>
              <a:outerShdw dist="35921" dir="2700000" algn="ctr" rotWithShape="0">
                <a:schemeClr val="bg2"/>
              </a:outerShdw>
            </a:effectLst>
          </p:spPr>
          <p:txBody>
            <a:bodyPr/>
            <a:lstStyle/>
            <a:p>
              <a:pPr>
                <a:defRPr/>
              </a:pPr>
              <a:endParaRPr lang="zh-CN" altLang="en-US">
                <a:ea typeface="宋体" panose="02010600030101010101" pitchFamily="2" charset="-122"/>
              </a:endParaRPr>
            </a:p>
          </p:txBody>
        </p:sp>
        <p:sp>
          <p:nvSpPr>
            <p:cNvPr id="19" name="Rectangle 1070"/>
            <p:cNvSpPr>
              <a:spLocks noChangeArrowheads="1"/>
            </p:cNvSpPr>
            <p:nvPr/>
          </p:nvSpPr>
          <p:spPr bwMode="auto">
            <a:xfrm>
              <a:off x="3003550" y="4662488"/>
              <a:ext cx="2728913" cy="571500"/>
            </a:xfrm>
            <a:prstGeom prst="rect">
              <a:avLst/>
            </a:prstGeom>
            <a:solidFill>
              <a:schemeClr val="folHlink"/>
            </a:solidFill>
            <a:ln w="19050">
              <a:solidFill>
                <a:schemeClr val="bg2"/>
              </a:solidFill>
              <a:miter lim="800000"/>
            </a:ln>
            <a:effectLst>
              <a:outerShdw dist="35921" dir="2700000" algn="ctr" rotWithShape="0">
                <a:schemeClr val="bg2"/>
              </a:outerShdw>
            </a:effectLst>
          </p:spPr>
          <p:txBody>
            <a:bodyPr wrap="none" lIns="103584" tIns="51793" rIns="103584" bIns="51793" anchor="ctr"/>
            <a:lstStyle/>
            <a:p>
              <a:pPr algn="l" defTabSz="1028700">
                <a:defRPr/>
              </a:pPr>
              <a:r>
                <a:rPr lang="en-US" altLang="zh-CN" sz="1600">
                  <a:ea typeface="宋体" panose="02010600030101010101" pitchFamily="2" charset="-122"/>
                </a:rPr>
                <a:t>IP: 172.16.3.2 </a:t>
              </a:r>
              <a:endParaRPr lang="en-US" altLang="zh-CN" sz="1600">
                <a:ea typeface="宋体" panose="02010600030101010101" pitchFamily="2" charset="-122"/>
              </a:endParaRPr>
            </a:p>
            <a:p>
              <a:pPr algn="l" defTabSz="1028700">
                <a:defRPr/>
              </a:pPr>
              <a:r>
                <a:rPr lang="en-US" altLang="zh-CN" sz="1600">
                  <a:ea typeface="宋体" panose="02010600030101010101" pitchFamily="2" charset="-122"/>
                </a:rPr>
                <a:t>Ethernet: 0800.0020.1111 </a:t>
              </a:r>
              <a:endParaRPr lang="en-US" altLang="zh-CN" sz="1600">
                <a:ea typeface="宋体" panose="02010600030101010101" pitchFamily="2" charset="-122"/>
              </a:endParaRPr>
            </a:p>
          </p:txBody>
        </p:sp>
      </p:grpSp>
      <p:sp>
        <p:nvSpPr>
          <p:cNvPr id="20" name="Rectangle 3"/>
          <p:cNvSpPr>
            <a:spLocks noGrp="1" noChangeArrowheads="1"/>
          </p:cNvSpPr>
          <p:nvPr>
            <p:ph type="body" sz="half" idx="2"/>
          </p:nvPr>
        </p:nvSpPr>
        <p:spPr>
          <a:xfrm>
            <a:off x="1617663" y="5362575"/>
            <a:ext cx="4970462" cy="1114425"/>
          </a:xfrm>
          <a:noFill/>
        </p:spPr>
        <p:txBody>
          <a:bodyPr lIns="82153" tIns="41076" rIns="82153" bIns="41076" anchor="ctr" anchorCtr="1"/>
          <a:lstStyle/>
          <a:p>
            <a:pPr>
              <a:spcBef>
                <a:spcPct val="30000"/>
              </a:spcBef>
              <a:buFont typeface="Wingdings" panose="05000000000000000000" pitchFamily="2" charset="2"/>
              <a:buNone/>
            </a:pPr>
            <a:r>
              <a:rPr lang="zh-CN" altLang="en-US" sz="3000" smtClean="0">
                <a:ea typeface="宋体" panose="02010600030101010101" pitchFamily="2" charset="-122"/>
              </a:rPr>
              <a:t>映射 </a:t>
            </a:r>
            <a:r>
              <a:rPr lang="en-US" altLang="zh-CN" sz="3000" smtClean="0">
                <a:ea typeface="宋体" panose="02010600030101010101" pitchFamily="2" charset="-122"/>
              </a:rPr>
              <a:t>IP	            MAC</a:t>
            </a:r>
            <a:endParaRPr lang="en-US" altLang="zh-CN" sz="3000" smtClean="0">
              <a:ea typeface="宋体" panose="02010600030101010101" pitchFamily="2" charset="-122"/>
            </a:endParaRPr>
          </a:p>
        </p:txBody>
      </p:sp>
      <p:sp>
        <p:nvSpPr>
          <p:cNvPr id="22" name="Line 4"/>
          <p:cNvSpPr>
            <a:spLocks noChangeShapeType="1"/>
          </p:cNvSpPr>
          <p:nvPr/>
        </p:nvSpPr>
        <p:spPr bwMode="auto">
          <a:xfrm>
            <a:off x="3722688" y="5929313"/>
            <a:ext cx="1371600" cy="0"/>
          </a:xfrm>
          <a:prstGeom prst="line">
            <a:avLst/>
          </a:prstGeom>
          <a:noFill/>
          <a:ln w="25400">
            <a:solidFill>
              <a:schemeClr val="accent2"/>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Effect transition="in" filter="fade">
                                      <p:cBhvr>
                                        <p:cTn id="17" dur="1000"/>
                                        <p:tgtEl>
                                          <p:spTgt spid="20">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2" name="Line 42"/>
          <p:cNvSpPr>
            <a:spLocks noChangeShapeType="1"/>
          </p:cNvSpPr>
          <p:nvPr/>
        </p:nvSpPr>
        <p:spPr bwMode="auto">
          <a:xfrm>
            <a:off x="6477000" y="3309938"/>
            <a:ext cx="0" cy="40005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583701" name="Rectangle 21"/>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en-US" altLang="zh-CN" smtClean="0">
                <a:ea typeface="宋体" panose="02010600030101010101" pitchFamily="2" charset="-122"/>
              </a:rPr>
              <a:t>RARP</a:t>
            </a:r>
            <a:r>
              <a:rPr lang="zh-CN" altLang="en-US" smtClean="0">
                <a:ea typeface="宋体" panose="02010600030101010101" pitchFamily="2" charset="-122"/>
              </a:rPr>
              <a:t>协议</a:t>
            </a:r>
            <a:endParaRPr lang="en-US" altLang="zh-CN" smtClean="0">
              <a:ea typeface="宋体" panose="02010600030101010101" pitchFamily="2" charset="-122"/>
            </a:endParaRPr>
          </a:p>
        </p:txBody>
      </p:sp>
      <p:sp>
        <p:nvSpPr>
          <p:cNvPr id="583716" name="Line 36"/>
          <p:cNvSpPr>
            <a:spLocks noChangeShapeType="1"/>
          </p:cNvSpPr>
          <p:nvPr/>
        </p:nvSpPr>
        <p:spPr bwMode="auto">
          <a:xfrm>
            <a:off x="2505075" y="3309938"/>
            <a:ext cx="0" cy="40005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583717" name="Line 37"/>
          <p:cNvSpPr>
            <a:spLocks noChangeShapeType="1"/>
          </p:cNvSpPr>
          <p:nvPr/>
        </p:nvSpPr>
        <p:spPr bwMode="auto">
          <a:xfrm>
            <a:off x="1733550" y="3709988"/>
            <a:ext cx="5256213"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583718" name="Freeform 38"/>
          <p:cNvSpPr/>
          <p:nvPr/>
        </p:nvSpPr>
        <p:spPr bwMode="auto">
          <a:xfrm>
            <a:off x="2333625" y="3195638"/>
            <a:ext cx="428625" cy="1287462"/>
          </a:xfrm>
          <a:custGeom>
            <a:avLst/>
            <a:gdLst/>
            <a:ahLst/>
            <a:cxnLst>
              <a:cxn ang="0">
                <a:pos x="0" y="0"/>
              </a:cxn>
              <a:cxn ang="0">
                <a:pos x="0" y="720"/>
              </a:cxn>
              <a:cxn ang="0">
                <a:pos x="84" y="720"/>
              </a:cxn>
              <a:cxn ang="0">
                <a:pos x="168" y="720"/>
              </a:cxn>
              <a:cxn ang="0">
                <a:pos x="336" y="720"/>
              </a:cxn>
            </a:cxnLst>
            <a:rect l="0" t="0" r="r" b="b"/>
            <a:pathLst>
              <a:path w="337" h="721">
                <a:moveTo>
                  <a:pt x="0" y="0"/>
                </a:moveTo>
                <a:lnTo>
                  <a:pt x="0" y="720"/>
                </a:lnTo>
                <a:lnTo>
                  <a:pt x="84" y="720"/>
                </a:lnTo>
                <a:lnTo>
                  <a:pt x="168" y="720"/>
                </a:lnTo>
                <a:lnTo>
                  <a:pt x="336" y="720"/>
                </a:lnTo>
              </a:path>
            </a:pathLst>
          </a:custGeom>
          <a:noFill/>
          <a:ln w="25400" cap="rnd" cmpd="sng">
            <a:solidFill>
              <a:schemeClr val="accent2"/>
            </a:solidFill>
            <a:prstDash val="solid"/>
            <a:round/>
            <a:headEnd type="none" w="sm" len="sm"/>
            <a:tailEnd type="triangle" w="med" len="med"/>
          </a:ln>
          <a:effectLst>
            <a:outerShdw dist="35921" dir="2700000" algn="ctr" rotWithShape="0">
              <a:schemeClr val="bg2"/>
            </a:outerShdw>
          </a:effectLst>
        </p:spPr>
        <p:txBody>
          <a:bodyPr/>
          <a:lstStyle/>
          <a:p>
            <a:pPr>
              <a:defRPr/>
            </a:pPr>
            <a:endParaRPr lang="zh-CN" altLang="en-US">
              <a:ea typeface="宋体" panose="02010600030101010101" pitchFamily="2" charset="-122"/>
            </a:endParaRPr>
          </a:p>
        </p:txBody>
      </p:sp>
      <p:pic>
        <p:nvPicPr>
          <p:cNvPr id="20487" name="Picture 43"/>
          <p:cNvPicPr>
            <a:picLocks noChangeArrowheads="1"/>
          </p:cNvPicPr>
          <p:nvPr/>
        </p:nvPicPr>
        <p:blipFill>
          <a:blip r:embed="rId1" cstate="print"/>
          <a:srcRect/>
          <a:stretch>
            <a:fillRect/>
          </a:stretch>
        </p:blipFill>
        <p:spPr bwMode="auto">
          <a:xfrm>
            <a:off x="6096000" y="2709863"/>
            <a:ext cx="817563" cy="739775"/>
          </a:xfrm>
          <a:prstGeom prst="rect">
            <a:avLst/>
          </a:prstGeom>
          <a:noFill/>
          <a:ln w="9525">
            <a:noFill/>
            <a:miter lim="800000"/>
            <a:headEnd/>
            <a:tailEnd/>
          </a:ln>
        </p:spPr>
      </p:pic>
      <p:sp>
        <p:nvSpPr>
          <p:cNvPr id="583724" name="Rectangle 44"/>
          <p:cNvSpPr>
            <a:spLocks noChangeArrowheads="1"/>
          </p:cNvSpPr>
          <p:nvPr/>
        </p:nvSpPr>
        <p:spPr bwMode="auto">
          <a:xfrm>
            <a:off x="2743200" y="4324350"/>
            <a:ext cx="3314700" cy="314325"/>
          </a:xfrm>
          <a:prstGeom prst="rect">
            <a:avLst/>
          </a:prstGeom>
          <a:solidFill>
            <a:schemeClr val="folHlink"/>
          </a:solidFill>
          <a:ln w="19050">
            <a:solidFill>
              <a:schemeClr val="bg2"/>
            </a:solidFill>
            <a:miter lim="800000"/>
          </a:ln>
          <a:effectLst>
            <a:outerShdw dist="35921" dir="2700000" algn="ctr" rotWithShape="0">
              <a:schemeClr val="bg2"/>
            </a:outerShdw>
          </a:effectLst>
        </p:spPr>
        <p:txBody>
          <a:bodyPr wrap="none" lIns="103584" tIns="51793" rIns="103584" bIns="51793" anchor="ctr"/>
          <a:lstStyle/>
          <a:p>
            <a:pPr defTabSz="1028700">
              <a:defRPr/>
            </a:pPr>
            <a:r>
              <a:rPr lang="en-US" altLang="zh-CN" sz="1600" dirty="0">
                <a:ea typeface="宋体" panose="02010600030101010101" pitchFamily="2" charset="-122"/>
              </a:rPr>
              <a:t>Ethernet: 0800.0020.1111 IP = ???</a:t>
            </a:r>
            <a:endParaRPr lang="en-US" altLang="zh-CN" sz="1600" dirty="0">
              <a:ea typeface="宋体" panose="02010600030101010101" pitchFamily="2" charset="-122"/>
            </a:endParaRPr>
          </a:p>
        </p:txBody>
      </p:sp>
      <p:sp>
        <p:nvSpPr>
          <p:cNvPr id="583725" name="Freeform 45"/>
          <p:cNvSpPr/>
          <p:nvPr/>
        </p:nvSpPr>
        <p:spPr bwMode="auto">
          <a:xfrm>
            <a:off x="1476375" y="3195638"/>
            <a:ext cx="687388" cy="1287462"/>
          </a:xfrm>
          <a:custGeom>
            <a:avLst/>
            <a:gdLst/>
            <a:ahLst/>
            <a:cxnLst>
              <a:cxn ang="0">
                <a:pos x="384" y="0"/>
              </a:cxn>
              <a:cxn ang="0">
                <a:pos x="384" y="720"/>
              </a:cxn>
              <a:cxn ang="0">
                <a:pos x="288" y="720"/>
              </a:cxn>
              <a:cxn ang="0">
                <a:pos x="192" y="720"/>
              </a:cxn>
              <a:cxn ang="0">
                <a:pos x="0" y="720"/>
              </a:cxn>
            </a:cxnLst>
            <a:rect l="0" t="0" r="r" b="b"/>
            <a:pathLst>
              <a:path w="385" h="721">
                <a:moveTo>
                  <a:pt x="384" y="0"/>
                </a:moveTo>
                <a:lnTo>
                  <a:pt x="384" y="720"/>
                </a:lnTo>
                <a:lnTo>
                  <a:pt x="288" y="720"/>
                </a:lnTo>
                <a:lnTo>
                  <a:pt x="192" y="720"/>
                </a:lnTo>
                <a:lnTo>
                  <a:pt x="0" y="720"/>
                </a:lnTo>
              </a:path>
            </a:pathLst>
          </a:custGeom>
          <a:noFill/>
          <a:ln w="25400" cap="rnd" cmpd="sng">
            <a:solidFill>
              <a:schemeClr val="accent2"/>
            </a:solidFill>
            <a:prstDash val="solid"/>
            <a:round/>
            <a:headEnd type="none" w="sm" len="sm"/>
            <a:tailEnd type="triangle" w="med" len="med"/>
          </a:ln>
          <a:effectLst>
            <a:outerShdw dist="35921" dir="2700000" algn="ctr" rotWithShape="0">
              <a:schemeClr val="bg2"/>
            </a:outerShdw>
          </a:effectLst>
        </p:spPr>
        <p:txBody>
          <a:bodyPr/>
          <a:lstStyle/>
          <a:p>
            <a:pPr>
              <a:defRPr/>
            </a:pPr>
            <a:endParaRPr lang="zh-CN" altLang="en-US">
              <a:ea typeface="宋体" panose="02010600030101010101" pitchFamily="2" charset="-122"/>
            </a:endParaRPr>
          </a:p>
        </p:txBody>
      </p:sp>
      <p:pic>
        <p:nvPicPr>
          <p:cNvPr id="20490" name="Picture 46"/>
          <p:cNvPicPr>
            <a:picLocks noChangeArrowheads="1"/>
          </p:cNvPicPr>
          <p:nvPr/>
        </p:nvPicPr>
        <p:blipFill>
          <a:blip r:embed="rId1" cstate="print"/>
          <a:srcRect/>
          <a:stretch>
            <a:fillRect/>
          </a:stretch>
        </p:blipFill>
        <p:spPr bwMode="auto">
          <a:xfrm>
            <a:off x="2001838" y="2709863"/>
            <a:ext cx="817562" cy="739775"/>
          </a:xfrm>
          <a:prstGeom prst="rect">
            <a:avLst/>
          </a:prstGeom>
          <a:noFill/>
          <a:ln w="9525">
            <a:noFill/>
            <a:miter lim="800000"/>
            <a:headEnd/>
            <a:tailEnd/>
          </a:ln>
        </p:spPr>
      </p:pic>
      <p:sp>
        <p:nvSpPr>
          <p:cNvPr id="583727" name="AutoShape 47"/>
          <p:cNvSpPr>
            <a:spLocks noChangeArrowheads="1"/>
          </p:cNvSpPr>
          <p:nvPr/>
        </p:nvSpPr>
        <p:spPr bwMode="auto">
          <a:xfrm>
            <a:off x="152400" y="2133600"/>
            <a:ext cx="1522413" cy="1300163"/>
          </a:xfrm>
          <a:prstGeom prst="cloudCallout">
            <a:avLst>
              <a:gd name="adj1" fmla="val 71481"/>
              <a:gd name="adj2" fmla="val 41940"/>
            </a:avLst>
          </a:prstGeom>
          <a:solidFill>
            <a:srgbClr val="FFFFFF"/>
          </a:solidFill>
          <a:ln w="19050">
            <a:solidFill>
              <a:schemeClr val="tx1"/>
            </a:solidFill>
            <a:round/>
            <a:headEnd type="none" w="sm" len="sm"/>
            <a:tailEnd type="none" w="sm" len="sm"/>
          </a:ln>
          <a:effectLst>
            <a:outerShdw dist="35921" dir="2700000" algn="ctr" rotWithShape="0">
              <a:schemeClr val="tx1"/>
            </a:outerShdw>
          </a:effectLst>
        </p:spPr>
        <p:txBody>
          <a:bodyPr wrap="none" anchor="ctr"/>
          <a:lstStyle/>
          <a:p>
            <a:pPr>
              <a:defRPr/>
            </a:pPr>
            <a:endParaRPr lang="zh-CN" altLang="en-US">
              <a:ea typeface="宋体" panose="02010600030101010101" pitchFamily="2" charset="-122"/>
            </a:endParaRPr>
          </a:p>
        </p:txBody>
      </p:sp>
      <p:sp>
        <p:nvSpPr>
          <p:cNvPr id="20492" name="Rectangle 48"/>
          <p:cNvSpPr>
            <a:spLocks noChangeArrowheads="1"/>
          </p:cNvSpPr>
          <p:nvPr/>
        </p:nvSpPr>
        <p:spPr bwMode="auto">
          <a:xfrm>
            <a:off x="381000" y="2281238"/>
            <a:ext cx="1217613" cy="620712"/>
          </a:xfrm>
          <a:prstGeom prst="rect">
            <a:avLst/>
          </a:prstGeom>
          <a:noFill/>
          <a:ln w="9525">
            <a:noFill/>
            <a:miter lim="800000"/>
          </a:ln>
        </p:spPr>
        <p:txBody>
          <a:bodyPr lIns="103584" tIns="51793" rIns="103584" bIns="51793">
            <a:spAutoFit/>
          </a:bodyPr>
          <a:lstStyle/>
          <a:p>
            <a:pPr algn="l" defTabSz="1028700">
              <a:lnSpc>
                <a:spcPts val="2140"/>
              </a:lnSpc>
            </a:pPr>
            <a:r>
              <a:rPr lang="zh-CN" altLang="en-US" sz="1600">
                <a:solidFill>
                  <a:schemeClr val="bg1"/>
                </a:solidFill>
                <a:ea typeface="宋体" panose="02010600030101010101" pitchFamily="2" charset="-122"/>
              </a:rPr>
              <a:t>我的地址是多少？</a:t>
            </a:r>
            <a:endParaRPr lang="zh-CN" altLang="en-US" sz="1600">
              <a:solidFill>
                <a:schemeClr val="bg1"/>
              </a:solidFill>
              <a:ea typeface="宋体" panose="02010600030101010101" pitchFamily="2" charset="-122"/>
            </a:endParaRPr>
          </a:p>
        </p:txBody>
      </p:sp>
      <p:sp>
        <p:nvSpPr>
          <p:cNvPr id="583729" name="AutoShape 49"/>
          <p:cNvSpPr>
            <a:spLocks noChangeArrowheads="1"/>
          </p:cNvSpPr>
          <p:nvPr/>
        </p:nvSpPr>
        <p:spPr bwMode="auto">
          <a:xfrm>
            <a:off x="7212013" y="1684338"/>
            <a:ext cx="1779587" cy="2025650"/>
          </a:xfrm>
          <a:prstGeom prst="cloudCallout">
            <a:avLst>
              <a:gd name="adj1" fmla="val -73370"/>
              <a:gd name="adj2" fmla="val 28995"/>
            </a:avLst>
          </a:prstGeom>
          <a:solidFill>
            <a:srgbClr val="FFFFFF"/>
          </a:solidFill>
          <a:ln w="19050">
            <a:solidFill>
              <a:schemeClr val="tx1"/>
            </a:solidFill>
            <a:round/>
            <a:headEnd type="none" w="sm" len="sm"/>
            <a:tailEnd type="none" w="sm" len="sm"/>
          </a:ln>
          <a:effectLst>
            <a:outerShdw dist="35921" dir="2700000" algn="ctr" rotWithShape="0">
              <a:schemeClr val="tx1"/>
            </a:outerShdw>
          </a:effectLst>
        </p:spPr>
        <p:txBody>
          <a:bodyPr wrap="none" anchor="ctr"/>
          <a:lstStyle/>
          <a:p>
            <a:pPr>
              <a:defRPr/>
            </a:pPr>
            <a:endParaRPr lang="zh-CN" altLang="en-US">
              <a:ea typeface="宋体" panose="02010600030101010101" pitchFamily="2" charset="-122"/>
            </a:endParaRPr>
          </a:p>
        </p:txBody>
      </p:sp>
      <p:grpSp>
        <p:nvGrpSpPr>
          <p:cNvPr id="2" name="组合 15"/>
          <p:cNvGrpSpPr/>
          <p:nvPr/>
        </p:nvGrpSpPr>
        <p:grpSpPr bwMode="auto">
          <a:xfrm>
            <a:off x="6057900" y="1905000"/>
            <a:ext cx="2895600" cy="2638425"/>
            <a:chOff x="6057900" y="1905000"/>
            <a:chExt cx="2895600" cy="2638425"/>
          </a:xfrm>
        </p:grpSpPr>
        <p:sp>
          <p:nvSpPr>
            <p:cNvPr id="583719" name="Freeform 39"/>
            <p:cNvSpPr/>
            <p:nvPr/>
          </p:nvSpPr>
          <p:spPr bwMode="auto">
            <a:xfrm>
              <a:off x="6057900" y="3452813"/>
              <a:ext cx="209550" cy="1090612"/>
            </a:xfrm>
            <a:custGeom>
              <a:avLst/>
              <a:gdLst/>
              <a:ahLst/>
              <a:cxnLst>
                <a:cxn ang="0">
                  <a:pos x="0" y="687"/>
                </a:cxn>
                <a:cxn ang="0">
                  <a:pos x="504" y="687"/>
                </a:cxn>
                <a:cxn ang="0">
                  <a:pos x="502" y="0"/>
                </a:cxn>
              </a:cxnLst>
              <a:rect l="0" t="0" r="r" b="b"/>
              <a:pathLst>
                <a:path w="504" h="687">
                  <a:moveTo>
                    <a:pt x="0" y="687"/>
                  </a:moveTo>
                  <a:lnTo>
                    <a:pt x="504" y="687"/>
                  </a:lnTo>
                  <a:lnTo>
                    <a:pt x="502" y="0"/>
                  </a:lnTo>
                </a:path>
              </a:pathLst>
            </a:custGeom>
            <a:noFill/>
            <a:ln w="25400" cap="rnd" cmpd="sng">
              <a:solidFill>
                <a:schemeClr val="accent2"/>
              </a:solidFill>
              <a:prstDash val="solid"/>
              <a:round/>
              <a:headEnd type="none" w="sm" len="sm"/>
              <a:tailEnd type="triangle" w="med" len="med"/>
            </a:ln>
            <a:effectLst>
              <a:outerShdw dist="35921" dir="2700000" algn="ctr" rotWithShape="0">
                <a:schemeClr val="bg2"/>
              </a:outerShdw>
            </a:effectLst>
          </p:spPr>
          <p:txBody>
            <a:bodyPr/>
            <a:lstStyle/>
            <a:p>
              <a:pPr>
                <a:defRPr/>
              </a:pPr>
              <a:endParaRPr lang="zh-CN" altLang="en-US">
                <a:ea typeface="宋体" panose="02010600030101010101" pitchFamily="2" charset="-122"/>
              </a:endParaRPr>
            </a:p>
          </p:txBody>
        </p:sp>
        <p:sp>
          <p:nvSpPr>
            <p:cNvPr id="20505" name="Rectangle 50"/>
            <p:cNvSpPr>
              <a:spLocks noChangeArrowheads="1"/>
            </p:cNvSpPr>
            <p:nvPr/>
          </p:nvSpPr>
          <p:spPr bwMode="auto">
            <a:xfrm>
              <a:off x="7478713" y="1905000"/>
              <a:ext cx="1474787" cy="919163"/>
            </a:xfrm>
            <a:prstGeom prst="rect">
              <a:avLst/>
            </a:prstGeom>
            <a:noFill/>
            <a:ln w="9525">
              <a:noFill/>
              <a:miter lim="800000"/>
            </a:ln>
          </p:spPr>
          <p:txBody>
            <a:bodyPr lIns="103584" tIns="51793" rIns="103584" bIns="51793">
              <a:spAutoFit/>
            </a:bodyPr>
            <a:lstStyle/>
            <a:p>
              <a:pPr algn="l" defTabSz="1028700">
                <a:lnSpc>
                  <a:spcPts val="2140"/>
                </a:lnSpc>
              </a:pPr>
              <a:r>
                <a:rPr lang="zh-CN" altLang="en-US" sz="1600">
                  <a:solidFill>
                    <a:schemeClr val="bg1"/>
                  </a:solidFill>
                  <a:ea typeface="宋体" panose="02010600030101010101" pitchFamily="2" charset="-122"/>
                </a:rPr>
                <a:t>我听到了广播你的地址是 172.16.3.25.</a:t>
              </a:r>
              <a:endParaRPr lang="zh-CN" altLang="en-US" sz="1600">
                <a:solidFill>
                  <a:schemeClr val="bg1"/>
                </a:solidFill>
                <a:ea typeface="宋体" panose="02010600030101010101" pitchFamily="2" charset="-122"/>
              </a:endParaRPr>
            </a:p>
          </p:txBody>
        </p:sp>
      </p:grpSp>
      <p:grpSp>
        <p:nvGrpSpPr>
          <p:cNvPr id="3" name="组合 18"/>
          <p:cNvGrpSpPr/>
          <p:nvPr/>
        </p:nvGrpSpPr>
        <p:grpSpPr bwMode="auto">
          <a:xfrm>
            <a:off x="2743200" y="3305175"/>
            <a:ext cx="3867150" cy="2105025"/>
            <a:chOff x="2743200" y="3305175"/>
            <a:chExt cx="3867150" cy="2105025"/>
          </a:xfrm>
        </p:grpSpPr>
        <p:sp>
          <p:nvSpPr>
            <p:cNvPr id="17" name="Freeform 42"/>
            <p:cNvSpPr/>
            <p:nvPr/>
          </p:nvSpPr>
          <p:spPr bwMode="auto">
            <a:xfrm>
              <a:off x="5200650" y="3305175"/>
              <a:ext cx="1409700" cy="1862138"/>
            </a:xfrm>
            <a:custGeom>
              <a:avLst/>
              <a:gdLst/>
              <a:ahLst/>
              <a:cxnLst>
                <a:cxn ang="0">
                  <a:pos x="888" y="0"/>
                </a:cxn>
                <a:cxn ang="0">
                  <a:pos x="888" y="1164"/>
                </a:cxn>
                <a:cxn ang="0">
                  <a:pos x="0" y="1173"/>
                </a:cxn>
              </a:cxnLst>
              <a:rect l="0" t="0" r="r" b="b"/>
              <a:pathLst>
                <a:path w="888" h="1173">
                  <a:moveTo>
                    <a:pt x="888" y="0"/>
                  </a:moveTo>
                  <a:lnTo>
                    <a:pt x="888" y="1164"/>
                  </a:lnTo>
                  <a:lnTo>
                    <a:pt x="0" y="1173"/>
                  </a:lnTo>
                </a:path>
              </a:pathLst>
            </a:custGeom>
            <a:noFill/>
            <a:ln w="25400" cap="rnd" cmpd="sng">
              <a:solidFill>
                <a:schemeClr val="accent2"/>
              </a:solidFill>
              <a:prstDash val="solid"/>
              <a:round/>
              <a:headEnd type="none" w="med" len="med"/>
              <a:tailEnd type="triangle" w="med" len="med"/>
            </a:ln>
            <a:effectLst>
              <a:outerShdw dist="35921" dir="2700000" algn="ctr" rotWithShape="0">
                <a:schemeClr val="bg2"/>
              </a:outerShdw>
            </a:effectLst>
          </p:spPr>
          <p:txBody>
            <a:bodyPr/>
            <a:lstStyle/>
            <a:p>
              <a:pPr>
                <a:defRPr/>
              </a:pPr>
              <a:endParaRPr lang="zh-CN" altLang="en-US">
                <a:ea typeface="宋体" panose="02010600030101010101" pitchFamily="2" charset="-122"/>
              </a:endParaRPr>
            </a:p>
          </p:txBody>
        </p:sp>
        <p:sp>
          <p:nvSpPr>
            <p:cNvPr id="18" name="Rectangle 43"/>
            <p:cNvSpPr>
              <a:spLocks noChangeArrowheads="1"/>
            </p:cNvSpPr>
            <p:nvPr/>
          </p:nvSpPr>
          <p:spPr bwMode="auto">
            <a:xfrm>
              <a:off x="2743200" y="4838700"/>
              <a:ext cx="2457450" cy="571500"/>
            </a:xfrm>
            <a:prstGeom prst="rect">
              <a:avLst/>
            </a:prstGeom>
            <a:solidFill>
              <a:schemeClr val="folHlink"/>
            </a:solidFill>
            <a:ln w="19050">
              <a:solidFill>
                <a:schemeClr val="bg2"/>
              </a:solidFill>
              <a:miter lim="800000"/>
            </a:ln>
            <a:effectLst>
              <a:outerShdw dist="35921" dir="2700000" algn="ctr" rotWithShape="0">
                <a:schemeClr val="bg2"/>
              </a:outerShdw>
            </a:effectLst>
          </p:spPr>
          <p:txBody>
            <a:bodyPr wrap="none" lIns="103584" tIns="51793" rIns="103584" bIns="51793" anchor="ctr"/>
            <a:lstStyle/>
            <a:p>
              <a:pPr defTabSz="1028700">
                <a:defRPr/>
              </a:pPr>
              <a:r>
                <a:rPr lang="en-US" altLang="zh-CN" sz="1600" dirty="0">
                  <a:ea typeface="宋体" panose="02010600030101010101" pitchFamily="2" charset="-122"/>
                </a:rPr>
                <a:t>Ethernet: 0800.0020.1111</a:t>
              </a:r>
              <a:endParaRPr lang="en-US" altLang="zh-CN" sz="1600" dirty="0">
                <a:ea typeface="宋体" panose="02010600030101010101" pitchFamily="2" charset="-122"/>
              </a:endParaRPr>
            </a:p>
            <a:p>
              <a:pPr defTabSz="1028700">
                <a:defRPr/>
              </a:pPr>
              <a:r>
                <a:rPr lang="en-US" altLang="zh-CN" sz="1600" dirty="0">
                  <a:ea typeface="宋体" panose="02010600030101010101" pitchFamily="2" charset="-122"/>
                </a:rPr>
                <a:t>IP: 172.16.3.25</a:t>
              </a:r>
              <a:endParaRPr lang="en-US" altLang="zh-CN" sz="1600" dirty="0">
                <a:ea typeface="宋体" panose="02010600030101010101" pitchFamily="2" charset="-122"/>
              </a:endParaRPr>
            </a:p>
          </p:txBody>
        </p:sp>
      </p:grpSp>
      <p:grpSp>
        <p:nvGrpSpPr>
          <p:cNvPr id="4" name="组合 26"/>
          <p:cNvGrpSpPr/>
          <p:nvPr/>
        </p:nvGrpSpPr>
        <p:grpSpPr bwMode="auto">
          <a:xfrm>
            <a:off x="2000250" y="5446713"/>
            <a:ext cx="4292600" cy="1179512"/>
            <a:chOff x="2000266" y="5446770"/>
            <a:chExt cx="4293163" cy="1179434"/>
          </a:xfrm>
        </p:grpSpPr>
        <p:grpSp>
          <p:nvGrpSpPr>
            <p:cNvPr id="20497" name="组合 24"/>
            <p:cNvGrpSpPr/>
            <p:nvPr/>
          </p:nvGrpSpPr>
          <p:grpSpPr bwMode="auto">
            <a:xfrm>
              <a:off x="2384210" y="5446770"/>
              <a:ext cx="3556725" cy="553998"/>
              <a:chOff x="2384210" y="6000768"/>
              <a:chExt cx="3556725" cy="553998"/>
            </a:xfrm>
          </p:grpSpPr>
          <p:sp>
            <p:nvSpPr>
              <p:cNvPr id="20499" name="TextBox 19"/>
              <p:cNvSpPr txBox="1">
                <a:spLocks noChangeArrowheads="1"/>
              </p:cNvSpPr>
              <p:nvPr/>
            </p:nvSpPr>
            <p:spPr bwMode="auto">
              <a:xfrm>
                <a:off x="2384210" y="6000768"/>
                <a:ext cx="1059907" cy="553998"/>
              </a:xfrm>
              <a:prstGeom prst="rect">
                <a:avLst/>
              </a:prstGeom>
              <a:noFill/>
              <a:ln w="9525">
                <a:noFill/>
                <a:miter lim="800000"/>
              </a:ln>
            </p:spPr>
            <p:txBody>
              <a:bodyPr wrap="none">
                <a:spAutoFit/>
              </a:bodyPr>
              <a:lstStyle/>
              <a:p>
                <a:r>
                  <a:rPr lang="en-US" altLang="zh-CN" sz="3000">
                    <a:ea typeface="宋体" panose="02010600030101010101" pitchFamily="2" charset="-122"/>
                  </a:rPr>
                  <a:t>MAC</a:t>
                </a:r>
                <a:endParaRPr lang="zh-CN" altLang="en-US" sz="3000">
                  <a:ea typeface="宋体" panose="02010600030101010101" pitchFamily="2" charset="-122"/>
                </a:endParaRPr>
              </a:p>
            </p:txBody>
          </p:sp>
          <p:sp>
            <p:nvSpPr>
              <p:cNvPr id="20500" name="TextBox 20"/>
              <p:cNvSpPr txBox="1">
                <a:spLocks noChangeArrowheads="1"/>
              </p:cNvSpPr>
              <p:nvPr/>
            </p:nvSpPr>
            <p:spPr bwMode="auto">
              <a:xfrm>
                <a:off x="5392387" y="6000768"/>
                <a:ext cx="548548" cy="553998"/>
              </a:xfrm>
              <a:prstGeom prst="rect">
                <a:avLst/>
              </a:prstGeom>
              <a:noFill/>
              <a:ln w="9525">
                <a:noFill/>
                <a:miter lim="800000"/>
              </a:ln>
            </p:spPr>
            <p:txBody>
              <a:bodyPr wrap="none">
                <a:spAutoFit/>
              </a:bodyPr>
              <a:lstStyle/>
              <a:p>
                <a:r>
                  <a:rPr lang="en-US" altLang="zh-CN" sz="3000">
                    <a:ea typeface="宋体" panose="02010600030101010101" pitchFamily="2" charset="-122"/>
                  </a:rPr>
                  <a:t>IP</a:t>
                </a:r>
                <a:endParaRPr lang="zh-CN" altLang="en-US" sz="3000">
                  <a:ea typeface="宋体" panose="02010600030101010101" pitchFamily="2" charset="-122"/>
                </a:endParaRPr>
              </a:p>
            </p:txBody>
          </p:sp>
          <p:cxnSp>
            <p:nvCxnSpPr>
              <p:cNvPr id="20501" name="直接箭头连接符 22"/>
              <p:cNvCxnSpPr>
                <a:cxnSpLocks noChangeShapeType="1"/>
                <a:stCxn id="20499" idx="3"/>
                <a:endCxn id="20500" idx="1"/>
              </p:cNvCxnSpPr>
              <p:nvPr/>
            </p:nvCxnSpPr>
            <p:spPr bwMode="auto">
              <a:xfrm>
                <a:off x="3444117" y="6277767"/>
                <a:ext cx="1948270" cy="1588"/>
              </a:xfrm>
              <a:prstGeom prst="straightConnector1">
                <a:avLst/>
              </a:prstGeom>
              <a:noFill/>
              <a:ln w="9525" algn="ctr">
                <a:solidFill>
                  <a:srgbClr val="FF0000"/>
                </a:solidFill>
                <a:round/>
                <a:tailEnd type="arrow" w="med" len="med"/>
              </a:ln>
            </p:spPr>
          </p:cxnSp>
        </p:grpSp>
        <p:sp>
          <p:nvSpPr>
            <p:cNvPr id="20498" name="TextBox 25"/>
            <p:cNvSpPr txBox="1">
              <a:spLocks noChangeArrowheads="1"/>
            </p:cNvSpPr>
            <p:nvPr/>
          </p:nvSpPr>
          <p:spPr bwMode="auto">
            <a:xfrm>
              <a:off x="2000266" y="6072206"/>
              <a:ext cx="4293163" cy="553998"/>
            </a:xfrm>
            <a:prstGeom prst="rect">
              <a:avLst/>
            </a:prstGeom>
            <a:noFill/>
            <a:ln w="9525">
              <a:noFill/>
              <a:miter lim="800000"/>
            </a:ln>
          </p:spPr>
          <p:txBody>
            <a:bodyPr wrap="none">
              <a:spAutoFit/>
            </a:bodyPr>
            <a:lstStyle/>
            <a:p>
              <a:r>
                <a:rPr lang="en-US" altLang="zh-CN" sz="3000">
                  <a:ea typeface="宋体" panose="02010600030101010101" pitchFamily="2" charset="-122"/>
                </a:rPr>
                <a:t>RARP</a:t>
              </a:r>
              <a:r>
                <a:rPr lang="zh-CN" altLang="en-US" sz="3000">
                  <a:ea typeface="宋体" panose="02010600030101010101" pitchFamily="2" charset="-122"/>
                </a:rPr>
                <a:t>典型服务：</a:t>
              </a:r>
              <a:r>
                <a:rPr lang="en-US" altLang="zh-CN" sz="3000">
                  <a:ea typeface="宋体" panose="02010600030101010101" pitchFamily="2" charset="-122"/>
                </a:rPr>
                <a:t>DHCP</a:t>
              </a:r>
              <a:endParaRPr lang="zh-CN" altLang="en-US" sz="300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en-US" altLang="zh-CN" dirty="0" smtClean="0">
                <a:ea typeface="宋体" panose="02010600030101010101" pitchFamily="2" charset="-122"/>
              </a:rPr>
              <a:t>IP </a:t>
            </a:r>
            <a:r>
              <a:rPr lang="zh-CN" altLang="en-US" dirty="0" smtClean="0">
                <a:ea typeface="宋体" panose="02010600030101010101" pitchFamily="2" charset="-122"/>
              </a:rPr>
              <a:t>报头格式</a:t>
            </a:r>
            <a:endParaRPr lang="zh-CN" altLang="en-US" dirty="0" smtClean="0">
              <a:ea typeface="宋体" panose="02010600030101010101" pitchFamily="2" charset="-122"/>
            </a:endParaRPr>
          </a:p>
        </p:txBody>
      </p:sp>
      <p:sp>
        <p:nvSpPr>
          <p:cNvPr id="557103" name="Rectangle 47"/>
          <p:cNvSpPr>
            <a:spLocks noChangeArrowheads="1"/>
          </p:cNvSpPr>
          <p:nvPr/>
        </p:nvSpPr>
        <p:spPr bwMode="auto">
          <a:xfrm>
            <a:off x="228600" y="1593850"/>
            <a:ext cx="8072438" cy="4572000"/>
          </a:xfrm>
          <a:prstGeom prst="rect">
            <a:avLst/>
          </a:prstGeom>
          <a:solidFill>
            <a:schemeClr val="folHlink"/>
          </a:solidFill>
          <a:ln w="381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21508" name="Line 48"/>
          <p:cNvSpPr>
            <a:spLocks noChangeShapeType="1"/>
          </p:cNvSpPr>
          <p:nvPr/>
        </p:nvSpPr>
        <p:spPr bwMode="auto">
          <a:xfrm>
            <a:off x="4414838" y="1546225"/>
            <a:ext cx="0" cy="60960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21509" name="Line 55"/>
          <p:cNvSpPr>
            <a:spLocks noChangeShapeType="1"/>
          </p:cNvSpPr>
          <p:nvPr/>
        </p:nvSpPr>
        <p:spPr bwMode="auto">
          <a:xfrm>
            <a:off x="2438400" y="2765425"/>
            <a:ext cx="0" cy="60960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grpSp>
        <p:nvGrpSpPr>
          <p:cNvPr id="21510" name="Group 94"/>
          <p:cNvGrpSpPr/>
          <p:nvPr/>
        </p:nvGrpSpPr>
        <p:grpSpPr bwMode="auto">
          <a:xfrm>
            <a:off x="228600" y="2155825"/>
            <a:ext cx="8072438" cy="3048000"/>
            <a:chOff x="333" y="1584"/>
            <a:chExt cx="4896" cy="1920"/>
          </a:xfrm>
        </p:grpSpPr>
        <p:sp>
          <p:nvSpPr>
            <p:cNvPr id="21537" name="Line 49"/>
            <p:cNvSpPr>
              <a:spLocks noChangeShapeType="1"/>
            </p:cNvSpPr>
            <p:nvPr/>
          </p:nvSpPr>
          <p:spPr bwMode="auto">
            <a:xfrm>
              <a:off x="333" y="1584"/>
              <a:ext cx="4896" cy="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21538" name="Line 50"/>
            <p:cNvSpPr>
              <a:spLocks noChangeShapeType="1"/>
            </p:cNvSpPr>
            <p:nvPr/>
          </p:nvSpPr>
          <p:spPr bwMode="auto">
            <a:xfrm>
              <a:off x="333" y="1968"/>
              <a:ext cx="4896" cy="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21539" name="Line 51"/>
            <p:cNvSpPr>
              <a:spLocks noChangeShapeType="1"/>
            </p:cNvSpPr>
            <p:nvPr/>
          </p:nvSpPr>
          <p:spPr bwMode="auto">
            <a:xfrm>
              <a:off x="333" y="2352"/>
              <a:ext cx="4896" cy="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21540" name="Line 52"/>
            <p:cNvSpPr>
              <a:spLocks noChangeShapeType="1"/>
            </p:cNvSpPr>
            <p:nvPr/>
          </p:nvSpPr>
          <p:spPr bwMode="auto">
            <a:xfrm>
              <a:off x="333" y="2736"/>
              <a:ext cx="4896" cy="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21541" name="Line 56"/>
            <p:cNvSpPr>
              <a:spLocks noChangeShapeType="1"/>
            </p:cNvSpPr>
            <p:nvPr/>
          </p:nvSpPr>
          <p:spPr bwMode="auto">
            <a:xfrm>
              <a:off x="333" y="3120"/>
              <a:ext cx="4896" cy="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21542" name="Line 58"/>
            <p:cNvSpPr>
              <a:spLocks noChangeShapeType="1"/>
            </p:cNvSpPr>
            <p:nvPr/>
          </p:nvSpPr>
          <p:spPr bwMode="auto">
            <a:xfrm>
              <a:off x="333" y="3504"/>
              <a:ext cx="4896" cy="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grpSp>
      <p:sp>
        <p:nvSpPr>
          <p:cNvPr id="21511" name="Text Box 63"/>
          <p:cNvSpPr txBox="1">
            <a:spLocks noChangeArrowheads="1"/>
          </p:cNvSpPr>
          <p:nvPr/>
        </p:nvSpPr>
        <p:spPr bwMode="auto">
          <a:xfrm>
            <a:off x="349250" y="1666875"/>
            <a:ext cx="842963" cy="336550"/>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sz="1600">
                <a:ea typeface="宋体" panose="02010600030101010101" pitchFamily="2" charset="-122"/>
              </a:rPr>
              <a:t>版本</a:t>
            </a:r>
            <a:r>
              <a:rPr lang="en-US" altLang="zh-CN" sz="1600">
                <a:ea typeface="宋体" panose="02010600030101010101" pitchFamily="2" charset="-122"/>
              </a:rPr>
              <a:t>(4)</a:t>
            </a:r>
            <a:endParaRPr lang="en-US" altLang="zh-CN" sz="1600">
              <a:ea typeface="宋体" panose="02010600030101010101" pitchFamily="2" charset="-122"/>
            </a:endParaRPr>
          </a:p>
        </p:txBody>
      </p:sp>
      <p:sp>
        <p:nvSpPr>
          <p:cNvPr id="21512" name="Text Box 68"/>
          <p:cNvSpPr txBox="1">
            <a:spLocks noChangeArrowheads="1"/>
          </p:cNvSpPr>
          <p:nvPr/>
        </p:nvSpPr>
        <p:spPr bwMode="auto">
          <a:xfrm>
            <a:off x="3530600" y="4137025"/>
            <a:ext cx="1784350"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目标</a:t>
            </a:r>
            <a:r>
              <a:rPr lang="en-US" altLang="zh-CN">
                <a:ea typeface="宋体" panose="02010600030101010101" pitchFamily="2" charset="-122"/>
              </a:rPr>
              <a:t>IP</a:t>
            </a:r>
            <a:r>
              <a:rPr lang="zh-CN" altLang="en-US">
                <a:ea typeface="宋体" panose="02010600030101010101" pitchFamily="2" charset="-122"/>
              </a:rPr>
              <a:t>地址 </a:t>
            </a:r>
            <a:r>
              <a:rPr lang="en-US" altLang="zh-CN">
                <a:ea typeface="宋体" panose="02010600030101010101" pitchFamily="2" charset="-122"/>
              </a:rPr>
              <a:t>(32)</a:t>
            </a:r>
            <a:endParaRPr lang="en-US" altLang="zh-CN">
              <a:ea typeface="宋体" panose="02010600030101010101" pitchFamily="2" charset="-122"/>
            </a:endParaRPr>
          </a:p>
        </p:txBody>
      </p:sp>
      <p:sp>
        <p:nvSpPr>
          <p:cNvPr id="21513" name="Text Box 69"/>
          <p:cNvSpPr txBox="1">
            <a:spLocks noChangeArrowheads="1"/>
          </p:cNvSpPr>
          <p:nvPr/>
        </p:nvSpPr>
        <p:spPr bwMode="auto">
          <a:xfrm>
            <a:off x="3321050" y="4746625"/>
            <a:ext cx="2193925"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选项</a:t>
            </a:r>
            <a:r>
              <a:rPr lang="en-US" altLang="zh-CN">
                <a:ea typeface="宋体" panose="02010600030101010101" pitchFamily="2" charset="-122"/>
              </a:rPr>
              <a:t>(0 or 32 if any)</a:t>
            </a:r>
            <a:endParaRPr lang="en-US" altLang="zh-CN">
              <a:ea typeface="宋体" panose="02010600030101010101" pitchFamily="2" charset="-122"/>
            </a:endParaRPr>
          </a:p>
        </p:txBody>
      </p:sp>
      <p:sp>
        <p:nvSpPr>
          <p:cNvPr id="21514" name="Text Box 70"/>
          <p:cNvSpPr txBox="1">
            <a:spLocks noChangeArrowheads="1"/>
          </p:cNvSpPr>
          <p:nvPr/>
        </p:nvSpPr>
        <p:spPr bwMode="auto">
          <a:xfrm>
            <a:off x="3695700" y="5508625"/>
            <a:ext cx="1619250"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数据 （可变）</a:t>
            </a:r>
            <a:endParaRPr lang="zh-CN" altLang="en-US">
              <a:ea typeface="宋体" panose="02010600030101010101" pitchFamily="2" charset="-122"/>
            </a:endParaRPr>
          </a:p>
        </p:txBody>
      </p:sp>
      <p:sp>
        <p:nvSpPr>
          <p:cNvPr id="21515" name="Line 71"/>
          <p:cNvSpPr>
            <a:spLocks noChangeShapeType="1"/>
          </p:cNvSpPr>
          <p:nvPr/>
        </p:nvSpPr>
        <p:spPr bwMode="auto">
          <a:xfrm>
            <a:off x="8682038" y="1546225"/>
            <a:ext cx="0" cy="3048000"/>
          </a:xfrm>
          <a:prstGeom prst="line">
            <a:avLst/>
          </a:prstGeom>
          <a:noFill/>
          <a:ln w="38100">
            <a:solidFill>
              <a:schemeClr val="tx1"/>
            </a:solidFill>
            <a:round/>
            <a:headEnd type="triangle" w="med" len="med"/>
            <a:tailEnd type="triangle" w="med" len="med"/>
          </a:ln>
        </p:spPr>
        <p:txBody>
          <a:bodyPr wrap="none" anchor="ctr">
            <a:spAutoFit/>
          </a:bodyPr>
          <a:lstStyle/>
          <a:p>
            <a:endParaRPr lang="zh-CN" altLang="en-US"/>
          </a:p>
        </p:txBody>
      </p:sp>
      <p:sp>
        <p:nvSpPr>
          <p:cNvPr id="21516" name="Line 78"/>
          <p:cNvSpPr>
            <a:spLocks noChangeShapeType="1"/>
          </p:cNvSpPr>
          <p:nvPr/>
        </p:nvSpPr>
        <p:spPr bwMode="auto">
          <a:xfrm>
            <a:off x="2438400" y="1546225"/>
            <a:ext cx="0" cy="60960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21517" name="Line 79"/>
          <p:cNvSpPr>
            <a:spLocks noChangeShapeType="1"/>
          </p:cNvSpPr>
          <p:nvPr/>
        </p:nvSpPr>
        <p:spPr bwMode="auto">
          <a:xfrm>
            <a:off x="1270000" y="1546225"/>
            <a:ext cx="0" cy="60960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21518" name="Text Box 80"/>
          <p:cNvSpPr txBox="1">
            <a:spLocks noChangeArrowheads="1"/>
          </p:cNvSpPr>
          <p:nvPr/>
        </p:nvSpPr>
        <p:spPr bwMode="auto">
          <a:xfrm>
            <a:off x="1214438" y="1666875"/>
            <a:ext cx="1303337" cy="336550"/>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sz="1600">
                <a:ea typeface="宋体" panose="02010600030101010101" pitchFamily="2" charset="-122"/>
              </a:rPr>
              <a:t>报头长度 </a:t>
            </a:r>
            <a:r>
              <a:rPr lang="en-US" altLang="zh-CN" sz="1600">
                <a:ea typeface="宋体" panose="02010600030101010101" pitchFamily="2" charset="-122"/>
              </a:rPr>
              <a:t>(4)</a:t>
            </a:r>
            <a:endParaRPr lang="en-US" altLang="zh-CN" sz="1600">
              <a:ea typeface="宋体" panose="02010600030101010101" pitchFamily="2" charset="-122"/>
            </a:endParaRPr>
          </a:p>
        </p:txBody>
      </p:sp>
      <p:sp>
        <p:nvSpPr>
          <p:cNvPr id="21519" name="Text Box 81"/>
          <p:cNvSpPr txBox="1">
            <a:spLocks noChangeArrowheads="1"/>
          </p:cNvSpPr>
          <p:nvPr/>
        </p:nvSpPr>
        <p:spPr bwMode="auto">
          <a:xfrm>
            <a:off x="2686050" y="1641475"/>
            <a:ext cx="1728788" cy="584775"/>
          </a:xfrm>
          <a:prstGeom prst="rect">
            <a:avLst/>
          </a:prstGeom>
          <a:noFill/>
          <a:ln w="38100">
            <a:noFill/>
            <a:miter lim="800000"/>
            <a:headEnd type="none" w="sm" len="sm"/>
            <a:tailEnd type="none" w="sm" len="sm"/>
          </a:ln>
        </p:spPr>
        <p:txBody>
          <a:bodyPr anchor="ctr">
            <a:spAutoFit/>
          </a:bodyPr>
          <a:lstStyle/>
          <a:p>
            <a:pPr>
              <a:spcBef>
                <a:spcPct val="50000"/>
              </a:spcBef>
            </a:pPr>
            <a:r>
              <a:rPr lang="en-US" altLang="zh-CN" sz="1600" dirty="0">
                <a:ea typeface="宋体" panose="02010600030101010101" pitchFamily="2" charset="-122"/>
              </a:rPr>
              <a:t>TOS(8</a:t>
            </a:r>
            <a:r>
              <a:rPr lang="en-US" altLang="zh-CN" sz="1600" dirty="0" smtClean="0">
                <a:ea typeface="宋体" panose="02010600030101010101" pitchFamily="2" charset="-122"/>
              </a:rPr>
              <a:t>)</a:t>
            </a:r>
            <a:r>
              <a:rPr lang="zh-CN" altLang="en-US" sz="1600" dirty="0" smtClean="0">
                <a:ea typeface="宋体" panose="02010600030101010101" pitchFamily="2" charset="-122"/>
              </a:rPr>
              <a:t>优先级和服务类型</a:t>
            </a:r>
            <a:endParaRPr lang="en-US" altLang="zh-CN" sz="1600" dirty="0">
              <a:ea typeface="宋体" panose="02010600030101010101" pitchFamily="2" charset="-122"/>
            </a:endParaRPr>
          </a:p>
        </p:txBody>
      </p:sp>
      <p:sp>
        <p:nvSpPr>
          <p:cNvPr id="21520" name="Text Box 82"/>
          <p:cNvSpPr txBox="1">
            <a:spLocks noChangeArrowheads="1"/>
          </p:cNvSpPr>
          <p:nvPr/>
        </p:nvSpPr>
        <p:spPr bwMode="auto">
          <a:xfrm>
            <a:off x="5632450" y="1698625"/>
            <a:ext cx="1339850"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总长度 </a:t>
            </a:r>
            <a:r>
              <a:rPr lang="en-US" altLang="zh-CN">
                <a:ea typeface="宋体" panose="02010600030101010101" pitchFamily="2" charset="-122"/>
              </a:rPr>
              <a:t>(16)</a:t>
            </a:r>
            <a:endParaRPr lang="en-US" altLang="zh-CN">
              <a:ea typeface="宋体" panose="02010600030101010101" pitchFamily="2" charset="-122"/>
            </a:endParaRPr>
          </a:p>
        </p:txBody>
      </p:sp>
      <p:sp>
        <p:nvSpPr>
          <p:cNvPr id="21521" name="Line 83"/>
          <p:cNvSpPr>
            <a:spLocks noChangeShapeType="1"/>
          </p:cNvSpPr>
          <p:nvPr/>
        </p:nvSpPr>
        <p:spPr bwMode="auto">
          <a:xfrm>
            <a:off x="4419600" y="2155825"/>
            <a:ext cx="0" cy="60960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21522" name="Text Box 84"/>
          <p:cNvSpPr txBox="1">
            <a:spLocks noChangeArrowheads="1"/>
          </p:cNvSpPr>
          <p:nvPr/>
        </p:nvSpPr>
        <p:spPr bwMode="auto">
          <a:xfrm>
            <a:off x="1808104" y="2306916"/>
            <a:ext cx="1292341" cy="369332"/>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dirty="0">
                <a:ea typeface="宋体" panose="02010600030101010101" pitchFamily="2" charset="-122"/>
              </a:rPr>
              <a:t>标识符</a:t>
            </a:r>
            <a:r>
              <a:rPr lang="en-US" altLang="zh-CN" dirty="0" smtClean="0">
                <a:ea typeface="宋体" panose="02010600030101010101" pitchFamily="2" charset="-122"/>
              </a:rPr>
              <a:t>(</a:t>
            </a:r>
            <a:r>
              <a:rPr lang="en-US" altLang="zh-CN" dirty="0">
                <a:ea typeface="宋体" panose="02010600030101010101" pitchFamily="2" charset="-122"/>
              </a:rPr>
              <a:t>16)</a:t>
            </a:r>
            <a:endParaRPr lang="en-US" altLang="zh-CN" dirty="0">
              <a:ea typeface="宋体" panose="02010600030101010101" pitchFamily="2" charset="-122"/>
            </a:endParaRPr>
          </a:p>
        </p:txBody>
      </p:sp>
      <p:sp>
        <p:nvSpPr>
          <p:cNvPr id="21523" name="Text Box 85"/>
          <p:cNvSpPr txBox="1">
            <a:spLocks noChangeArrowheads="1"/>
          </p:cNvSpPr>
          <p:nvPr/>
        </p:nvSpPr>
        <p:spPr bwMode="auto">
          <a:xfrm>
            <a:off x="4325243" y="2259291"/>
            <a:ext cx="931665" cy="369332"/>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dirty="0">
                <a:ea typeface="宋体" panose="02010600030101010101" pitchFamily="2" charset="-122"/>
              </a:rPr>
              <a:t>标记</a:t>
            </a:r>
            <a:r>
              <a:rPr lang="en-US" altLang="zh-CN" dirty="0" smtClean="0">
                <a:ea typeface="宋体" panose="02010600030101010101" pitchFamily="2" charset="-122"/>
              </a:rPr>
              <a:t>(</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21524" name="Line 86"/>
          <p:cNvSpPr>
            <a:spLocks noChangeShapeType="1"/>
          </p:cNvSpPr>
          <p:nvPr/>
        </p:nvSpPr>
        <p:spPr bwMode="auto">
          <a:xfrm>
            <a:off x="5181600" y="2155825"/>
            <a:ext cx="0" cy="60960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21525" name="Text Box 87"/>
          <p:cNvSpPr txBox="1">
            <a:spLocks noChangeArrowheads="1"/>
          </p:cNvSpPr>
          <p:nvPr/>
        </p:nvSpPr>
        <p:spPr bwMode="auto">
          <a:xfrm>
            <a:off x="5886450" y="2308225"/>
            <a:ext cx="1568450"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dirty="0">
                <a:ea typeface="宋体" panose="02010600030101010101" pitchFamily="2" charset="-122"/>
              </a:rPr>
              <a:t>分段偏移 </a:t>
            </a:r>
            <a:r>
              <a:rPr lang="en-US" altLang="zh-CN" dirty="0">
                <a:ea typeface="宋体" panose="02010600030101010101" pitchFamily="2" charset="-122"/>
              </a:rPr>
              <a:t>(13)</a:t>
            </a:r>
            <a:endParaRPr lang="en-US" altLang="zh-CN" dirty="0">
              <a:ea typeface="宋体" panose="02010600030101010101" pitchFamily="2" charset="-122"/>
            </a:endParaRPr>
          </a:p>
        </p:txBody>
      </p:sp>
      <p:sp>
        <p:nvSpPr>
          <p:cNvPr id="21526" name="Text Box 88"/>
          <p:cNvSpPr txBox="1">
            <a:spLocks noChangeArrowheads="1"/>
          </p:cNvSpPr>
          <p:nvPr/>
        </p:nvSpPr>
        <p:spPr bwMode="auto">
          <a:xfrm>
            <a:off x="590550" y="2901950"/>
            <a:ext cx="1212850"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dirty="0">
                <a:ea typeface="宋体" panose="02010600030101010101" pitchFamily="2" charset="-122"/>
              </a:rPr>
              <a:t>存活期 </a:t>
            </a:r>
            <a:r>
              <a:rPr lang="en-US" altLang="zh-CN" dirty="0">
                <a:ea typeface="宋体" panose="02010600030101010101" pitchFamily="2" charset="-122"/>
              </a:rPr>
              <a:t>(8)</a:t>
            </a:r>
            <a:endParaRPr lang="en-US" altLang="zh-CN" dirty="0">
              <a:ea typeface="宋体" panose="02010600030101010101" pitchFamily="2" charset="-122"/>
            </a:endParaRPr>
          </a:p>
        </p:txBody>
      </p:sp>
      <p:sp>
        <p:nvSpPr>
          <p:cNvPr id="21527" name="Text Box 89"/>
          <p:cNvSpPr txBox="1">
            <a:spLocks noChangeArrowheads="1"/>
          </p:cNvSpPr>
          <p:nvPr/>
        </p:nvSpPr>
        <p:spPr bwMode="auto">
          <a:xfrm>
            <a:off x="2819400" y="2917825"/>
            <a:ext cx="984250"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dirty="0">
                <a:ea typeface="宋体" panose="02010600030101010101" pitchFamily="2" charset="-122"/>
              </a:rPr>
              <a:t>协议 </a:t>
            </a:r>
            <a:r>
              <a:rPr lang="en-US" altLang="zh-CN" dirty="0">
                <a:ea typeface="宋体" panose="02010600030101010101" pitchFamily="2" charset="-122"/>
              </a:rPr>
              <a:t>(8)</a:t>
            </a:r>
            <a:endParaRPr lang="en-US" altLang="zh-CN" dirty="0">
              <a:ea typeface="宋体" panose="02010600030101010101" pitchFamily="2" charset="-122"/>
            </a:endParaRPr>
          </a:p>
        </p:txBody>
      </p:sp>
      <p:sp>
        <p:nvSpPr>
          <p:cNvPr id="21528" name="Line 90"/>
          <p:cNvSpPr>
            <a:spLocks noChangeShapeType="1"/>
          </p:cNvSpPr>
          <p:nvPr/>
        </p:nvSpPr>
        <p:spPr bwMode="auto">
          <a:xfrm>
            <a:off x="4419600" y="2765425"/>
            <a:ext cx="0" cy="60960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21529" name="Text Box 91"/>
          <p:cNvSpPr txBox="1">
            <a:spLocks noChangeArrowheads="1"/>
          </p:cNvSpPr>
          <p:nvPr/>
        </p:nvSpPr>
        <p:spPr bwMode="auto">
          <a:xfrm>
            <a:off x="5543550" y="2917825"/>
            <a:ext cx="1797050"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dirty="0">
                <a:ea typeface="宋体" panose="02010600030101010101" pitchFamily="2" charset="-122"/>
              </a:rPr>
              <a:t>报头校验和 </a:t>
            </a:r>
            <a:r>
              <a:rPr lang="en-US" altLang="zh-CN" dirty="0">
                <a:ea typeface="宋体" panose="02010600030101010101" pitchFamily="2" charset="-122"/>
              </a:rPr>
              <a:t>(16)</a:t>
            </a:r>
            <a:endParaRPr lang="en-US" altLang="zh-CN" dirty="0">
              <a:ea typeface="宋体" panose="02010600030101010101" pitchFamily="2" charset="-122"/>
            </a:endParaRPr>
          </a:p>
        </p:txBody>
      </p:sp>
      <p:sp>
        <p:nvSpPr>
          <p:cNvPr id="21530" name="Text Box 92"/>
          <p:cNvSpPr txBox="1">
            <a:spLocks noChangeArrowheads="1"/>
          </p:cNvSpPr>
          <p:nvPr/>
        </p:nvSpPr>
        <p:spPr bwMode="auto">
          <a:xfrm>
            <a:off x="3644900" y="3527425"/>
            <a:ext cx="1555750"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源</a:t>
            </a:r>
            <a:r>
              <a:rPr lang="en-US" altLang="zh-CN">
                <a:ea typeface="宋体" panose="02010600030101010101" pitchFamily="2" charset="-122"/>
              </a:rPr>
              <a:t>IP</a:t>
            </a:r>
            <a:r>
              <a:rPr lang="zh-CN" altLang="en-US">
                <a:ea typeface="宋体" panose="02010600030101010101" pitchFamily="2" charset="-122"/>
              </a:rPr>
              <a:t>地址 </a:t>
            </a:r>
            <a:r>
              <a:rPr lang="en-US" altLang="zh-CN">
                <a:ea typeface="宋体" panose="02010600030101010101" pitchFamily="2" charset="-122"/>
              </a:rPr>
              <a:t>(32)</a:t>
            </a:r>
            <a:endParaRPr lang="en-US" altLang="zh-CN">
              <a:ea typeface="宋体" panose="02010600030101010101" pitchFamily="2" charset="-122"/>
            </a:endParaRPr>
          </a:p>
        </p:txBody>
      </p:sp>
      <p:sp>
        <p:nvSpPr>
          <p:cNvPr id="21531" name="Rectangle 93"/>
          <p:cNvSpPr>
            <a:spLocks noChangeArrowheads="1"/>
          </p:cNvSpPr>
          <p:nvPr/>
        </p:nvSpPr>
        <p:spPr bwMode="auto">
          <a:xfrm>
            <a:off x="8610600" y="2879725"/>
            <a:ext cx="165100" cy="571500"/>
          </a:xfrm>
          <a:prstGeom prst="rect">
            <a:avLst/>
          </a:prstGeom>
          <a:solidFill>
            <a:schemeClr val="bg1"/>
          </a:solidFill>
          <a:ln w="38100">
            <a:solidFill>
              <a:schemeClr val="bg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sp>
        <p:nvSpPr>
          <p:cNvPr id="21532" name="Text Box 72"/>
          <p:cNvSpPr txBox="1">
            <a:spLocks noChangeArrowheads="1"/>
          </p:cNvSpPr>
          <p:nvPr/>
        </p:nvSpPr>
        <p:spPr bwMode="auto">
          <a:xfrm>
            <a:off x="8332788" y="2857496"/>
            <a:ext cx="806450" cy="641350"/>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dirty="0">
                <a:ea typeface="宋体" panose="02010600030101010101" pitchFamily="2" charset="-122"/>
              </a:rPr>
              <a:t>20</a:t>
            </a:r>
            <a:br>
              <a:rPr lang="zh-CN" altLang="en-US" dirty="0">
                <a:ea typeface="宋体" panose="02010600030101010101" pitchFamily="2" charset="-122"/>
              </a:rPr>
            </a:br>
            <a:r>
              <a:rPr lang="en-US" altLang="zh-CN" dirty="0">
                <a:ea typeface="宋体" panose="02010600030101010101" pitchFamily="2" charset="-122"/>
              </a:rPr>
              <a:t>Bytes</a:t>
            </a:r>
            <a:endParaRPr lang="en-US" altLang="zh-CN" dirty="0">
              <a:ea typeface="宋体" panose="02010600030101010101" pitchFamily="2" charset="-122"/>
            </a:endParaRPr>
          </a:p>
        </p:txBody>
      </p:sp>
      <p:sp>
        <p:nvSpPr>
          <p:cNvPr id="21533" name="Text Box 45"/>
          <p:cNvSpPr txBox="1">
            <a:spLocks noChangeArrowheads="1"/>
          </p:cNvSpPr>
          <p:nvPr/>
        </p:nvSpPr>
        <p:spPr bwMode="auto">
          <a:xfrm>
            <a:off x="407988" y="1081088"/>
            <a:ext cx="609600" cy="369887"/>
          </a:xfrm>
          <a:prstGeom prst="rect">
            <a:avLst/>
          </a:prstGeom>
          <a:solidFill>
            <a:schemeClr val="bg1"/>
          </a:solid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位</a:t>
            </a:r>
            <a:r>
              <a:rPr lang="en-US" altLang="zh-CN">
                <a:ea typeface="宋体" panose="02010600030101010101" pitchFamily="2" charset="-122"/>
              </a:rPr>
              <a:t> 0</a:t>
            </a:r>
            <a:endParaRPr lang="en-US" altLang="zh-CN">
              <a:ea typeface="宋体" panose="02010600030101010101" pitchFamily="2" charset="-122"/>
            </a:endParaRPr>
          </a:p>
        </p:txBody>
      </p:sp>
      <p:sp>
        <p:nvSpPr>
          <p:cNvPr id="21534" name="Text Box 46"/>
          <p:cNvSpPr txBox="1">
            <a:spLocks noChangeArrowheads="1"/>
          </p:cNvSpPr>
          <p:nvPr/>
        </p:nvSpPr>
        <p:spPr bwMode="auto">
          <a:xfrm>
            <a:off x="3614738" y="1143000"/>
            <a:ext cx="673100" cy="369888"/>
          </a:xfrm>
          <a:prstGeom prst="rect">
            <a:avLst/>
          </a:prstGeom>
          <a:solidFill>
            <a:schemeClr val="bg1"/>
          </a:solid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位</a:t>
            </a:r>
            <a:r>
              <a:rPr lang="en-US" altLang="zh-CN">
                <a:ea typeface="宋体" panose="02010600030101010101" pitchFamily="2" charset="-122"/>
              </a:rPr>
              <a:t>15</a:t>
            </a:r>
            <a:endParaRPr lang="en-US" altLang="zh-CN">
              <a:ea typeface="宋体" panose="02010600030101010101" pitchFamily="2" charset="-122"/>
            </a:endParaRPr>
          </a:p>
        </p:txBody>
      </p:sp>
      <p:sp>
        <p:nvSpPr>
          <p:cNvPr id="21535" name="Text Box 47"/>
          <p:cNvSpPr txBox="1">
            <a:spLocks noChangeArrowheads="1"/>
          </p:cNvSpPr>
          <p:nvPr/>
        </p:nvSpPr>
        <p:spPr bwMode="auto">
          <a:xfrm>
            <a:off x="4406900" y="1143000"/>
            <a:ext cx="738188" cy="369888"/>
          </a:xfrm>
          <a:prstGeom prst="rect">
            <a:avLst/>
          </a:prstGeom>
          <a:solidFill>
            <a:schemeClr val="bg1"/>
          </a:solid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位</a:t>
            </a:r>
            <a:r>
              <a:rPr lang="en-US" altLang="zh-CN">
                <a:ea typeface="宋体" panose="02010600030101010101" pitchFamily="2" charset="-122"/>
              </a:rPr>
              <a:t> 16</a:t>
            </a:r>
            <a:endParaRPr lang="en-US" altLang="zh-CN">
              <a:ea typeface="宋体" panose="02010600030101010101" pitchFamily="2" charset="-122"/>
            </a:endParaRPr>
          </a:p>
        </p:txBody>
      </p:sp>
      <p:sp>
        <p:nvSpPr>
          <p:cNvPr id="21536" name="Text Box 48"/>
          <p:cNvSpPr txBox="1">
            <a:spLocks noChangeArrowheads="1"/>
          </p:cNvSpPr>
          <p:nvPr/>
        </p:nvSpPr>
        <p:spPr bwMode="auto">
          <a:xfrm>
            <a:off x="7562850" y="1143000"/>
            <a:ext cx="738188" cy="369888"/>
          </a:xfrm>
          <a:prstGeom prst="rect">
            <a:avLst/>
          </a:prstGeom>
          <a:solidFill>
            <a:schemeClr val="bg1"/>
          </a:solid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位</a:t>
            </a:r>
            <a:r>
              <a:rPr lang="en-US" altLang="zh-CN">
                <a:ea typeface="宋体" panose="02010600030101010101" pitchFamily="2" charset="-122"/>
              </a:rPr>
              <a:t> 31</a:t>
            </a:r>
            <a:endParaRPr lang="en-US" altLang="zh-CN">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75" name="Rectangle 23"/>
          <p:cNvSpPr>
            <a:spLocks noChangeArrowheads="1"/>
          </p:cNvSpPr>
          <p:nvPr/>
        </p:nvSpPr>
        <p:spPr bwMode="auto">
          <a:xfrm>
            <a:off x="2565400" y="1970088"/>
            <a:ext cx="4186238" cy="3028950"/>
          </a:xfrm>
          <a:prstGeom prst="rect">
            <a:avLst/>
          </a:prstGeom>
          <a:solidFill>
            <a:schemeClr val="bg1"/>
          </a:solidFill>
          <a:ln w="38100">
            <a:noFill/>
            <a:miter lim="800000"/>
            <a:headEnd type="none" w="sm" len="sm"/>
            <a:tailEnd type="none" w="sm" len="sm"/>
          </a:ln>
          <a:effectLst>
            <a:outerShdw dist="53882" dir="2700000" algn="ctr" rotWithShape="0">
              <a:schemeClr val="tx1"/>
            </a:outerShdw>
          </a:effectLst>
        </p:spPr>
        <p:txBody>
          <a:bodyPr wrap="none" anchor="ctr">
            <a:spAutoFit/>
          </a:bodyPr>
          <a:lstStyle/>
          <a:p>
            <a:pPr>
              <a:defRPr/>
            </a:pPr>
            <a:endParaRPr lang="zh-CN" altLang="en-US">
              <a:ea typeface="宋体" panose="02010600030101010101" pitchFamily="2" charset="-122"/>
            </a:endParaRPr>
          </a:p>
        </p:txBody>
      </p:sp>
      <p:sp>
        <p:nvSpPr>
          <p:cNvPr id="561155" name="Rectangle 3"/>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zh-CN" altLang="en-US" dirty="0" smtClean="0">
                <a:ea typeface="宋体" panose="02010600030101010101" pitchFamily="2" charset="-122"/>
              </a:rPr>
              <a:t>协议号</a:t>
            </a:r>
            <a:endParaRPr lang="zh-CN" altLang="en-US" dirty="0" smtClean="0">
              <a:ea typeface="宋体" panose="02010600030101010101" pitchFamily="2" charset="-122"/>
            </a:endParaRPr>
          </a:p>
        </p:txBody>
      </p:sp>
      <p:sp>
        <p:nvSpPr>
          <p:cNvPr id="22533" name="Rectangle 4"/>
          <p:cNvSpPr>
            <a:spLocks noChangeArrowheads="1"/>
          </p:cNvSpPr>
          <p:nvPr/>
        </p:nvSpPr>
        <p:spPr bwMode="auto">
          <a:xfrm>
            <a:off x="2565400" y="3484563"/>
            <a:ext cx="4186238" cy="1514475"/>
          </a:xfrm>
          <a:prstGeom prst="rect">
            <a:avLst/>
          </a:prstGeom>
          <a:solidFill>
            <a:srgbClr val="45F3BB"/>
          </a:solidFill>
          <a:ln w="12700">
            <a:solidFill>
              <a:srgbClr val="000000"/>
            </a:solidFill>
            <a:miter lim="800000"/>
          </a:ln>
        </p:spPr>
        <p:txBody>
          <a:bodyPr wrap="none" anchor="ctr"/>
          <a:lstStyle/>
          <a:p>
            <a:endParaRPr lang="zh-CN" altLang="en-US">
              <a:ea typeface="宋体" panose="02010600030101010101" pitchFamily="2" charset="-122"/>
            </a:endParaRPr>
          </a:p>
        </p:txBody>
      </p:sp>
      <p:sp>
        <p:nvSpPr>
          <p:cNvPr id="22534" name="Rectangle 5"/>
          <p:cNvSpPr>
            <a:spLocks noChangeArrowheads="1"/>
          </p:cNvSpPr>
          <p:nvPr/>
        </p:nvSpPr>
        <p:spPr bwMode="auto">
          <a:xfrm>
            <a:off x="642938" y="2390775"/>
            <a:ext cx="2114550" cy="771525"/>
          </a:xfrm>
          <a:prstGeom prst="rect">
            <a:avLst/>
          </a:prstGeom>
          <a:noFill/>
          <a:ln w="9525">
            <a:noFill/>
            <a:miter lim="800000"/>
          </a:ln>
        </p:spPr>
        <p:txBody>
          <a:bodyPr wrap="none" lIns="21431" tIns="30362" rIns="21431" bIns="30362"/>
          <a:lstStyle/>
          <a:p>
            <a:pPr defTabSz="1028700">
              <a:lnSpc>
                <a:spcPts val="2365"/>
              </a:lnSpc>
              <a:tabLst>
                <a:tab pos="514350" algn="l"/>
                <a:tab pos="1028700" algn="l"/>
                <a:tab pos="1543050" algn="l"/>
              </a:tabLst>
            </a:pPr>
            <a:r>
              <a:rPr lang="en-US" altLang="zh-CN" sz="2000">
                <a:solidFill>
                  <a:srgbClr val="000000"/>
                </a:solidFill>
                <a:ea typeface="宋体" panose="02010600030101010101" pitchFamily="2" charset="-122"/>
              </a:rPr>
              <a:t>Transport</a:t>
            </a:r>
            <a:br>
              <a:rPr lang="en-US" altLang="zh-CN" sz="2000">
                <a:solidFill>
                  <a:srgbClr val="000000"/>
                </a:solidFill>
                <a:ea typeface="宋体" panose="02010600030101010101" pitchFamily="2" charset="-122"/>
              </a:rPr>
            </a:br>
            <a:r>
              <a:rPr lang="en-US" altLang="zh-CN" sz="2000">
                <a:solidFill>
                  <a:srgbClr val="000000"/>
                </a:solidFill>
                <a:ea typeface="宋体" panose="02010600030101010101" pitchFamily="2" charset="-122"/>
              </a:rPr>
              <a:t>Layer</a:t>
            </a:r>
            <a:endParaRPr lang="en-US" altLang="zh-CN" sz="2000">
              <a:solidFill>
                <a:srgbClr val="000000"/>
              </a:solidFill>
              <a:ea typeface="宋体" panose="02010600030101010101" pitchFamily="2" charset="-122"/>
            </a:endParaRPr>
          </a:p>
        </p:txBody>
      </p:sp>
      <p:sp>
        <p:nvSpPr>
          <p:cNvPr id="22535" name="Rectangle 6"/>
          <p:cNvSpPr>
            <a:spLocks noChangeArrowheads="1"/>
          </p:cNvSpPr>
          <p:nvPr/>
        </p:nvSpPr>
        <p:spPr bwMode="auto">
          <a:xfrm>
            <a:off x="857250" y="3805238"/>
            <a:ext cx="1700213" cy="771525"/>
          </a:xfrm>
          <a:prstGeom prst="rect">
            <a:avLst/>
          </a:prstGeom>
          <a:noFill/>
          <a:ln w="9525">
            <a:noFill/>
            <a:miter lim="800000"/>
          </a:ln>
        </p:spPr>
        <p:txBody>
          <a:bodyPr wrap="none" lIns="21431" tIns="30362" rIns="21431" bIns="30362"/>
          <a:lstStyle/>
          <a:p>
            <a:pPr defTabSz="1028700">
              <a:lnSpc>
                <a:spcPts val="2365"/>
              </a:lnSpc>
              <a:tabLst>
                <a:tab pos="514350" algn="l"/>
                <a:tab pos="1028700" algn="l"/>
                <a:tab pos="1543050" algn="l"/>
              </a:tabLst>
            </a:pPr>
            <a:r>
              <a:rPr lang="en-US" altLang="zh-CN" sz="2000">
                <a:solidFill>
                  <a:srgbClr val="000000"/>
                </a:solidFill>
                <a:ea typeface="宋体" panose="02010600030101010101" pitchFamily="2" charset="-122"/>
              </a:rPr>
              <a:t>Internet</a:t>
            </a:r>
            <a:br>
              <a:rPr lang="en-US" altLang="zh-CN" sz="2000">
                <a:solidFill>
                  <a:srgbClr val="000000"/>
                </a:solidFill>
                <a:ea typeface="宋体" panose="02010600030101010101" pitchFamily="2" charset="-122"/>
              </a:rPr>
            </a:br>
            <a:r>
              <a:rPr lang="en-US" altLang="zh-CN" sz="2000">
                <a:solidFill>
                  <a:srgbClr val="000000"/>
                </a:solidFill>
                <a:ea typeface="宋体" panose="02010600030101010101" pitchFamily="2" charset="-122"/>
              </a:rPr>
              <a:t>Layer</a:t>
            </a:r>
            <a:endParaRPr lang="en-US" altLang="zh-CN" sz="2000">
              <a:solidFill>
                <a:srgbClr val="000000"/>
              </a:solidFill>
              <a:ea typeface="宋体" panose="02010600030101010101" pitchFamily="2" charset="-122"/>
            </a:endParaRPr>
          </a:p>
        </p:txBody>
      </p:sp>
      <p:sp>
        <p:nvSpPr>
          <p:cNvPr id="22536" name="Rectangle 7"/>
          <p:cNvSpPr>
            <a:spLocks noChangeArrowheads="1"/>
          </p:cNvSpPr>
          <p:nvPr/>
        </p:nvSpPr>
        <p:spPr bwMode="auto">
          <a:xfrm>
            <a:off x="2565400" y="1970088"/>
            <a:ext cx="4186238" cy="1514475"/>
          </a:xfrm>
          <a:prstGeom prst="rect">
            <a:avLst/>
          </a:prstGeom>
          <a:solidFill>
            <a:srgbClr val="FFE9AA"/>
          </a:solidFill>
          <a:ln w="12700">
            <a:solidFill>
              <a:srgbClr val="000000"/>
            </a:solidFill>
            <a:miter lim="800000"/>
          </a:ln>
        </p:spPr>
        <p:txBody>
          <a:bodyPr wrap="none" anchor="ctr"/>
          <a:lstStyle/>
          <a:p>
            <a:endParaRPr lang="zh-CN" altLang="en-US">
              <a:ea typeface="宋体" panose="02010600030101010101" pitchFamily="2" charset="-122"/>
            </a:endParaRPr>
          </a:p>
        </p:txBody>
      </p:sp>
      <p:sp>
        <p:nvSpPr>
          <p:cNvPr id="22537" name="Rectangle 8"/>
          <p:cNvSpPr>
            <a:spLocks noChangeArrowheads="1"/>
          </p:cNvSpPr>
          <p:nvPr/>
        </p:nvSpPr>
        <p:spPr bwMode="auto">
          <a:xfrm>
            <a:off x="2571750" y="2576513"/>
            <a:ext cx="2057400" cy="471487"/>
          </a:xfrm>
          <a:prstGeom prst="rect">
            <a:avLst/>
          </a:prstGeom>
          <a:noFill/>
          <a:ln w="9525">
            <a:noFill/>
            <a:miter lim="800000"/>
          </a:ln>
        </p:spPr>
        <p:txBody>
          <a:bodyPr wrap="none" lIns="21431" tIns="30362" rIns="21431" bIns="30362"/>
          <a:lstStyle/>
          <a:p>
            <a:pPr defTabSz="1028700">
              <a:lnSpc>
                <a:spcPts val="2365"/>
              </a:lnSpc>
              <a:tabLst>
                <a:tab pos="514350" algn="l"/>
                <a:tab pos="1028700" algn="l"/>
                <a:tab pos="1543050" algn="l"/>
              </a:tabLst>
            </a:pPr>
            <a:r>
              <a:rPr lang="en-US" altLang="zh-CN" sz="2000">
                <a:solidFill>
                  <a:srgbClr val="000000"/>
                </a:solidFill>
                <a:ea typeface="宋体" panose="02010600030101010101" pitchFamily="2" charset="-122"/>
              </a:rPr>
              <a:t>TCP</a:t>
            </a:r>
            <a:endParaRPr lang="en-US" altLang="zh-CN" sz="2000">
              <a:solidFill>
                <a:srgbClr val="000000"/>
              </a:solidFill>
              <a:ea typeface="宋体" panose="02010600030101010101" pitchFamily="2" charset="-122"/>
            </a:endParaRPr>
          </a:p>
        </p:txBody>
      </p:sp>
      <p:sp>
        <p:nvSpPr>
          <p:cNvPr id="22538" name="Rectangle 9"/>
          <p:cNvSpPr>
            <a:spLocks noChangeArrowheads="1"/>
          </p:cNvSpPr>
          <p:nvPr/>
        </p:nvSpPr>
        <p:spPr bwMode="auto">
          <a:xfrm>
            <a:off x="4743450" y="2562225"/>
            <a:ext cx="1971675" cy="471488"/>
          </a:xfrm>
          <a:prstGeom prst="rect">
            <a:avLst/>
          </a:prstGeom>
          <a:noFill/>
          <a:ln w="9525">
            <a:noFill/>
            <a:miter lim="800000"/>
          </a:ln>
        </p:spPr>
        <p:txBody>
          <a:bodyPr wrap="none" lIns="21431" tIns="30362" rIns="21431" bIns="30362"/>
          <a:lstStyle/>
          <a:p>
            <a:pPr defTabSz="1028700">
              <a:lnSpc>
                <a:spcPts val="2365"/>
              </a:lnSpc>
              <a:tabLst>
                <a:tab pos="514350" algn="l"/>
                <a:tab pos="1028700" algn="l"/>
                <a:tab pos="1543050" algn="l"/>
              </a:tabLst>
            </a:pPr>
            <a:r>
              <a:rPr lang="en-US" altLang="zh-CN" sz="2000">
                <a:solidFill>
                  <a:srgbClr val="000000"/>
                </a:solidFill>
                <a:ea typeface="宋体" panose="02010600030101010101" pitchFamily="2" charset="-122"/>
              </a:rPr>
              <a:t>UDP</a:t>
            </a:r>
            <a:endParaRPr lang="en-US" altLang="zh-CN" sz="2000">
              <a:solidFill>
                <a:srgbClr val="000000"/>
              </a:solidFill>
              <a:ea typeface="宋体" panose="02010600030101010101" pitchFamily="2" charset="-122"/>
            </a:endParaRPr>
          </a:p>
        </p:txBody>
      </p:sp>
      <p:sp>
        <p:nvSpPr>
          <p:cNvPr id="22539" name="Rectangle 10"/>
          <p:cNvSpPr>
            <a:spLocks noChangeArrowheads="1"/>
          </p:cNvSpPr>
          <p:nvPr/>
        </p:nvSpPr>
        <p:spPr bwMode="auto">
          <a:xfrm>
            <a:off x="7358063" y="3190875"/>
            <a:ext cx="1314450" cy="771525"/>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en-US" altLang="zh-CN" sz="2000">
                <a:solidFill>
                  <a:srgbClr val="000000"/>
                </a:solidFill>
                <a:ea typeface="宋体" panose="02010600030101010101" pitchFamily="2" charset="-122"/>
              </a:rPr>
              <a:t>Protocol</a:t>
            </a:r>
            <a:br>
              <a:rPr lang="en-US" altLang="zh-CN" sz="2000">
                <a:solidFill>
                  <a:srgbClr val="000000"/>
                </a:solidFill>
                <a:ea typeface="宋体" panose="02010600030101010101" pitchFamily="2" charset="-122"/>
              </a:rPr>
            </a:br>
            <a:r>
              <a:rPr lang="en-US" altLang="zh-CN" sz="2000">
                <a:solidFill>
                  <a:srgbClr val="000000"/>
                </a:solidFill>
                <a:ea typeface="宋体" panose="02010600030101010101" pitchFamily="2" charset="-122"/>
              </a:rPr>
              <a:t>Numbers</a:t>
            </a:r>
            <a:endParaRPr lang="en-US" altLang="zh-CN" sz="2000">
              <a:solidFill>
                <a:srgbClr val="000000"/>
              </a:solidFill>
              <a:ea typeface="宋体" panose="02010600030101010101" pitchFamily="2" charset="-122"/>
            </a:endParaRPr>
          </a:p>
        </p:txBody>
      </p:sp>
      <p:sp>
        <p:nvSpPr>
          <p:cNvPr id="22540" name="Rectangle 11"/>
          <p:cNvSpPr>
            <a:spLocks noChangeArrowheads="1"/>
          </p:cNvSpPr>
          <p:nvPr/>
        </p:nvSpPr>
        <p:spPr bwMode="auto">
          <a:xfrm>
            <a:off x="4429125" y="4048125"/>
            <a:ext cx="528638" cy="471488"/>
          </a:xfrm>
          <a:prstGeom prst="rect">
            <a:avLst/>
          </a:prstGeom>
          <a:noFill/>
          <a:ln w="9525">
            <a:noFill/>
            <a:miter lim="800000"/>
          </a:ln>
        </p:spPr>
        <p:txBody>
          <a:bodyPr wrap="none" lIns="21431" tIns="30362" rIns="21431" bIns="30362"/>
          <a:lstStyle/>
          <a:p>
            <a:pPr defTabSz="1028700">
              <a:lnSpc>
                <a:spcPts val="2365"/>
              </a:lnSpc>
              <a:tabLst>
                <a:tab pos="514350" algn="l"/>
                <a:tab pos="1028700" algn="l"/>
                <a:tab pos="1543050" algn="l"/>
              </a:tabLst>
            </a:pPr>
            <a:r>
              <a:rPr lang="en-US" altLang="zh-CN" sz="2000">
                <a:solidFill>
                  <a:schemeClr val="bg2"/>
                </a:solidFill>
                <a:ea typeface="宋体" panose="02010600030101010101" pitchFamily="2" charset="-122"/>
              </a:rPr>
              <a:t>IP</a:t>
            </a:r>
            <a:endParaRPr lang="en-US" altLang="zh-CN" sz="2000">
              <a:solidFill>
                <a:schemeClr val="bg2"/>
              </a:solidFill>
              <a:ea typeface="宋体" panose="02010600030101010101" pitchFamily="2" charset="-122"/>
            </a:endParaRPr>
          </a:p>
        </p:txBody>
      </p:sp>
      <p:grpSp>
        <p:nvGrpSpPr>
          <p:cNvPr id="22541" name="Group 12"/>
          <p:cNvGrpSpPr/>
          <p:nvPr/>
        </p:nvGrpSpPr>
        <p:grpSpPr bwMode="auto">
          <a:xfrm>
            <a:off x="857250" y="3490913"/>
            <a:ext cx="1585913" cy="0"/>
            <a:chOff x="480" y="1736"/>
            <a:chExt cx="888" cy="0"/>
          </a:xfrm>
        </p:grpSpPr>
        <p:sp>
          <p:nvSpPr>
            <p:cNvPr id="22546" name="Line 13"/>
            <p:cNvSpPr>
              <a:spLocks noChangeShapeType="1"/>
            </p:cNvSpPr>
            <p:nvPr/>
          </p:nvSpPr>
          <p:spPr bwMode="auto">
            <a:xfrm>
              <a:off x="1280" y="1736"/>
              <a:ext cx="88" cy="0"/>
            </a:xfrm>
            <a:prstGeom prst="line">
              <a:avLst/>
            </a:prstGeom>
            <a:noFill/>
            <a:ln w="25400">
              <a:solidFill>
                <a:srgbClr val="000000"/>
              </a:solidFill>
              <a:round/>
              <a:headEnd type="none" w="sm" len="sm"/>
              <a:tailEnd type="none" w="sm" len="sm"/>
            </a:ln>
          </p:spPr>
          <p:txBody>
            <a:bodyPr wrap="none" anchor="ctr"/>
            <a:lstStyle/>
            <a:p>
              <a:endParaRPr lang="zh-CN" altLang="en-US"/>
            </a:p>
          </p:txBody>
        </p:sp>
        <p:sp>
          <p:nvSpPr>
            <p:cNvPr id="22547" name="Line 14"/>
            <p:cNvSpPr>
              <a:spLocks noChangeShapeType="1"/>
            </p:cNvSpPr>
            <p:nvPr/>
          </p:nvSpPr>
          <p:spPr bwMode="auto">
            <a:xfrm>
              <a:off x="1120" y="1736"/>
              <a:ext cx="88" cy="0"/>
            </a:xfrm>
            <a:prstGeom prst="line">
              <a:avLst/>
            </a:prstGeom>
            <a:noFill/>
            <a:ln w="25400">
              <a:solidFill>
                <a:srgbClr val="000000"/>
              </a:solidFill>
              <a:round/>
              <a:headEnd type="none" w="sm" len="sm"/>
              <a:tailEnd type="none" w="sm" len="sm"/>
            </a:ln>
          </p:spPr>
          <p:txBody>
            <a:bodyPr wrap="none" anchor="ctr"/>
            <a:lstStyle/>
            <a:p>
              <a:endParaRPr lang="zh-CN" altLang="en-US"/>
            </a:p>
          </p:txBody>
        </p:sp>
        <p:sp>
          <p:nvSpPr>
            <p:cNvPr id="22548" name="Line 15"/>
            <p:cNvSpPr>
              <a:spLocks noChangeShapeType="1"/>
            </p:cNvSpPr>
            <p:nvPr/>
          </p:nvSpPr>
          <p:spPr bwMode="auto">
            <a:xfrm>
              <a:off x="960" y="1736"/>
              <a:ext cx="88" cy="0"/>
            </a:xfrm>
            <a:prstGeom prst="line">
              <a:avLst/>
            </a:prstGeom>
            <a:noFill/>
            <a:ln w="25400">
              <a:solidFill>
                <a:srgbClr val="000000"/>
              </a:solidFill>
              <a:round/>
              <a:headEnd type="none" w="sm" len="sm"/>
              <a:tailEnd type="none" w="sm" len="sm"/>
            </a:ln>
          </p:spPr>
          <p:txBody>
            <a:bodyPr wrap="none" anchor="ctr"/>
            <a:lstStyle/>
            <a:p>
              <a:endParaRPr lang="zh-CN" altLang="en-US"/>
            </a:p>
          </p:txBody>
        </p:sp>
        <p:sp>
          <p:nvSpPr>
            <p:cNvPr id="22549" name="Line 16"/>
            <p:cNvSpPr>
              <a:spLocks noChangeShapeType="1"/>
            </p:cNvSpPr>
            <p:nvPr/>
          </p:nvSpPr>
          <p:spPr bwMode="auto">
            <a:xfrm>
              <a:off x="800" y="1736"/>
              <a:ext cx="88" cy="0"/>
            </a:xfrm>
            <a:prstGeom prst="line">
              <a:avLst/>
            </a:prstGeom>
            <a:noFill/>
            <a:ln w="25400">
              <a:solidFill>
                <a:srgbClr val="000000"/>
              </a:solidFill>
              <a:round/>
              <a:headEnd type="none" w="sm" len="sm"/>
              <a:tailEnd type="none" w="sm" len="sm"/>
            </a:ln>
          </p:spPr>
          <p:txBody>
            <a:bodyPr wrap="none" anchor="ctr"/>
            <a:lstStyle/>
            <a:p>
              <a:endParaRPr lang="zh-CN" altLang="en-US"/>
            </a:p>
          </p:txBody>
        </p:sp>
        <p:sp>
          <p:nvSpPr>
            <p:cNvPr id="22550" name="Line 17"/>
            <p:cNvSpPr>
              <a:spLocks noChangeShapeType="1"/>
            </p:cNvSpPr>
            <p:nvPr/>
          </p:nvSpPr>
          <p:spPr bwMode="auto">
            <a:xfrm>
              <a:off x="640" y="1736"/>
              <a:ext cx="88" cy="0"/>
            </a:xfrm>
            <a:prstGeom prst="line">
              <a:avLst/>
            </a:prstGeom>
            <a:noFill/>
            <a:ln w="25400">
              <a:solidFill>
                <a:srgbClr val="000000"/>
              </a:solidFill>
              <a:round/>
              <a:headEnd type="none" w="sm" len="sm"/>
              <a:tailEnd type="none" w="sm" len="sm"/>
            </a:ln>
          </p:spPr>
          <p:txBody>
            <a:bodyPr wrap="none" anchor="ctr"/>
            <a:lstStyle/>
            <a:p>
              <a:endParaRPr lang="zh-CN" altLang="en-US"/>
            </a:p>
          </p:txBody>
        </p:sp>
        <p:sp>
          <p:nvSpPr>
            <p:cNvPr id="22551" name="Line 18"/>
            <p:cNvSpPr>
              <a:spLocks noChangeShapeType="1"/>
            </p:cNvSpPr>
            <p:nvPr/>
          </p:nvSpPr>
          <p:spPr bwMode="auto">
            <a:xfrm>
              <a:off x="480" y="1736"/>
              <a:ext cx="88" cy="0"/>
            </a:xfrm>
            <a:prstGeom prst="line">
              <a:avLst/>
            </a:prstGeom>
            <a:noFill/>
            <a:ln w="25400">
              <a:solidFill>
                <a:srgbClr val="000000"/>
              </a:solidFill>
              <a:round/>
              <a:headEnd type="none" w="sm" len="sm"/>
              <a:tailEnd type="none" w="sm" len="sm"/>
            </a:ln>
          </p:spPr>
          <p:txBody>
            <a:bodyPr wrap="none" anchor="ctr"/>
            <a:lstStyle/>
            <a:p>
              <a:endParaRPr lang="zh-CN" altLang="en-US"/>
            </a:p>
          </p:txBody>
        </p:sp>
      </p:grpSp>
      <p:sp>
        <p:nvSpPr>
          <p:cNvPr id="22542" name="Line 19"/>
          <p:cNvSpPr>
            <a:spLocks noChangeShapeType="1"/>
          </p:cNvSpPr>
          <p:nvPr/>
        </p:nvSpPr>
        <p:spPr bwMode="auto">
          <a:xfrm flipH="1">
            <a:off x="6600825" y="3490913"/>
            <a:ext cx="800100" cy="0"/>
          </a:xfrm>
          <a:prstGeom prst="line">
            <a:avLst/>
          </a:prstGeom>
          <a:noFill/>
          <a:ln w="25400">
            <a:solidFill>
              <a:srgbClr val="000000"/>
            </a:solidFill>
            <a:round/>
            <a:tailEnd type="triangle" w="med" len="med"/>
          </a:ln>
        </p:spPr>
        <p:txBody>
          <a:bodyPr wrap="none" anchor="ctr"/>
          <a:lstStyle/>
          <a:p>
            <a:endParaRPr lang="zh-CN" altLang="en-US"/>
          </a:p>
        </p:txBody>
      </p:sp>
      <p:sp>
        <p:nvSpPr>
          <p:cNvPr id="22543" name="Line 20"/>
          <p:cNvSpPr>
            <a:spLocks noChangeShapeType="1"/>
          </p:cNvSpPr>
          <p:nvPr/>
        </p:nvSpPr>
        <p:spPr bwMode="auto">
          <a:xfrm flipH="1">
            <a:off x="4629150" y="1982788"/>
            <a:ext cx="0" cy="1522412"/>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22544" name="Oval 21"/>
          <p:cNvSpPr>
            <a:spLocks noChangeArrowheads="1"/>
          </p:cNvSpPr>
          <p:nvPr/>
        </p:nvSpPr>
        <p:spPr bwMode="auto">
          <a:xfrm>
            <a:off x="5437188" y="3267075"/>
            <a:ext cx="414337" cy="414338"/>
          </a:xfrm>
          <a:prstGeom prst="ellipse">
            <a:avLst/>
          </a:prstGeom>
          <a:solidFill>
            <a:srgbClr val="FFD255"/>
          </a:solidFill>
          <a:ln w="12700">
            <a:solidFill>
              <a:schemeClr val="tx1"/>
            </a:solidFill>
            <a:round/>
          </a:ln>
        </p:spPr>
        <p:txBody>
          <a:bodyPr wrap="none" lIns="103584" tIns="51793" rIns="103584" bIns="51793" anchor="ctr"/>
          <a:lstStyle/>
          <a:p>
            <a:pPr defTabSz="1028700"/>
            <a:r>
              <a:rPr lang="zh-CN" altLang="en-US" sz="2000" dirty="0">
                <a:solidFill>
                  <a:schemeClr val="accent1"/>
                </a:solidFill>
                <a:ea typeface="宋体" panose="02010600030101010101" pitchFamily="2" charset="-122"/>
              </a:rPr>
              <a:t>17</a:t>
            </a:r>
            <a:endParaRPr lang="zh-CN" altLang="en-US" sz="2000" dirty="0">
              <a:solidFill>
                <a:schemeClr val="accent1"/>
              </a:solidFill>
              <a:ea typeface="宋体" panose="02010600030101010101" pitchFamily="2" charset="-122"/>
            </a:endParaRPr>
          </a:p>
        </p:txBody>
      </p:sp>
      <p:sp>
        <p:nvSpPr>
          <p:cNvPr id="22545" name="Oval 22"/>
          <p:cNvSpPr>
            <a:spLocks noChangeArrowheads="1"/>
          </p:cNvSpPr>
          <p:nvPr/>
        </p:nvSpPr>
        <p:spPr bwMode="auto">
          <a:xfrm>
            <a:off x="3379788" y="3267075"/>
            <a:ext cx="414337" cy="414338"/>
          </a:xfrm>
          <a:prstGeom prst="ellipse">
            <a:avLst/>
          </a:prstGeom>
          <a:solidFill>
            <a:srgbClr val="FFD255"/>
          </a:solidFill>
          <a:ln w="12700">
            <a:solidFill>
              <a:schemeClr val="tx1"/>
            </a:solidFill>
            <a:round/>
          </a:ln>
        </p:spPr>
        <p:txBody>
          <a:bodyPr wrap="none" lIns="103584" tIns="51793" rIns="103584" bIns="51793" anchor="ctr"/>
          <a:lstStyle/>
          <a:p>
            <a:pPr defTabSz="1028700"/>
            <a:r>
              <a:rPr lang="zh-CN" altLang="en-US" sz="2000" dirty="0">
                <a:solidFill>
                  <a:schemeClr val="accent1"/>
                </a:solidFill>
                <a:ea typeface="宋体" panose="02010600030101010101" pitchFamily="2" charset="-122"/>
              </a:rPr>
              <a:t>6</a:t>
            </a:r>
            <a:endParaRPr lang="zh-CN" altLang="en-US" sz="2000" dirty="0">
              <a:solidFill>
                <a:schemeClr val="accent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2051"/>
          <p:cNvSpPr>
            <a:spLocks noGrp="1" noChangeArrowheads="1"/>
          </p:cNvSpPr>
          <p:nvPr>
            <p:ph type="title"/>
          </p:nvPr>
        </p:nvSpPr>
        <p:spPr>
          <a:xfrm>
            <a:off x="212725" y="214313"/>
            <a:ext cx="8145463" cy="838200"/>
          </a:xfrm>
          <a:effectLst>
            <a:outerShdw dist="35921" dir="2700000" algn="ctr" rotWithShape="0">
              <a:schemeClr val="bg2"/>
            </a:outerShdw>
          </a:effectLst>
        </p:spPr>
        <p:txBody>
          <a:bodyPr lIns="82153" tIns="41076" rIns="82153" bIns="41076"/>
          <a:lstStyle/>
          <a:p>
            <a:pPr>
              <a:defRPr/>
            </a:pPr>
            <a:r>
              <a:rPr lang="zh-CN" altLang="en-US" smtClean="0">
                <a:ea typeface="宋体" panose="02010600030101010101" pitchFamily="2" charset="-122"/>
              </a:rPr>
              <a:t>本章目标</a:t>
            </a:r>
            <a:endParaRPr lang="zh-CN" altLang="en-US" smtClean="0">
              <a:ea typeface="宋体" panose="02010600030101010101" pitchFamily="2" charset="-122"/>
            </a:endParaRPr>
          </a:p>
        </p:txBody>
      </p:sp>
      <p:sp>
        <p:nvSpPr>
          <p:cNvPr id="5123" name="Rectangle 2050"/>
          <p:cNvSpPr>
            <a:spLocks noGrp="1" noChangeArrowheads="1"/>
          </p:cNvSpPr>
          <p:nvPr>
            <p:ph idx="1"/>
          </p:nvPr>
        </p:nvSpPr>
        <p:spPr>
          <a:xfrm>
            <a:off x="465138" y="1571612"/>
            <a:ext cx="8221662" cy="4191000"/>
          </a:xfrm>
        </p:spPr>
        <p:txBody>
          <a:bodyPr lIns="82153" tIns="41076" rIns="82153" bIns="41076" anchor="ctr" anchorCtr="1"/>
          <a:lstStyle/>
          <a:p>
            <a:pPr>
              <a:buFontTx/>
              <a:buNone/>
              <a:tabLst>
                <a:tab pos="292100" algn="l"/>
              </a:tabLst>
            </a:pPr>
            <a:endParaRPr lang="zh-CN" altLang="en-US" sz="3600" dirty="0" smtClean="0">
              <a:ea typeface="宋体" panose="02010600030101010101" pitchFamily="2" charset="-122"/>
            </a:endParaRPr>
          </a:p>
          <a:p>
            <a:pPr>
              <a:buClr>
                <a:schemeClr val="accent1"/>
              </a:buClr>
              <a:tabLst>
                <a:tab pos="292100" algn="l"/>
              </a:tabLst>
            </a:pPr>
            <a:r>
              <a:rPr lang="zh-CN" altLang="en-US" sz="2800" dirty="0" smtClean="0">
                <a:latin typeface="Times New Roman" panose="02020603050405020304" charset="0"/>
                <a:ea typeface="宋体" panose="02010600030101010101" pitchFamily="2" charset="-122"/>
              </a:rPr>
              <a:t>了解</a:t>
            </a:r>
            <a:r>
              <a:rPr lang="en-US" altLang="zh-CN" sz="2800" dirty="0" smtClean="0">
                <a:latin typeface="Times New Roman" panose="02020603050405020304" charset="0"/>
                <a:ea typeface="宋体" panose="02010600030101010101" pitchFamily="2" charset="-122"/>
              </a:rPr>
              <a:t>TCP/IP</a:t>
            </a:r>
            <a:r>
              <a:rPr lang="zh-CN" altLang="en-US" sz="2800" dirty="0" smtClean="0">
                <a:latin typeface="Times New Roman" panose="02020603050405020304" charset="0"/>
                <a:ea typeface="宋体" panose="02010600030101010101" pitchFamily="2" charset="-122"/>
              </a:rPr>
              <a:t>协议栈，各个分层的主要功能、</a:t>
            </a:r>
            <a:r>
              <a:rPr lang="en-US" altLang="zh-CN" sz="2800" dirty="0" smtClean="0">
                <a:latin typeface="Times New Roman" panose="02020603050405020304" charset="0"/>
                <a:ea typeface="宋体" panose="02010600030101010101" pitchFamily="2" charset="-122"/>
              </a:rPr>
              <a:t>IP</a:t>
            </a:r>
            <a:r>
              <a:rPr lang="zh-CN" altLang="en-US" sz="2800" dirty="0" smtClean="0">
                <a:latin typeface="Times New Roman" panose="02020603050405020304" charset="0"/>
                <a:ea typeface="宋体" panose="02010600030101010101" pitchFamily="2" charset="-122"/>
              </a:rPr>
              <a:t>协议的应用</a:t>
            </a:r>
            <a:r>
              <a:rPr lang="zh-CN" altLang="en-US" sz="2800" dirty="0" smtClean="0">
                <a:ea typeface="宋体" panose="02010600030101010101" pitchFamily="2" charset="-122"/>
              </a:rPr>
              <a:t> </a:t>
            </a:r>
            <a:endParaRPr lang="zh-CN" altLang="en-US" sz="2800" dirty="0" smtClean="0">
              <a:ea typeface="宋体" panose="02010600030101010101" pitchFamily="2" charset="-122"/>
            </a:endParaRPr>
          </a:p>
          <a:p>
            <a:pPr>
              <a:buClr>
                <a:schemeClr val="accent1"/>
              </a:buClr>
              <a:tabLst>
                <a:tab pos="292100" algn="l"/>
              </a:tabLst>
            </a:pPr>
            <a:r>
              <a:rPr lang="zh-CN" altLang="en-US" sz="2800" dirty="0" smtClean="0">
                <a:latin typeface="Times New Roman" panose="02020603050405020304" charset="0"/>
                <a:ea typeface="宋体" panose="02010600030101010101" pitchFamily="2" charset="-122"/>
              </a:rPr>
              <a:t>掌握</a:t>
            </a:r>
            <a:r>
              <a:rPr lang="en-US" altLang="zh-CN" sz="2800" dirty="0" smtClean="0">
                <a:latin typeface="Times New Roman" panose="02020603050405020304" charset="0"/>
                <a:ea typeface="宋体" panose="02010600030101010101" pitchFamily="2" charset="-122"/>
              </a:rPr>
              <a:t>IP</a:t>
            </a:r>
            <a:r>
              <a:rPr lang="zh-CN" altLang="en-US" sz="2800" dirty="0" smtClean="0">
                <a:latin typeface="Times New Roman" panose="02020603050405020304" charset="0"/>
                <a:ea typeface="宋体" panose="02010600030101010101" pitchFamily="2" charset="-122"/>
              </a:rPr>
              <a:t>地址分类，子网掩码的作用，识别网络标识号、主机标识号，子网的数目</a:t>
            </a:r>
            <a:r>
              <a:rPr lang="zh-CN" altLang="en-US" sz="2800" dirty="0" smtClean="0">
                <a:ea typeface="宋体" panose="02010600030101010101" pitchFamily="2" charset="-122"/>
              </a:rPr>
              <a:t> </a:t>
            </a:r>
            <a:endParaRPr lang="zh-CN" altLang="en-US" sz="2800" dirty="0" smtClean="0">
              <a:ea typeface="宋体" panose="02010600030101010101" pitchFamily="2" charset="-122"/>
            </a:endParaRPr>
          </a:p>
          <a:p>
            <a:pPr>
              <a:buClr>
                <a:schemeClr val="accent1"/>
              </a:buClr>
              <a:tabLst>
                <a:tab pos="292100" algn="l"/>
              </a:tabLst>
            </a:pPr>
            <a:r>
              <a:rPr lang="en-US" altLang="zh-CN" sz="2800" dirty="0" smtClean="0">
                <a:ea typeface="宋体" panose="02010600030101010101" pitchFamily="2" charset="-122"/>
              </a:rPr>
              <a:t>IP</a:t>
            </a:r>
            <a:r>
              <a:rPr lang="zh-CN" altLang="en-US" sz="2800" dirty="0" smtClean="0">
                <a:ea typeface="宋体" panose="02010600030101010101" pitchFamily="2" charset="-122"/>
              </a:rPr>
              <a:t>子网划分和可变长子网掩码</a:t>
            </a:r>
            <a:endParaRPr lang="zh-CN" altLang="en-US" sz="2800" dirty="0" smtClean="0">
              <a:ea typeface="宋体" panose="02010600030101010101" pitchFamily="2" charset="-122"/>
            </a:endParaRPr>
          </a:p>
          <a:p>
            <a:pPr>
              <a:buClr>
                <a:schemeClr val="accent1"/>
              </a:buClr>
              <a:tabLst>
                <a:tab pos="292100" algn="l"/>
              </a:tabLst>
            </a:pPr>
            <a:r>
              <a:rPr lang="zh-CN" altLang="en-US" sz="2800" dirty="0" smtClean="0">
                <a:ea typeface="宋体" panose="02010600030101010101" pitchFamily="2" charset="-122"/>
              </a:rPr>
              <a:t>基本的</a:t>
            </a:r>
            <a:r>
              <a:rPr lang="en-US" altLang="zh-CN" sz="2800" dirty="0" smtClean="0">
                <a:ea typeface="宋体" panose="02010600030101010101" pitchFamily="2" charset="-122"/>
              </a:rPr>
              <a:t>IP</a:t>
            </a:r>
            <a:r>
              <a:rPr lang="zh-CN" altLang="en-US" sz="2800" dirty="0" smtClean="0">
                <a:ea typeface="宋体" panose="02010600030101010101" pitchFamily="2" charset="-122"/>
              </a:rPr>
              <a:t>寻址故障排除</a:t>
            </a:r>
            <a:endParaRPr lang="zh-CN" altLang="en-US" sz="2800" dirty="0" smtClean="0">
              <a:ea typeface="宋体" panose="02010600030101010101" pitchFamily="2" charset="-122"/>
            </a:endParaRPr>
          </a:p>
          <a:p>
            <a:pPr>
              <a:buClr>
                <a:schemeClr val="accent1"/>
              </a:buClr>
              <a:tabLst>
                <a:tab pos="292100" algn="l"/>
              </a:tabLst>
            </a:pPr>
            <a:endParaRPr lang="en-US" altLang="zh-CN" sz="2800" dirty="0" smtClean="0">
              <a:ea typeface="宋体" panose="02010600030101010101" pitchFamily="2" charset="-122"/>
            </a:endParaRPr>
          </a:p>
          <a:p>
            <a:pPr>
              <a:buClr>
                <a:schemeClr val="accent1"/>
              </a:buClr>
              <a:tabLst>
                <a:tab pos="292100" algn="l"/>
              </a:tabLst>
            </a:pPr>
            <a:endParaRPr lang="en-US" altLang="zh-CN" sz="2800" dirty="0" smtClean="0">
              <a:latin typeface="Times New Roman" panose="0202060305040502030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1"/>
          <p:cNvSpPr>
            <a:spLocks noChangeArrowheads="1"/>
          </p:cNvSpPr>
          <p:nvPr/>
        </p:nvSpPr>
        <p:spPr bwMode="auto">
          <a:xfrm>
            <a:off x="2614613" y="3513138"/>
            <a:ext cx="1143000" cy="381000"/>
          </a:xfrm>
          <a:prstGeom prst="rect">
            <a:avLst/>
          </a:prstGeom>
          <a:solidFill>
            <a:srgbClr val="FFEFC2"/>
          </a:solidFill>
          <a:ln w="12700">
            <a:solidFill>
              <a:srgbClr val="000000"/>
            </a:solidFill>
            <a:miter lim="800000"/>
          </a:ln>
        </p:spPr>
        <p:txBody>
          <a:bodyPr wrap="none" anchor="ctr"/>
          <a:lstStyle/>
          <a:p>
            <a:endParaRPr lang="zh-CN" altLang="en-US">
              <a:ea typeface="宋体" panose="02010600030101010101" pitchFamily="2" charset="-122"/>
            </a:endParaRPr>
          </a:p>
        </p:txBody>
      </p:sp>
      <p:sp>
        <p:nvSpPr>
          <p:cNvPr id="563202" name="Rectangle 2"/>
          <p:cNvSpPr>
            <a:spLocks noGrp="1" noChangeArrowheads="1"/>
          </p:cNvSpPr>
          <p:nvPr>
            <p:ph type="title"/>
          </p:nvPr>
        </p:nvSpPr>
        <p:spPr>
          <a:xfrm>
            <a:off x="685800" y="228600"/>
            <a:ext cx="7959725" cy="1143000"/>
          </a:xfrm>
          <a:effectLst>
            <a:outerShdw dist="35921" dir="2700000" algn="ctr" rotWithShape="0">
              <a:schemeClr val="bg2"/>
            </a:outerShdw>
          </a:effectLst>
        </p:spPr>
        <p:txBody>
          <a:bodyPr lIns="82153" tIns="41076" rIns="82153" bIns="41076"/>
          <a:lstStyle/>
          <a:p>
            <a:pPr>
              <a:defRPr/>
            </a:pPr>
            <a:r>
              <a:rPr lang="en-US" altLang="zh-CN" smtClean="0">
                <a:ea typeface="宋体" panose="02010600030101010101" pitchFamily="2" charset="-122"/>
              </a:rPr>
              <a:t>ICMP</a:t>
            </a:r>
            <a:r>
              <a:rPr lang="zh-CN" altLang="en-US" smtClean="0">
                <a:ea typeface="宋体" panose="02010600030101010101" pitchFamily="2" charset="-122"/>
              </a:rPr>
              <a:t>协议</a:t>
            </a:r>
            <a:endParaRPr lang="zh-CN" altLang="en-US" smtClean="0">
              <a:ea typeface="宋体" panose="02010600030101010101" pitchFamily="2" charset="-122"/>
            </a:endParaRPr>
          </a:p>
        </p:txBody>
      </p:sp>
      <p:sp>
        <p:nvSpPr>
          <p:cNvPr id="23556" name="Freeform 3"/>
          <p:cNvSpPr/>
          <p:nvPr/>
        </p:nvSpPr>
        <p:spPr bwMode="auto">
          <a:xfrm>
            <a:off x="4210050" y="2244725"/>
            <a:ext cx="155575" cy="3470275"/>
          </a:xfrm>
          <a:custGeom>
            <a:avLst/>
            <a:gdLst>
              <a:gd name="T0" fmla="*/ 2147483647 w 87"/>
              <a:gd name="T1" fmla="*/ 0 h 1943"/>
              <a:gd name="T2" fmla="*/ 2147483647 w 87"/>
              <a:gd name="T3" fmla="*/ 0 h 1943"/>
              <a:gd name="T4" fmla="*/ 0 w 87"/>
              <a:gd name="T5" fmla="*/ 2147483647 h 1943"/>
              <a:gd name="T6" fmla="*/ 0 w 87"/>
              <a:gd name="T7" fmla="*/ 2147483647 h 1943"/>
              <a:gd name="T8" fmla="*/ 2147483647 w 87"/>
              <a:gd name="T9" fmla="*/ 2147483647 h 1943"/>
              <a:gd name="T10" fmla="*/ 2147483647 w 87"/>
              <a:gd name="T11" fmla="*/ 0 h 1943"/>
              <a:gd name="T12" fmla="*/ 0 60000 65536"/>
              <a:gd name="T13" fmla="*/ 0 60000 65536"/>
              <a:gd name="T14" fmla="*/ 0 60000 65536"/>
              <a:gd name="T15" fmla="*/ 0 60000 65536"/>
              <a:gd name="T16" fmla="*/ 0 60000 65536"/>
              <a:gd name="T17" fmla="*/ 0 60000 65536"/>
              <a:gd name="T18" fmla="*/ 0 w 87"/>
              <a:gd name="T19" fmla="*/ 0 h 1943"/>
              <a:gd name="T20" fmla="*/ 87 w 87"/>
              <a:gd name="T21" fmla="*/ 1943 h 1943"/>
            </a:gdLst>
            <a:ahLst/>
            <a:cxnLst>
              <a:cxn ang="T12">
                <a:pos x="T0" y="T1"/>
              </a:cxn>
              <a:cxn ang="T13">
                <a:pos x="T2" y="T3"/>
              </a:cxn>
              <a:cxn ang="T14">
                <a:pos x="T4" y="T5"/>
              </a:cxn>
              <a:cxn ang="T15">
                <a:pos x="T6" y="T7"/>
              </a:cxn>
              <a:cxn ang="T16">
                <a:pos x="T8" y="T9"/>
              </a:cxn>
              <a:cxn ang="T17">
                <a:pos x="T10" y="T11"/>
              </a:cxn>
            </a:cxnLst>
            <a:rect l="T18" t="T19" r="T20" b="T21"/>
            <a:pathLst>
              <a:path w="87" h="1943">
                <a:moveTo>
                  <a:pt x="86" y="0"/>
                </a:moveTo>
                <a:lnTo>
                  <a:pt x="86" y="0"/>
                </a:lnTo>
                <a:lnTo>
                  <a:pt x="0" y="86"/>
                </a:lnTo>
                <a:lnTo>
                  <a:pt x="0" y="1942"/>
                </a:lnTo>
                <a:lnTo>
                  <a:pt x="86" y="1846"/>
                </a:lnTo>
                <a:lnTo>
                  <a:pt x="86" y="0"/>
                </a:lnTo>
              </a:path>
            </a:pathLst>
          </a:custGeom>
          <a:solidFill>
            <a:srgbClr val="FFDA74"/>
          </a:solidFill>
          <a:ln w="12700" cap="rnd">
            <a:solidFill>
              <a:schemeClr val="tx1"/>
            </a:solidFill>
            <a:round/>
          </a:ln>
        </p:spPr>
        <p:txBody>
          <a:bodyPr/>
          <a:lstStyle/>
          <a:p>
            <a:endParaRPr lang="zh-CN" altLang="en-US"/>
          </a:p>
        </p:txBody>
      </p:sp>
      <p:sp>
        <p:nvSpPr>
          <p:cNvPr id="23557" name="Rectangle 4"/>
          <p:cNvSpPr>
            <a:spLocks noChangeArrowheads="1"/>
          </p:cNvSpPr>
          <p:nvPr/>
        </p:nvSpPr>
        <p:spPr bwMode="auto">
          <a:xfrm>
            <a:off x="2209800" y="2406650"/>
            <a:ext cx="1992313" cy="3300413"/>
          </a:xfrm>
          <a:prstGeom prst="rect">
            <a:avLst/>
          </a:prstGeom>
          <a:solidFill>
            <a:srgbClr val="FFEFC2"/>
          </a:solidFill>
          <a:ln w="12700">
            <a:solidFill>
              <a:srgbClr val="000000"/>
            </a:solidFill>
            <a:miter lim="800000"/>
          </a:ln>
        </p:spPr>
        <p:txBody>
          <a:bodyPr wrap="none" anchor="ctr"/>
          <a:lstStyle/>
          <a:p>
            <a:endParaRPr lang="zh-CN" altLang="en-US">
              <a:ea typeface="宋体" panose="02010600030101010101" pitchFamily="2" charset="-122"/>
            </a:endParaRPr>
          </a:p>
        </p:txBody>
      </p:sp>
      <p:sp>
        <p:nvSpPr>
          <p:cNvPr id="23558" name="Rectangle 5"/>
          <p:cNvSpPr>
            <a:spLocks noChangeArrowheads="1"/>
          </p:cNvSpPr>
          <p:nvPr/>
        </p:nvSpPr>
        <p:spPr bwMode="auto">
          <a:xfrm>
            <a:off x="2559050" y="2476500"/>
            <a:ext cx="1311275" cy="327025"/>
          </a:xfrm>
          <a:prstGeom prst="rect">
            <a:avLst/>
          </a:prstGeom>
          <a:noFill/>
          <a:ln w="9525">
            <a:noFill/>
            <a:miter lim="800000"/>
          </a:ln>
        </p:spPr>
        <p:txBody>
          <a:bodyPr lIns="92869" tIns="46434" rIns="92869" bIns="46434">
            <a:spAutoFit/>
          </a:bodyPr>
          <a:lstStyle/>
          <a:p>
            <a:pPr defTabSz="831850">
              <a:lnSpc>
                <a:spcPct val="95000"/>
              </a:lnSpc>
              <a:spcBef>
                <a:spcPct val="50000"/>
              </a:spcBef>
            </a:pPr>
            <a:r>
              <a:rPr lang="en-US" altLang="zh-CN" sz="1600">
                <a:solidFill>
                  <a:schemeClr val="bg1"/>
                </a:solidFill>
                <a:ea typeface="宋体" panose="02010600030101010101" pitchFamily="2" charset="-122"/>
              </a:rPr>
              <a:t>Application</a:t>
            </a:r>
            <a:endParaRPr lang="en-US" altLang="zh-CN" sz="1600">
              <a:solidFill>
                <a:schemeClr val="bg1"/>
              </a:solidFill>
              <a:ea typeface="宋体" panose="02010600030101010101" pitchFamily="2" charset="-122"/>
            </a:endParaRPr>
          </a:p>
        </p:txBody>
      </p:sp>
      <p:sp>
        <p:nvSpPr>
          <p:cNvPr id="23559" name="Rectangle 6"/>
          <p:cNvSpPr>
            <a:spLocks noChangeArrowheads="1"/>
          </p:cNvSpPr>
          <p:nvPr/>
        </p:nvSpPr>
        <p:spPr bwMode="auto">
          <a:xfrm>
            <a:off x="2559050" y="2960688"/>
            <a:ext cx="1311275" cy="327025"/>
          </a:xfrm>
          <a:prstGeom prst="rect">
            <a:avLst/>
          </a:prstGeom>
          <a:noFill/>
          <a:ln w="9525">
            <a:noFill/>
            <a:miter lim="800000"/>
          </a:ln>
        </p:spPr>
        <p:txBody>
          <a:bodyPr lIns="92869" tIns="46434" rIns="92869" bIns="46434">
            <a:spAutoFit/>
          </a:bodyPr>
          <a:lstStyle/>
          <a:p>
            <a:pPr defTabSz="831850">
              <a:lnSpc>
                <a:spcPct val="95000"/>
              </a:lnSpc>
              <a:spcBef>
                <a:spcPct val="50000"/>
              </a:spcBef>
            </a:pPr>
            <a:r>
              <a:rPr lang="en-US" altLang="zh-CN" sz="1600">
                <a:solidFill>
                  <a:schemeClr val="bg1"/>
                </a:solidFill>
                <a:ea typeface="宋体" panose="02010600030101010101" pitchFamily="2" charset="-122"/>
              </a:rPr>
              <a:t>Transport</a:t>
            </a:r>
            <a:endParaRPr lang="en-US" altLang="zh-CN" sz="1600">
              <a:solidFill>
                <a:schemeClr val="bg1"/>
              </a:solidFill>
              <a:ea typeface="宋体" panose="02010600030101010101" pitchFamily="2" charset="-122"/>
            </a:endParaRPr>
          </a:p>
        </p:txBody>
      </p:sp>
      <p:sp>
        <p:nvSpPr>
          <p:cNvPr id="23560" name="Rectangle 7"/>
          <p:cNvSpPr>
            <a:spLocks noChangeArrowheads="1"/>
          </p:cNvSpPr>
          <p:nvPr/>
        </p:nvSpPr>
        <p:spPr bwMode="auto">
          <a:xfrm>
            <a:off x="2574925" y="4114800"/>
            <a:ext cx="1311275" cy="327025"/>
          </a:xfrm>
          <a:prstGeom prst="rect">
            <a:avLst/>
          </a:prstGeom>
          <a:noFill/>
          <a:ln w="9525">
            <a:noFill/>
            <a:miter lim="800000"/>
          </a:ln>
        </p:spPr>
        <p:txBody>
          <a:bodyPr lIns="92869" tIns="46434" rIns="92869" bIns="46434">
            <a:spAutoFit/>
          </a:bodyPr>
          <a:lstStyle/>
          <a:p>
            <a:pPr defTabSz="831850">
              <a:lnSpc>
                <a:spcPct val="95000"/>
              </a:lnSpc>
              <a:spcBef>
                <a:spcPct val="50000"/>
              </a:spcBef>
            </a:pPr>
            <a:r>
              <a:rPr lang="en-US" altLang="zh-CN" sz="1600">
                <a:solidFill>
                  <a:schemeClr val="bg1"/>
                </a:solidFill>
                <a:ea typeface="宋体" panose="02010600030101010101" pitchFamily="2" charset="-122"/>
              </a:rPr>
              <a:t>Internet</a:t>
            </a:r>
            <a:endParaRPr lang="en-US" altLang="zh-CN" sz="1600">
              <a:solidFill>
                <a:schemeClr val="bg1"/>
              </a:solidFill>
              <a:ea typeface="宋体" panose="02010600030101010101" pitchFamily="2" charset="-122"/>
            </a:endParaRPr>
          </a:p>
        </p:txBody>
      </p:sp>
      <p:sp>
        <p:nvSpPr>
          <p:cNvPr id="23561" name="Rectangle 8"/>
          <p:cNvSpPr>
            <a:spLocks noChangeArrowheads="1"/>
          </p:cNvSpPr>
          <p:nvPr/>
        </p:nvSpPr>
        <p:spPr bwMode="auto">
          <a:xfrm>
            <a:off x="2559050" y="4705350"/>
            <a:ext cx="1311275" cy="327025"/>
          </a:xfrm>
          <a:prstGeom prst="rect">
            <a:avLst/>
          </a:prstGeom>
          <a:noFill/>
          <a:ln w="9525">
            <a:noFill/>
            <a:miter lim="800000"/>
          </a:ln>
        </p:spPr>
        <p:txBody>
          <a:bodyPr lIns="92869" tIns="46434" rIns="92869" bIns="46434">
            <a:spAutoFit/>
          </a:bodyPr>
          <a:lstStyle/>
          <a:p>
            <a:pPr defTabSz="831850">
              <a:lnSpc>
                <a:spcPct val="95000"/>
              </a:lnSpc>
              <a:spcBef>
                <a:spcPct val="50000"/>
              </a:spcBef>
            </a:pPr>
            <a:r>
              <a:rPr lang="en-US" altLang="zh-CN" sz="1600">
                <a:solidFill>
                  <a:schemeClr val="bg1"/>
                </a:solidFill>
                <a:ea typeface="宋体" panose="02010600030101010101" pitchFamily="2" charset="-122"/>
              </a:rPr>
              <a:t>Data</a:t>
            </a:r>
            <a:r>
              <a:rPr lang="en-US" altLang="zh-CN" sz="1600">
                <a:solidFill>
                  <a:schemeClr val="tx2"/>
                </a:solidFill>
                <a:ea typeface="宋体" panose="02010600030101010101" pitchFamily="2" charset="-122"/>
              </a:rPr>
              <a:t> </a:t>
            </a:r>
            <a:r>
              <a:rPr lang="en-US" altLang="zh-CN" sz="1600">
                <a:solidFill>
                  <a:schemeClr val="bg1"/>
                </a:solidFill>
                <a:ea typeface="宋体" panose="02010600030101010101" pitchFamily="2" charset="-122"/>
              </a:rPr>
              <a:t>Link</a:t>
            </a:r>
            <a:endParaRPr lang="en-US" altLang="zh-CN" sz="1600">
              <a:solidFill>
                <a:schemeClr val="bg1"/>
              </a:solidFill>
              <a:ea typeface="宋体" panose="02010600030101010101" pitchFamily="2" charset="-122"/>
            </a:endParaRPr>
          </a:p>
        </p:txBody>
      </p:sp>
      <p:sp>
        <p:nvSpPr>
          <p:cNvPr id="23562" name="Rectangle 9"/>
          <p:cNvSpPr>
            <a:spLocks noChangeArrowheads="1"/>
          </p:cNvSpPr>
          <p:nvPr/>
        </p:nvSpPr>
        <p:spPr bwMode="auto">
          <a:xfrm>
            <a:off x="2559050" y="5241925"/>
            <a:ext cx="1311275" cy="327025"/>
          </a:xfrm>
          <a:prstGeom prst="rect">
            <a:avLst/>
          </a:prstGeom>
          <a:noFill/>
          <a:ln w="9525">
            <a:noFill/>
            <a:miter lim="800000"/>
          </a:ln>
        </p:spPr>
        <p:txBody>
          <a:bodyPr lIns="92869" tIns="46434" rIns="92869" bIns="46434">
            <a:spAutoFit/>
          </a:bodyPr>
          <a:lstStyle/>
          <a:p>
            <a:pPr defTabSz="831850">
              <a:lnSpc>
                <a:spcPct val="95000"/>
              </a:lnSpc>
              <a:spcBef>
                <a:spcPct val="50000"/>
              </a:spcBef>
            </a:pPr>
            <a:r>
              <a:rPr lang="en-US" altLang="zh-CN" sz="1600">
                <a:solidFill>
                  <a:schemeClr val="bg1"/>
                </a:solidFill>
                <a:ea typeface="宋体" panose="02010600030101010101" pitchFamily="2" charset="-122"/>
              </a:rPr>
              <a:t>Physical</a:t>
            </a:r>
            <a:endParaRPr lang="en-US" altLang="zh-CN" sz="1600">
              <a:solidFill>
                <a:schemeClr val="bg1"/>
              </a:solidFill>
              <a:ea typeface="宋体" panose="02010600030101010101" pitchFamily="2" charset="-122"/>
            </a:endParaRPr>
          </a:p>
        </p:txBody>
      </p:sp>
      <p:sp>
        <p:nvSpPr>
          <p:cNvPr id="23563" name="Freeform 10"/>
          <p:cNvSpPr/>
          <p:nvPr/>
        </p:nvSpPr>
        <p:spPr bwMode="auto">
          <a:xfrm>
            <a:off x="2201863" y="2244725"/>
            <a:ext cx="2163762" cy="155575"/>
          </a:xfrm>
          <a:custGeom>
            <a:avLst/>
            <a:gdLst>
              <a:gd name="T0" fmla="*/ 0 w 1211"/>
              <a:gd name="T1" fmla="*/ 2147483647 h 87"/>
              <a:gd name="T2" fmla="*/ 2147483647 w 1211"/>
              <a:gd name="T3" fmla="*/ 0 h 87"/>
              <a:gd name="T4" fmla="*/ 2147483647 w 1211"/>
              <a:gd name="T5" fmla="*/ 0 h 87"/>
              <a:gd name="T6" fmla="*/ 2147483647 w 1211"/>
              <a:gd name="T7" fmla="*/ 2147483647 h 87"/>
              <a:gd name="T8" fmla="*/ 0 w 1211"/>
              <a:gd name="T9" fmla="*/ 2147483647 h 87"/>
              <a:gd name="T10" fmla="*/ 0 60000 65536"/>
              <a:gd name="T11" fmla="*/ 0 60000 65536"/>
              <a:gd name="T12" fmla="*/ 0 60000 65536"/>
              <a:gd name="T13" fmla="*/ 0 60000 65536"/>
              <a:gd name="T14" fmla="*/ 0 60000 65536"/>
              <a:gd name="T15" fmla="*/ 0 w 1211"/>
              <a:gd name="T16" fmla="*/ 0 h 87"/>
              <a:gd name="T17" fmla="*/ 1211 w 1211"/>
              <a:gd name="T18" fmla="*/ 87 h 87"/>
            </a:gdLst>
            <a:ahLst/>
            <a:cxnLst>
              <a:cxn ang="T10">
                <a:pos x="T0" y="T1"/>
              </a:cxn>
              <a:cxn ang="T11">
                <a:pos x="T2" y="T3"/>
              </a:cxn>
              <a:cxn ang="T12">
                <a:pos x="T4" y="T5"/>
              </a:cxn>
              <a:cxn ang="T13">
                <a:pos x="T6" y="T7"/>
              </a:cxn>
              <a:cxn ang="T14">
                <a:pos x="T8" y="T9"/>
              </a:cxn>
            </a:cxnLst>
            <a:rect l="T15" t="T16" r="T17" b="T18"/>
            <a:pathLst>
              <a:path w="1211" h="87">
                <a:moveTo>
                  <a:pt x="0" y="86"/>
                </a:moveTo>
                <a:lnTo>
                  <a:pt x="89" y="0"/>
                </a:lnTo>
                <a:lnTo>
                  <a:pt x="1210" y="0"/>
                </a:lnTo>
                <a:lnTo>
                  <a:pt x="1124" y="86"/>
                </a:lnTo>
                <a:lnTo>
                  <a:pt x="0" y="86"/>
                </a:lnTo>
              </a:path>
            </a:pathLst>
          </a:custGeom>
          <a:solidFill>
            <a:srgbClr val="FFDA74"/>
          </a:solidFill>
          <a:ln w="12700" cap="rnd">
            <a:solidFill>
              <a:schemeClr val="tx1"/>
            </a:solidFill>
            <a:round/>
          </a:ln>
        </p:spPr>
        <p:txBody>
          <a:bodyPr/>
          <a:lstStyle/>
          <a:p>
            <a:endParaRPr lang="zh-CN" altLang="en-US"/>
          </a:p>
        </p:txBody>
      </p:sp>
      <p:sp>
        <p:nvSpPr>
          <p:cNvPr id="23564" name="Freeform 11"/>
          <p:cNvSpPr/>
          <p:nvPr/>
        </p:nvSpPr>
        <p:spPr bwMode="auto">
          <a:xfrm>
            <a:off x="2201863" y="2751138"/>
            <a:ext cx="2163762" cy="157162"/>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a:lstStyle/>
          <a:p>
            <a:endParaRPr lang="zh-CN" altLang="en-US"/>
          </a:p>
        </p:txBody>
      </p:sp>
      <p:sp>
        <p:nvSpPr>
          <p:cNvPr id="23565" name="Freeform 13"/>
          <p:cNvSpPr/>
          <p:nvPr/>
        </p:nvSpPr>
        <p:spPr bwMode="auto">
          <a:xfrm>
            <a:off x="2201863" y="4430713"/>
            <a:ext cx="2163762" cy="155575"/>
          </a:xfrm>
          <a:custGeom>
            <a:avLst/>
            <a:gdLst>
              <a:gd name="T0" fmla="*/ 0 w 1211"/>
              <a:gd name="T1" fmla="*/ 2147483647 h 87"/>
              <a:gd name="T2" fmla="*/ 2147483647 w 1211"/>
              <a:gd name="T3" fmla="*/ 2147483647 h 87"/>
              <a:gd name="T4" fmla="*/ 2147483647 w 1211"/>
              <a:gd name="T5" fmla="*/ 0 h 87"/>
              <a:gd name="T6" fmla="*/ 0 60000 65536"/>
              <a:gd name="T7" fmla="*/ 0 60000 65536"/>
              <a:gd name="T8" fmla="*/ 0 60000 65536"/>
              <a:gd name="T9" fmla="*/ 0 w 1211"/>
              <a:gd name="T10" fmla="*/ 0 h 87"/>
              <a:gd name="T11" fmla="*/ 1211 w 1211"/>
              <a:gd name="T12" fmla="*/ 87 h 87"/>
            </a:gdLst>
            <a:ahLst/>
            <a:cxnLst>
              <a:cxn ang="T6">
                <a:pos x="T0" y="T1"/>
              </a:cxn>
              <a:cxn ang="T7">
                <a:pos x="T2" y="T3"/>
              </a:cxn>
              <a:cxn ang="T8">
                <a:pos x="T4" y="T5"/>
              </a:cxn>
            </a:cxnLst>
            <a:rect l="T9" t="T10" r="T11" b="T12"/>
            <a:pathLst>
              <a:path w="1211" h="87">
                <a:moveTo>
                  <a:pt x="0" y="86"/>
                </a:moveTo>
                <a:lnTo>
                  <a:pt x="1124" y="86"/>
                </a:lnTo>
                <a:lnTo>
                  <a:pt x="1210" y="0"/>
                </a:lnTo>
              </a:path>
            </a:pathLst>
          </a:custGeom>
          <a:noFill/>
          <a:ln w="25400" cap="rnd">
            <a:solidFill>
              <a:schemeClr val="bg2"/>
            </a:solidFill>
            <a:round/>
            <a:headEnd type="none" w="sm" len="sm"/>
            <a:tailEnd type="none" w="sm" len="sm"/>
          </a:ln>
        </p:spPr>
        <p:txBody>
          <a:bodyPr/>
          <a:lstStyle/>
          <a:p>
            <a:endParaRPr lang="zh-CN" altLang="en-US"/>
          </a:p>
        </p:txBody>
      </p:sp>
      <p:sp>
        <p:nvSpPr>
          <p:cNvPr id="23566" name="Freeform 14"/>
          <p:cNvSpPr/>
          <p:nvPr/>
        </p:nvSpPr>
        <p:spPr bwMode="auto">
          <a:xfrm>
            <a:off x="2201863" y="4970463"/>
            <a:ext cx="2163762" cy="157162"/>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a:lstStyle/>
          <a:p>
            <a:endParaRPr lang="zh-CN" altLang="en-US"/>
          </a:p>
        </p:txBody>
      </p:sp>
      <p:sp>
        <p:nvSpPr>
          <p:cNvPr id="563216" name="Rectangle 16"/>
          <p:cNvSpPr>
            <a:spLocks noChangeArrowheads="1"/>
          </p:cNvSpPr>
          <p:nvPr/>
        </p:nvSpPr>
        <p:spPr bwMode="auto">
          <a:xfrm>
            <a:off x="4824413" y="2827338"/>
            <a:ext cx="2566987" cy="1981200"/>
          </a:xfrm>
          <a:prstGeom prst="rect">
            <a:avLst/>
          </a:prstGeom>
          <a:solidFill>
            <a:schemeClr val="folHlink"/>
          </a:solidFill>
          <a:ln w="12700">
            <a:solidFill>
              <a:schemeClr val="tx1"/>
            </a:solidFill>
            <a:miter lim="800000"/>
          </a:ln>
          <a:effectLst>
            <a:outerShdw dist="35921" dir="2700000" algn="ctr" rotWithShape="0">
              <a:schemeClr val="tx1"/>
            </a:outerShdw>
          </a:effectLst>
        </p:spPr>
        <p:txBody>
          <a:bodyPr wrap="none" anchor="ctr"/>
          <a:lstStyle/>
          <a:p>
            <a:pPr>
              <a:defRPr/>
            </a:pPr>
            <a:endParaRPr lang="zh-CN" altLang="en-US">
              <a:ea typeface="宋体" panose="02010600030101010101" pitchFamily="2" charset="-122"/>
            </a:endParaRPr>
          </a:p>
        </p:txBody>
      </p:sp>
      <p:sp>
        <p:nvSpPr>
          <p:cNvPr id="23568" name="Rectangle 19"/>
          <p:cNvSpPr>
            <a:spLocks noChangeArrowheads="1"/>
          </p:cNvSpPr>
          <p:nvPr/>
        </p:nvSpPr>
        <p:spPr bwMode="auto">
          <a:xfrm>
            <a:off x="5008563" y="2895600"/>
            <a:ext cx="1577975" cy="1833563"/>
          </a:xfrm>
          <a:prstGeom prst="rect">
            <a:avLst/>
          </a:prstGeom>
          <a:noFill/>
          <a:ln w="9525">
            <a:noFill/>
            <a:miter lim="800000"/>
          </a:ln>
        </p:spPr>
        <p:txBody>
          <a:bodyPr wrap="none" lIns="103584" tIns="51793" rIns="103584" bIns="51793">
            <a:spAutoFit/>
          </a:bodyPr>
          <a:lstStyle/>
          <a:p>
            <a:pPr algn="l" defTabSz="1028700">
              <a:lnSpc>
                <a:spcPts val="2365"/>
              </a:lnSpc>
            </a:pPr>
            <a:r>
              <a:rPr lang="en-US" altLang="zh-CN">
                <a:solidFill>
                  <a:srgbClr val="000000"/>
                </a:solidFill>
                <a:ea typeface="宋体" panose="02010600030101010101" pitchFamily="2" charset="-122"/>
              </a:rPr>
              <a:t>Destination </a:t>
            </a:r>
            <a:br>
              <a:rPr lang="en-US" altLang="zh-CN">
                <a:solidFill>
                  <a:srgbClr val="000000"/>
                </a:solidFill>
                <a:ea typeface="宋体" panose="02010600030101010101" pitchFamily="2" charset="-122"/>
              </a:rPr>
            </a:br>
            <a:r>
              <a:rPr lang="en-US" altLang="zh-CN">
                <a:solidFill>
                  <a:srgbClr val="000000"/>
                </a:solidFill>
                <a:ea typeface="宋体" panose="02010600030101010101" pitchFamily="2" charset="-122"/>
              </a:rPr>
              <a:t>Unreachable</a:t>
            </a:r>
            <a:endParaRPr lang="en-US" altLang="zh-CN">
              <a:solidFill>
                <a:srgbClr val="000000"/>
              </a:solidFill>
              <a:ea typeface="宋体" panose="02010600030101010101" pitchFamily="2" charset="-122"/>
            </a:endParaRPr>
          </a:p>
          <a:p>
            <a:pPr algn="l" defTabSz="1028700">
              <a:lnSpc>
                <a:spcPts val="2365"/>
              </a:lnSpc>
            </a:pPr>
            <a:endParaRPr lang="en-US" altLang="zh-CN">
              <a:solidFill>
                <a:srgbClr val="000000"/>
              </a:solidFill>
              <a:ea typeface="宋体" panose="02010600030101010101" pitchFamily="2" charset="-122"/>
            </a:endParaRPr>
          </a:p>
          <a:p>
            <a:pPr algn="l" defTabSz="1028700">
              <a:lnSpc>
                <a:spcPts val="2365"/>
              </a:lnSpc>
            </a:pPr>
            <a:r>
              <a:rPr lang="en-US" altLang="zh-CN">
                <a:solidFill>
                  <a:srgbClr val="000000"/>
                </a:solidFill>
                <a:ea typeface="宋体" panose="02010600030101010101" pitchFamily="2" charset="-122"/>
              </a:rPr>
              <a:t>Echo (Ping)</a:t>
            </a:r>
            <a:endParaRPr lang="en-US" altLang="zh-CN" sz="1400">
              <a:solidFill>
                <a:srgbClr val="000000"/>
              </a:solidFill>
              <a:ea typeface="宋体" panose="02010600030101010101" pitchFamily="2" charset="-122"/>
            </a:endParaRPr>
          </a:p>
          <a:p>
            <a:pPr algn="l" defTabSz="1028700">
              <a:lnSpc>
                <a:spcPts val="1800"/>
              </a:lnSpc>
            </a:pPr>
            <a:endParaRPr lang="en-US" altLang="zh-CN" sz="1400">
              <a:solidFill>
                <a:srgbClr val="000000"/>
              </a:solidFill>
              <a:ea typeface="宋体" panose="02010600030101010101" pitchFamily="2" charset="-122"/>
            </a:endParaRPr>
          </a:p>
          <a:p>
            <a:pPr algn="l" defTabSz="1028700">
              <a:lnSpc>
                <a:spcPts val="2365"/>
              </a:lnSpc>
            </a:pPr>
            <a:r>
              <a:rPr lang="en-US" altLang="zh-CN">
                <a:solidFill>
                  <a:srgbClr val="000000"/>
                </a:solidFill>
                <a:ea typeface="宋体" panose="02010600030101010101" pitchFamily="2" charset="-122"/>
              </a:rPr>
              <a:t>Other</a:t>
            </a:r>
            <a:endParaRPr lang="en-US" altLang="zh-CN">
              <a:solidFill>
                <a:srgbClr val="000000"/>
              </a:solidFill>
              <a:ea typeface="宋体" panose="02010600030101010101" pitchFamily="2" charset="-122"/>
            </a:endParaRPr>
          </a:p>
        </p:txBody>
      </p:sp>
      <p:sp>
        <p:nvSpPr>
          <p:cNvPr id="23569" name="Line 22"/>
          <p:cNvSpPr>
            <a:spLocks noChangeShapeType="1"/>
          </p:cNvSpPr>
          <p:nvPr/>
        </p:nvSpPr>
        <p:spPr bwMode="auto">
          <a:xfrm>
            <a:off x="2209800" y="3513138"/>
            <a:ext cx="1524000"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563215" name="Freeform 15"/>
          <p:cNvSpPr/>
          <p:nvPr/>
        </p:nvSpPr>
        <p:spPr bwMode="auto">
          <a:xfrm>
            <a:off x="3594100" y="2827338"/>
            <a:ext cx="1228725" cy="1979612"/>
          </a:xfrm>
          <a:custGeom>
            <a:avLst/>
            <a:gdLst/>
            <a:ahLst/>
            <a:cxnLst>
              <a:cxn ang="0">
                <a:pos x="28" y="519"/>
              </a:cxn>
              <a:cxn ang="0">
                <a:pos x="774" y="0"/>
              </a:cxn>
              <a:cxn ang="0">
                <a:pos x="774" y="1247"/>
              </a:cxn>
              <a:cxn ang="0">
                <a:pos x="0" y="643"/>
              </a:cxn>
            </a:cxnLst>
            <a:rect l="0" t="0" r="r" b="b"/>
            <a:pathLst>
              <a:path w="774" h="1247">
                <a:moveTo>
                  <a:pt x="28" y="519"/>
                </a:moveTo>
                <a:lnTo>
                  <a:pt x="774" y="0"/>
                </a:lnTo>
                <a:lnTo>
                  <a:pt x="774" y="1247"/>
                </a:lnTo>
                <a:lnTo>
                  <a:pt x="0" y="643"/>
                </a:lnTo>
              </a:path>
            </a:pathLst>
          </a:custGeom>
          <a:gradFill rotWithShape="0">
            <a:gsLst>
              <a:gs pos="0">
                <a:schemeClr val="folHlink">
                  <a:gamma/>
                  <a:shade val="75686"/>
                  <a:invGamma/>
                </a:schemeClr>
              </a:gs>
              <a:gs pos="100000">
                <a:schemeClr val="folHlink"/>
              </a:gs>
            </a:gsLst>
            <a:lin ang="0" scaled="1"/>
          </a:gradFill>
          <a:ln w="12700" cap="rnd" cmpd="sng">
            <a:solidFill>
              <a:srgbClr val="000000"/>
            </a:solidFill>
            <a:prstDash val="solid"/>
            <a:round/>
            <a:headEnd type="none" w="sm" len="sm"/>
            <a:tailEnd type="none" w="sm" len="sm"/>
          </a:ln>
          <a:effectLst/>
        </p:spPr>
        <p:txBody>
          <a:bodyPr/>
          <a:lstStyle/>
          <a:p>
            <a:pPr>
              <a:defRPr/>
            </a:pPr>
            <a:endParaRPr lang="zh-CN" altLang="en-US">
              <a:ea typeface="宋体" panose="02010600030101010101" pitchFamily="2" charset="-122"/>
            </a:endParaRPr>
          </a:p>
        </p:txBody>
      </p:sp>
      <p:sp>
        <p:nvSpPr>
          <p:cNvPr id="563224" name="Rectangle 24"/>
          <p:cNvSpPr>
            <a:spLocks noChangeArrowheads="1"/>
          </p:cNvSpPr>
          <p:nvPr/>
        </p:nvSpPr>
        <p:spPr bwMode="auto">
          <a:xfrm>
            <a:off x="2590800" y="3581400"/>
            <a:ext cx="1143000" cy="381000"/>
          </a:xfrm>
          <a:prstGeom prst="rect">
            <a:avLst/>
          </a:prstGeom>
          <a:solidFill>
            <a:srgbClr val="FFEFC2"/>
          </a:solidFill>
          <a:ln w="12700">
            <a:solidFill>
              <a:srgbClr val="000000"/>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23572" name="Rectangle 18"/>
          <p:cNvSpPr>
            <a:spLocks noChangeArrowheads="1"/>
          </p:cNvSpPr>
          <p:nvPr/>
        </p:nvSpPr>
        <p:spPr bwMode="auto">
          <a:xfrm>
            <a:off x="2538413" y="3589338"/>
            <a:ext cx="1311275" cy="327025"/>
          </a:xfrm>
          <a:prstGeom prst="rect">
            <a:avLst/>
          </a:prstGeom>
          <a:noFill/>
          <a:ln w="9525">
            <a:noFill/>
            <a:miter lim="800000"/>
          </a:ln>
        </p:spPr>
        <p:txBody>
          <a:bodyPr lIns="92869" tIns="46434" rIns="92869" bIns="46434">
            <a:spAutoFit/>
          </a:bodyPr>
          <a:lstStyle/>
          <a:p>
            <a:pPr defTabSz="831850">
              <a:lnSpc>
                <a:spcPct val="95000"/>
              </a:lnSpc>
              <a:spcBef>
                <a:spcPct val="50000"/>
              </a:spcBef>
            </a:pPr>
            <a:r>
              <a:rPr lang="en-US" altLang="zh-CN" sz="1600">
                <a:solidFill>
                  <a:schemeClr val="bg1"/>
                </a:solidFill>
                <a:ea typeface="宋体" panose="02010600030101010101" pitchFamily="2" charset="-122"/>
              </a:rPr>
              <a:t>ICMP</a:t>
            </a:r>
            <a:endParaRPr lang="en-US" altLang="zh-CN" sz="1600">
              <a:solidFill>
                <a:schemeClr val="bg1"/>
              </a:solidFill>
              <a:ea typeface="宋体" panose="02010600030101010101" pitchFamily="2" charset="-122"/>
            </a:endParaRPr>
          </a:p>
        </p:txBody>
      </p:sp>
      <p:sp>
        <p:nvSpPr>
          <p:cNvPr id="23573" name="Oval 23"/>
          <p:cNvSpPr>
            <a:spLocks noChangeArrowheads="1"/>
          </p:cNvSpPr>
          <p:nvPr/>
        </p:nvSpPr>
        <p:spPr bwMode="auto">
          <a:xfrm>
            <a:off x="2995613" y="3284538"/>
            <a:ext cx="304800" cy="304800"/>
          </a:xfrm>
          <a:prstGeom prst="ellipse">
            <a:avLst/>
          </a:prstGeom>
          <a:solidFill>
            <a:srgbClr val="FFD255"/>
          </a:solidFill>
          <a:ln w="12700">
            <a:solidFill>
              <a:schemeClr val="tx1"/>
            </a:solidFill>
            <a:round/>
          </a:ln>
        </p:spPr>
        <p:txBody>
          <a:bodyPr wrap="none" lIns="103584" tIns="51793" rIns="103584" bIns="51793" anchor="ctr"/>
          <a:lstStyle/>
          <a:p>
            <a:pPr defTabSz="1028700"/>
            <a:r>
              <a:rPr lang="zh-CN" altLang="en-US" sz="2000">
                <a:ea typeface="宋体" panose="02010600030101010101" pitchFamily="2" charset="-122"/>
              </a:rPr>
              <a:t>1</a:t>
            </a:r>
            <a:endParaRPr lang="zh-CN" altLang="en-US" sz="200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32"/>
          <p:cNvPicPr>
            <a:picLocks noChangeArrowheads="1"/>
          </p:cNvPicPr>
          <p:nvPr/>
        </p:nvPicPr>
        <p:blipFill>
          <a:blip r:embed="rId1" cstate="print"/>
          <a:srcRect/>
          <a:stretch>
            <a:fillRect/>
          </a:stretch>
        </p:blipFill>
        <p:spPr bwMode="auto">
          <a:xfrm>
            <a:off x="2238375" y="2057400"/>
            <a:ext cx="4848225" cy="2254250"/>
          </a:xfrm>
          <a:prstGeom prst="rect">
            <a:avLst/>
          </a:prstGeom>
          <a:noFill/>
          <a:ln w="9525">
            <a:noFill/>
            <a:miter lim="800000"/>
            <a:headEnd/>
            <a:tailEnd/>
          </a:ln>
        </p:spPr>
      </p:pic>
      <p:sp>
        <p:nvSpPr>
          <p:cNvPr id="604286" name="Line 126"/>
          <p:cNvSpPr>
            <a:spLocks noChangeShapeType="1"/>
          </p:cNvSpPr>
          <p:nvPr/>
        </p:nvSpPr>
        <p:spPr bwMode="auto">
          <a:xfrm flipV="1">
            <a:off x="6672263" y="3355975"/>
            <a:ext cx="1004887"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04284" name="Line 124"/>
          <p:cNvSpPr>
            <a:spLocks noChangeShapeType="1"/>
          </p:cNvSpPr>
          <p:nvPr/>
        </p:nvSpPr>
        <p:spPr bwMode="auto">
          <a:xfrm flipV="1">
            <a:off x="1447800" y="3352800"/>
            <a:ext cx="110490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04163" name="Rectangle 3"/>
          <p:cNvSpPr>
            <a:spLocks noGrp="1" noChangeArrowheads="1"/>
          </p:cNvSpPr>
          <p:nvPr>
            <p:ph type="title"/>
          </p:nvPr>
        </p:nvSpPr>
        <p:spPr>
          <a:xfrm>
            <a:off x="685800" y="228600"/>
            <a:ext cx="8045450" cy="1143000"/>
          </a:xfrm>
          <a:effectLst>
            <a:outerShdw dist="35921" dir="2700000" algn="ctr" rotWithShape="0">
              <a:schemeClr val="bg2"/>
            </a:outerShdw>
          </a:effectLst>
        </p:spPr>
        <p:txBody>
          <a:bodyPr lIns="82153" tIns="41076" rIns="82153" bIns="41076"/>
          <a:lstStyle/>
          <a:p>
            <a:pPr>
              <a:defRPr/>
            </a:pPr>
            <a:r>
              <a:rPr lang="en-US" altLang="zh-CN" smtClean="0">
                <a:ea typeface="宋体" panose="02010600030101010101" pitchFamily="2" charset="-122"/>
              </a:rPr>
              <a:t>TCP/IP</a:t>
            </a:r>
            <a:r>
              <a:rPr lang="zh-CN" altLang="en-US" smtClean="0">
                <a:ea typeface="宋体" panose="02010600030101010101" pitchFamily="2" charset="-122"/>
              </a:rPr>
              <a:t>地址介绍</a:t>
            </a:r>
            <a:endParaRPr lang="zh-CN" altLang="en-US" smtClean="0">
              <a:ea typeface="宋体" panose="02010600030101010101" pitchFamily="2" charset="-122"/>
            </a:endParaRPr>
          </a:p>
        </p:txBody>
      </p:sp>
      <p:sp>
        <p:nvSpPr>
          <p:cNvPr id="24582" name="Rectangle 2"/>
          <p:cNvSpPr>
            <a:spLocks noGrp="1" noChangeArrowheads="1"/>
          </p:cNvSpPr>
          <p:nvPr>
            <p:ph type="body" sz="half" idx="2"/>
          </p:nvPr>
        </p:nvSpPr>
        <p:spPr>
          <a:xfrm>
            <a:off x="458788" y="4800600"/>
            <a:ext cx="8226425" cy="1543050"/>
          </a:xfrm>
          <a:noFill/>
        </p:spPr>
        <p:txBody>
          <a:bodyPr lIns="82153" tIns="41076" rIns="82153" bIns="41076" anchor="ctr" anchorCtr="1"/>
          <a:lstStyle/>
          <a:p>
            <a:pPr lvl="1"/>
            <a:r>
              <a:rPr lang="zh-CN" altLang="en-US" sz="2500" smtClean="0">
                <a:ea typeface="宋体" panose="02010600030101010101" pitchFamily="2" charset="-122"/>
              </a:rPr>
              <a:t>地址保持唯一性</a:t>
            </a:r>
            <a:endParaRPr lang="zh-CN" altLang="en-US" sz="2500" smtClean="0">
              <a:ea typeface="宋体" panose="02010600030101010101" pitchFamily="2" charset="-122"/>
            </a:endParaRPr>
          </a:p>
          <a:p>
            <a:pPr lvl="1"/>
            <a:r>
              <a:rPr lang="zh-CN" altLang="en-US" sz="2500" smtClean="0">
                <a:ea typeface="宋体" panose="02010600030101010101" pitchFamily="2" charset="-122"/>
              </a:rPr>
              <a:t>路径选择</a:t>
            </a:r>
            <a:r>
              <a:rPr lang="en-US" altLang="zh-CN" sz="2600" smtClean="0">
                <a:solidFill>
                  <a:schemeClr val="bg1"/>
                </a:solidFill>
                <a:ea typeface="宋体" panose="02010600030101010101" pitchFamily="2" charset="-122"/>
              </a:rPr>
              <a:t>ocation is represented by an address</a:t>
            </a:r>
            <a:endParaRPr lang="en-US" altLang="zh-CN" sz="2600" smtClean="0">
              <a:solidFill>
                <a:schemeClr val="bg1"/>
              </a:solidFill>
              <a:ea typeface="宋体" panose="02010600030101010101" pitchFamily="2" charset="-122"/>
            </a:endParaRPr>
          </a:p>
        </p:txBody>
      </p:sp>
      <p:sp>
        <p:nvSpPr>
          <p:cNvPr id="24583" name="Text Box 62"/>
          <p:cNvSpPr txBox="1">
            <a:spLocks noChangeArrowheads="1"/>
          </p:cNvSpPr>
          <p:nvPr/>
        </p:nvSpPr>
        <p:spPr bwMode="auto">
          <a:xfrm>
            <a:off x="2012950" y="2757488"/>
            <a:ext cx="1263650" cy="366712"/>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172.18.0.2</a:t>
            </a:r>
            <a:endParaRPr lang="zh-CN" altLang="en-US">
              <a:ea typeface="宋体" panose="02010600030101010101" pitchFamily="2" charset="-122"/>
            </a:endParaRPr>
          </a:p>
        </p:txBody>
      </p:sp>
      <p:sp>
        <p:nvSpPr>
          <p:cNvPr id="24584" name="Text Box 63"/>
          <p:cNvSpPr txBox="1">
            <a:spLocks noChangeArrowheads="1"/>
          </p:cNvSpPr>
          <p:nvPr/>
        </p:nvSpPr>
        <p:spPr bwMode="auto">
          <a:xfrm>
            <a:off x="3048000" y="2209800"/>
            <a:ext cx="1263650"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172.18.0.1</a:t>
            </a:r>
            <a:endParaRPr lang="zh-CN" altLang="en-US">
              <a:ea typeface="宋体" panose="02010600030101010101" pitchFamily="2" charset="-122"/>
            </a:endParaRPr>
          </a:p>
        </p:txBody>
      </p:sp>
      <p:sp>
        <p:nvSpPr>
          <p:cNvPr id="24585" name="Text Box 65"/>
          <p:cNvSpPr txBox="1">
            <a:spLocks noChangeArrowheads="1"/>
          </p:cNvSpPr>
          <p:nvPr/>
        </p:nvSpPr>
        <p:spPr bwMode="auto">
          <a:xfrm>
            <a:off x="5292725" y="3519488"/>
            <a:ext cx="1263650" cy="366712"/>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172.17.0.2</a:t>
            </a:r>
            <a:endParaRPr lang="zh-CN" altLang="en-US">
              <a:ea typeface="宋体" panose="02010600030101010101" pitchFamily="2" charset="-122"/>
            </a:endParaRPr>
          </a:p>
        </p:txBody>
      </p:sp>
      <p:sp>
        <p:nvSpPr>
          <p:cNvPr id="24586" name="Text Box 66"/>
          <p:cNvSpPr txBox="1">
            <a:spLocks noChangeArrowheads="1"/>
          </p:cNvSpPr>
          <p:nvPr/>
        </p:nvSpPr>
        <p:spPr bwMode="auto">
          <a:xfrm>
            <a:off x="2974975" y="3505200"/>
            <a:ext cx="1263650"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172.17.0.1</a:t>
            </a:r>
            <a:endParaRPr lang="zh-CN" altLang="en-US">
              <a:ea typeface="宋体" panose="02010600030101010101" pitchFamily="2" charset="-122"/>
            </a:endParaRPr>
          </a:p>
        </p:txBody>
      </p:sp>
      <p:sp>
        <p:nvSpPr>
          <p:cNvPr id="24587" name="Text Box 68"/>
          <p:cNvSpPr txBox="1">
            <a:spLocks noChangeArrowheads="1"/>
          </p:cNvSpPr>
          <p:nvPr/>
        </p:nvSpPr>
        <p:spPr bwMode="auto">
          <a:xfrm>
            <a:off x="6203950" y="2757488"/>
            <a:ext cx="1263650" cy="366712"/>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172.16.0.2</a:t>
            </a:r>
            <a:endParaRPr lang="zh-CN" altLang="en-US">
              <a:ea typeface="宋体" panose="02010600030101010101" pitchFamily="2" charset="-122"/>
            </a:endParaRPr>
          </a:p>
        </p:txBody>
      </p:sp>
      <p:sp>
        <p:nvSpPr>
          <p:cNvPr id="24588" name="Text Box 69"/>
          <p:cNvSpPr txBox="1">
            <a:spLocks noChangeArrowheads="1"/>
          </p:cNvSpPr>
          <p:nvPr/>
        </p:nvSpPr>
        <p:spPr bwMode="auto">
          <a:xfrm>
            <a:off x="5240338" y="2147888"/>
            <a:ext cx="1263650" cy="366712"/>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172.16.0.1</a:t>
            </a:r>
            <a:endParaRPr lang="zh-CN" altLang="en-US">
              <a:ea typeface="宋体" panose="02010600030101010101" pitchFamily="2" charset="-122"/>
            </a:endParaRPr>
          </a:p>
        </p:txBody>
      </p:sp>
      <p:sp>
        <p:nvSpPr>
          <p:cNvPr id="24589" name="Rectangle 74"/>
          <p:cNvSpPr>
            <a:spLocks noChangeArrowheads="1"/>
          </p:cNvSpPr>
          <p:nvPr/>
        </p:nvSpPr>
        <p:spPr bwMode="auto">
          <a:xfrm>
            <a:off x="3846513" y="2895600"/>
            <a:ext cx="1917700" cy="457200"/>
          </a:xfrm>
          <a:prstGeom prst="rect">
            <a:avLst/>
          </a:prstGeom>
          <a:solidFill>
            <a:schemeClr val="folHlink"/>
          </a:solidFill>
          <a:ln w="9525">
            <a:solidFill>
              <a:schemeClr val="tx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sp>
        <p:nvSpPr>
          <p:cNvPr id="24590" name="Line 75"/>
          <p:cNvSpPr>
            <a:spLocks noChangeShapeType="1"/>
          </p:cNvSpPr>
          <p:nvPr/>
        </p:nvSpPr>
        <p:spPr bwMode="auto">
          <a:xfrm>
            <a:off x="4451350" y="2895600"/>
            <a:ext cx="0" cy="457200"/>
          </a:xfrm>
          <a:prstGeom prst="line">
            <a:avLst/>
          </a:prstGeom>
          <a:noFill/>
          <a:ln w="19050">
            <a:solidFill>
              <a:schemeClr val="tx1"/>
            </a:solidFill>
            <a:round/>
            <a:headEnd type="none" w="sm" len="sm"/>
            <a:tailEnd type="none" w="sm" len="sm"/>
          </a:ln>
        </p:spPr>
        <p:txBody>
          <a:bodyPr wrap="none" anchor="ctr">
            <a:spAutoFit/>
          </a:bodyPr>
          <a:lstStyle/>
          <a:p>
            <a:endParaRPr lang="zh-CN" altLang="en-US"/>
          </a:p>
        </p:txBody>
      </p:sp>
      <p:sp>
        <p:nvSpPr>
          <p:cNvPr id="24591" name="Line 76"/>
          <p:cNvSpPr>
            <a:spLocks noChangeShapeType="1"/>
          </p:cNvSpPr>
          <p:nvPr/>
        </p:nvSpPr>
        <p:spPr bwMode="auto">
          <a:xfrm>
            <a:off x="4791075" y="2895600"/>
            <a:ext cx="0" cy="457200"/>
          </a:xfrm>
          <a:prstGeom prst="line">
            <a:avLst/>
          </a:prstGeom>
          <a:noFill/>
          <a:ln w="19050">
            <a:solidFill>
              <a:schemeClr val="tx1"/>
            </a:solidFill>
            <a:round/>
            <a:headEnd type="none" w="sm" len="sm"/>
            <a:tailEnd type="none" w="sm" len="sm"/>
          </a:ln>
        </p:spPr>
        <p:txBody>
          <a:bodyPr wrap="none" anchor="ctr">
            <a:spAutoFit/>
          </a:bodyPr>
          <a:lstStyle/>
          <a:p>
            <a:endParaRPr lang="zh-CN" altLang="en-US"/>
          </a:p>
        </p:txBody>
      </p:sp>
      <p:sp>
        <p:nvSpPr>
          <p:cNvPr id="24592" name="Line 77"/>
          <p:cNvSpPr>
            <a:spLocks noChangeShapeType="1"/>
          </p:cNvSpPr>
          <p:nvPr/>
        </p:nvSpPr>
        <p:spPr bwMode="auto">
          <a:xfrm>
            <a:off x="5122863" y="2895600"/>
            <a:ext cx="0" cy="457200"/>
          </a:xfrm>
          <a:prstGeom prst="line">
            <a:avLst/>
          </a:prstGeom>
          <a:noFill/>
          <a:ln w="19050">
            <a:solidFill>
              <a:schemeClr val="tx1"/>
            </a:solidFill>
            <a:round/>
            <a:headEnd type="none" w="sm" len="sm"/>
            <a:tailEnd type="none" w="sm" len="sm"/>
          </a:ln>
        </p:spPr>
        <p:txBody>
          <a:bodyPr wrap="none" anchor="ctr">
            <a:spAutoFit/>
          </a:bodyPr>
          <a:lstStyle/>
          <a:p>
            <a:endParaRPr lang="zh-CN" altLang="en-US"/>
          </a:p>
        </p:txBody>
      </p:sp>
      <p:sp>
        <p:nvSpPr>
          <p:cNvPr id="24593" name="Text Box 72"/>
          <p:cNvSpPr txBox="1">
            <a:spLocks noChangeArrowheads="1"/>
          </p:cNvSpPr>
          <p:nvPr/>
        </p:nvSpPr>
        <p:spPr bwMode="auto">
          <a:xfrm>
            <a:off x="4373563" y="2947988"/>
            <a:ext cx="501650" cy="366712"/>
          </a:xfrm>
          <a:prstGeom prst="rect">
            <a:avLst/>
          </a:prstGeom>
          <a:noFill/>
          <a:ln w="38100">
            <a:noFill/>
            <a:miter lim="800000"/>
            <a:headEnd type="none" w="sm" len="sm"/>
            <a:tailEnd type="none" w="sm" len="sm"/>
          </a:ln>
        </p:spPr>
        <p:txBody>
          <a:bodyPr wrap="none" anchor="ctr">
            <a:spAutoFit/>
          </a:bodyPr>
          <a:lstStyle/>
          <a:p>
            <a:pPr>
              <a:spcBef>
                <a:spcPct val="50000"/>
              </a:spcBef>
            </a:pPr>
            <a:r>
              <a:rPr lang="en-US" altLang="zh-CN">
                <a:solidFill>
                  <a:schemeClr val="accent1"/>
                </a:solidFill>
                <a:ea typeface="宋体" panose="02010600030101010101" pitchFamily="2" charset="-122"/>
              </a:rPr>
              <a:t>SA</a:t>
            </a:r>
            <a:endParaRPr lang="en-US" altLang="zh-CN">
              <a:solidFill>
                <a:schemeClr val="accent1"/>
              </a:solidFill>
              <a:ea typeface="宋体" panose="02010600030101010101" pitchFamily="2" charset="-122"/>
            </a:endParaRPr>
          </a:p>
        </p:txBody>
      </p:sp>
      <p:sp>
        <p:nvSpPr>
          <p:cNvPr id="24594" name="Text Box 78"/>
          <p:cNvSpPr txBox="1">
            <a:spLocks noChangeArrowheads="1"/>
          </p:cNvSpPr>
          <p:nvPr/>
        </p:nvSpPr>
        <p:spPr bwMode="auto">
          <a:xfrm>
            <a:off x="4695825" y="2947988"/>
            <a:ext cx="514350" cy="366712"/>
          </a:xfrm>
          <a:prstGeom prst="rect">
            <a:avLst/>
          </a:prstGeom>
          <a:noFill/>
          <a:ln w="38100">
            <a:noFill/>
            <a:miter lim="800000"/>
            <a:headEnd type="none" w="sm" len="sm"/>
            <a:tailEnd type="none" w="sm" len="sm"/>
          </a:ln>
        </p:spPr>
        <p:txBody>
          <a:bodyPr wrap="none" anchor="ctr">
            <a:spAutoFit/>
          </a:bodyPr>
          <a:lstStyle/>
          <a:p>
            <a:pPr>
              <a:spcBef>
                <a:spcPct val="50000"/>
              </a:spcBef>
            </a:pPr>
            <a:r>
              <a:rPr lang="en-US" altLang="zh-CN">
                <a:solidFill>
                  <a:schemeClr val="accent1"/>
                </a:solidFill>
                <a:ea typeface="宋体" panose="02010600030101010101" pitchFamily="2" charset="-122"/>
              </a:rPr>
              <a:t>DA</a:t>
            </a:r>
            <a:endParaRPr lang="en-US" altLang="zh-CN">
              <a:solidFill>
                <a:schemeClr val="accent1"/>
              </a:solidFill>
              <a:ea typeface="宋体" panose="02010600030101010101" pitchFamily="2" charset="-122"/>
            </a:endParaRPr>
          </a:p>
        </p:txBody>
      </p:sp>
      <p:sp>
        <p:nvSpPr>
          <p:cNvPr id="24595" name="Text Box 79"/>
          <p:cNvSpPr txBox="1">
            <a:spLocks noChangeArrowheads="1"/>
          </p:cNvSpPr>
          <p:nvPr/>
        </p:nvSpPr>
        <p:spPr bwMode="auto">
          <a:xfrm>
            <a:off x="3810000" y="2947988"/>
            <a:ext cx="679450" cy="366712"/>
          </a:xfrm>
          <a:prstGeom prst="rect">
            <a:avLst/>
          </a:prstGeom>
          <a:noFill/>
          <a:ln w="38100">
            <a:noFill/>
            <a:miter lim="800000"/>
            <a:headEnd type="none" w="sm" len="sm"/>
            <a:tailEnd type="none" w="sm" len="sm"/>
          </a:ln>
        </p:spPr>
        <p:txBody>
          <a:bodyPr wrap="none" anchor="ctr">
            <a:spAutoFit/>
          </a:bodyPr>
          <a:lstStyle/>
          <a:p>
            <a:pPr>
              <a:spcBef>
                <a:spcPct val="50000"/>
              </a:spcBef>
            </a:pPr>
            <a:r>
              <a:rPr lang="en-US" altLang="zh-CN">
                <a:ea typeface="宋体" panose="02010600030101010101" pitchFamily="2" charset="-122"/>
              </a:rPr>
              <a:t>HDR</a:t>
            </a:r>
            <a:endParaRPr lang="en-US" altLang="zh-CN">
              <a:solidFill>
                <a:schemeClr val="accent2"/>
              </a:solidFill>
              <a:ea typeface="宋体" panose="02010600030101010101" pitchFamily="2" charset="-122"/>
            </a:endParaRPr>
          </a:p>
        </p:txBody>
      </p:sp>
      <p:sp>
        <p:nvSpPr>
          <p:cNvPr id="24596" name="Text Box 80"/>
          <p:cNvSpPr txBox="1">
            <a:spLocks noChangeArrowheads="1"/>
          </p:cNvSpPr>
          <p:nvPr/>
        </p:nvSpPr>
        <p:spPr bwMode="auto">
          <a:xfrm>
            <a:off x="5051425" y="2947988"/>
            <a:ext cx="819150" cy="366712"/>
          </a:xfrm>
          <a:prstGeom prst="rect">
            <a:avLst/>
          </a:prstGeom>
          <a:noFill/>
          <a:ln w="38100">
            <a:noFill/>
            <a:miter lim="800000"/>
            <a:headEnd type="none" w="sm" len="sm"/>
            <a:tailEnd type="none" w="sm" len="sm"/>
          </a:ln>
        </p:spPr>
        <p:txBody>
          <a:bodyPr wrap="none" anchor="ctr">
            <a:spAutoFit/>
          </a:bodyPr>
          <a:lstStyle/>
          <a:p>
            <a:pPr>
              <a:spcBef>
                <a:spcPct val="50000"/>
              </a:spcBef>
            </a:pPr>
            <a:r>
              <a:rPr lang="en-US" altLang="zh-CN">
                <a:ea typeface="宋体" panose="02010600030101010101" pitchFamily="2" charset="-122"/>
              </a:rPr>
              <a:t>DATA</a:t>
            </a:r>
            <a:endParaRPr lang="en-US" altLang="zh-CN">
              <a:solidFill>
                <a:schemeClr val="accent2"/>
              </a:solidFill>
              <a:ea typeface="宋体" panose="02010600030101010101" pitchFamily="2" charset="-122"/>
            </a:endParaRPr>
          </a:p>
        </p:txBody>
      </p:sp>
      <p:sp>
        <p:nvSpPr>
          <p:cNvPr id="24597" name="Line 82"/>
          <p:cNvSpPr>
            <a:spLocks noChangeShapeType="1"/>
          </p:cNvSpPr>
          <p:nvPr/>
        </p:nvSpPr>
        <p:spPr bwMode="auto">
          <a:xfrm flipH="1">
            <a:off x="3649663" y="3090863"/>
            <a:ext cx="198437" cy="0"/>
          </a:xfrm>
          <a:prstGeom prst="line">
            <a:avLst/>
          </a:prstGeom>
          <a:noFill/>
          <a:ln w="9525">
            <a:solidFill>
              <a:schemeClr val="tx1"/>
            </a:solidFill>
            <a:round/>
            <a:headEnd type="none" w="sm" len="sm"/>
            <a:tailEnd type="none" w="sm" len="sm"/>
          </a:ln>
        </p:spPr>
        <p:txBody>
          <a:bodyPr wrap="none" anchor="ctr">
            <a:spAutoFit/>
          </a:bodyPr>
          <a:lstStyle/>
          <a:p>
            <a:endParaRPr lang="zh-CN" altLang="en-US"/>
          </a:p>
        </p:txBody>
      </p:sp>
      <p:sp>
        <p:nvSpPr>
          <p:cNvPr id="24598" name="Line 83"/>
          <p:cNvSpPr>
            <a:spLocks noChangeShapeType="1"/>
          </p:cNvSpPr>
          <p:nvPr/>
        </p:nvSpPr>
        <p:spPr bwMode="auto">
          <a:xfrm flipH="1">
            <a:off x="3517900" y="3222625"/>
            <a:ext cx="330200" cy="0"/>
          </a:xfrm>
          <a:prstGeom prst="line">
            <a:avLst/>
          </a:prstGeom>
          <a:noFill/>
          <a:ln w="9525">
            <a:solidFill>
              <a:schemeClr val="tx1"/>
            </a:solidFill>
            <a:round/>
            <a:headEnd type="none" w="sm" len="sm"/>
            <a:tailEnd type="none" w="sm" len="sm"/>
          </a:ln>
        </p:spPr>
        <p:txBody>
          <a:bodyPr anchor="ctr">
            <a:spAutoFit/>
          </a:bodyPr>
          <a:lstStyle/>
          <a:p>
            <a:endParaRPr lang="zh-CN" altLang="en-US"/>
          </a:p>
        </p:txBody>
      </p:sp>
      <p:sp>
        <p:nvSpPr>
          <p:cNvPr id="24599" name="Line 84"/>
          <p:cNvSpPr>
            <a:spLocks noChangeShapeType="1"/>
          </p:cNvSpPr>
          <p:nvPr/>
        </p:nvSpPr>
        <p:spPr bwMode="auto">
          <a:xfrm flipH="1">
            <a:off x="3451225" y="3352800"/>
            <a:ext cx="396875" cy="0"/>
          </a:xfrm>
          <a:prstGeom prst="line">
            <a:avLst/>
          </a:prstGeom>
          <a:noFill/>
          <a:ln w="9525">
            <a:solidFill>
              <a:schemeClr val="tx1"/>
            </a:solidFill>
            <a:round/>
            <a:headEnd type="none" w="sm" len="sm"/>
            <a:tailEnd type="none" w="sm" len="sm"/>
          </a:ln>
        </p:spPr>
        <p:txBody>
          <a:bodyPr anchor="ctr">
            <a:spAutoFit/>
          </a:bodyPr>
          <a:lstStyle/>
          <a:p>
            <a:endParaRPr lang="zh-CN" altLang="en-US"/>
          </a:p>
        </p:txBody>
      </p:sp>
      <p:sp>
        <p:nvSpPr>
          <p:cNvPr id="604285" name="Line 125"/>
          <p:cNvSpPr>
            <a:spLocks noChangeShapeType="1"/>
          </p:cNvSpPr>
          <p:nvPr/>
        </p:nvSpPr>
        <p:spPr bwMode="auto">
          <a:xfrm>
            <a:off x="1447800" y="3124200"/>
            <a:ext cx="0" cy="40005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04287" name="Line 127"/>
          <p:cNvSpPr>
            <a:spLocks noChangeShapeType="1"/>
          </p:cNvSpPr>
          <p:nvPr/>
        </p:nvSpPr>
        <p:spPr bwMode="auto">
          <a:xfrm>
            <a:off x="7696200" y="3125788"/>
            <a:ext cx="0" cy="39370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24602" name="Text Box 128"/>
          <p:cNvSpPr txBox="1">
            <a:spLocks noChangeArrowheads="1"/>
          </p:cNvSpPr>
          <p:nvPr/>
        </p:nvSpPr>
        <p:spPr bwMode="auto">
          <a:xfrm>
            <a:off x="304800" y="3138488"/>
            <a:ext cx="1136650" cy="366712"/>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10.13.0.0</a:t>
            </a:r>
            <a:endParaRPr lang="zh-CN" altLang="en-US">
              <a:ea typeface="宋体" panose="02010600030101010101" pitchFamily="2" charset="-122"/>
            </a:endParaRPr>
          </a:p>
        </p:txBody>
      </p:sp>
      <p:sp>
        <p:nvSpPr>
          <p:cNvPr id="24603" name="Text Box 129"/>
          <p:cNvSpPr txBox="1">
            <a:spLocks noChangeArrowheads="1"/>
          </p:cNvSpPr>
          <p:nvPr/>
        </p:nvSpPr>
        <p:spPr bwMode="auto">
          <a:xfrm>
            <a:off x="7677150" y="3157538"/>
            <a:ext cx="1390650" cy="366712"/>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192.168.1.0</a:t>
            </a:r>
            <a:endParaRPr lang="zh-CN" altLang="en-US">
              <a:ea typeface="宋体" panose="02010600030101010101" pitchFamily="2" charset="-122"/>
            </a:endParaRPr>
          </a:p>
        </p:txBody>
      </p:sp>
      <p:sp>
        <p:nvSpPr>
          <p:cNvPr id="24604" name="Text Box 130"/>
          <p:cNvSpPr txBox="1">
            <a:spLocks noChangeArrowheads="1"/>
          </p:cNvSpPr>
          <p:nvPr/>
        </p:nvSpPr>
        <p:spPr bwMode="auto">
          <a:xfrm>
            <a:off x="1530350" y="3505200"/>
            <a:ext cx="1136650"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10.13.0.1</a:t>
            </a:r>
            <a:endParaRPr lang="zh-CN" altLang="en-US">
              <a:ea typeface="宋体" panose="02010600030101010101" pitchFamily="2" charset="-122"/>
            </a:endParaRPr>
          </a:p>
        </p:txBody>
      </p:sp>
      <p:sp>
        <p:nvSpPr>
          <p:cNvPr id="24605" name="Text Box 131"/>
          <p:cNvSpPr txBox="1">
            <a:spLocks noChangeArrowheads="1"/>
          </p:cNvSpPr>
          <p:nvPr/>
        </p:nvSpPr>
        <p:spPr bwMode="auto">
          <a:xfrm>
            <a:off x="6781800" y="3436938"/>
            <a:ext cx="1390650" cy="366712"/>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192.168.1.1</a:t>
            </a:r>
            <a:endParaRPr lang="zh-CN" altLang="en-US">
              <a:ea typeface="宋体" panose="02010600030101010101" pitchFamily="2" charset="-122"/>
            </a:endParaRPr>
          </a:p>
        </p:txBody>
      </p:sp>
      <p:sp>
        <p:nvSpPr>
          <p:cNvPr id="604293" name="Freeform 133"/>
          <p:cNvSpPr/>
          <p:nvPr/>
        </p:nvSpPr>
        <p:spPr bwMode="auto">
          <a:xfrm>
            <a:off x="3203575" y="3400425"/>
            <a:ext cx="2978150" cy="123825"/>
          </a:xfrm>
          <a:custGeom>
            <a:avLst/>
            <a:gdLst/>
            <a:ahLst/>
            <a:cxnLst>
              <a:cxn ang="0">
                <a:pos x="0" y="78"/>
              </a:cxn>
              <a:cxn ang="0">
                <a:pos x="922" y="78"/>
              </a:cxn>
              <a:cxn ang="0">
                <a:pos x="760" y="0"/>
              </a:cxn>
              <a:cxn ang="0">
                <a:pos x="1876" y="1"/>
              </a:cxn>
            </a:cxnLst>
            <a:rect l="0" t="0" r="r" b="b"/>
            <a:pathLst>
              <a:path w="1876" h="78">
                <a:moveTo>
                  <a:pt x="0" y="78"/>
                </a:moveTo>
                <a:lnTo>
                  <a:pt x="922" y="78"/>
                </a:lnTo>
                <a:lnTo>
                  <a:pt x="760" y="0"/>
                </a:lnTo>
                <a:lnTo>
                  <a:pt x="1876" y="1"/>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p:spPr>
        <p:txBody>
          <a:bodyPr wrap="none" anchor="ctr">
            <a:spAutoFit/>
          </a:bodyPr>
          <a:lstStyle/>
          <a:p>
            <a:pPr>
              <a:defRPr/>
            </a:pPr>
            <a:endParaRPr lang="zh-CN" altLang="en-US">
              <a:ea typeface="宋体" panose="02010600030101010101" pitchFamily="2" charset="-122"/>
            </a:endParaRPr>
          </a:p>
        </p:txBody>
      </p:sp>
      <p:sp>
        <p:nvSpPr>
          <p:cNvPr id="604294" name="Freeform 134"/>
          <p:cNvSpPr/>
          <p:nvPr/>
        </p:nvSpPr>
        <p:spPr bwMode="auto">
          <a:xfrm>
            <a:off x="3198813" y="2209800"/>
            <a:ext cx="1525587" cy="1027113"/>
          </a:xfrm>
          <a:custGeom>
            <a:avLst/>
            <a:gdLst/>
            <a:ahLst/>
            <a:cxnLst>
              <a:cxn ang="0">
                <a:pos x="0" y="647"/>
              </a:cxn>
              <a:cxn ang="0">
                <a:pos x="538" y="340"/>
              </a:cxn>
              <a:cxn ang="0">
                <a:pos x="359" y="354"/>
              </a:cxn>
              <a:cxn ang="0">
                <a:pos x="961" y="0"/>
              </a:cxn>
            </a:cxnLst>
            <a:rect l="0" t="0" r="r" b="b"/>
            <a:pathLst>
              <a:path w="961" h="647">
                <a:moveTo>
                  <a:pt x="0" y="647"/>
                </a:moveTo>
                <a:lnTo>
                  <a:pt x="538" y="340"/>
                </a:lnTo>
                <a:lnTo>
                  <a:pt x="359" y="354"/>
                </a:lnTo>
                <a:lnTo>
                  <a:pt x="961" y="0"/>
                </a:lnTo>
              </a:path>
            </a:pathLst>
          </a:custGeom>
          <a:noFill/>
          <a:ln w="38100" cap="flat" cmpd="sng">
            <a:solidFill>
              <a:schemeClr val="accent2"/>
            </a:solidFill>
            <a:prstDash val="solid"/>
            <a:round/>
            <a:headEnd type="none" w="sm" len="sm"/>
            <a:tailEnd type="none" w="sm" len="sm"/>
          </a:ln>
          <a:effectLst>
            <a:outerShdw dist="28398" dir="3806097" algn="ctr" rotWithShape="0">
              <a:schemeClr val="tx1"/>
            </a:outerShdw>
          </a:effectLst>
        </p:spPr>
        <p:txBody>
          <a:bodyPr wrap="none" anchor="ctr">
            <a:spAutoFit/>
          </a:bodyPr>
          <a:lstStyle/>
          <a:p>
            <a:pPr>
              <a:defRPr/>
            </a:pPr>
            <a:endParaRPr lang="zh-CN" altLang="en-US">
              <a:ea typeface="宋体" panose="02010600030101010101" pitchFamily="2" charset="-122"/>
            </a:endParaRPr>
          </a:p>
        </p:txBody>
      </p:sp>
      <p:pic>
        <p:nvPicPr>
          <p:cNvPr id="24608" name="Picture 33"/>
          <p:cNvPicPr>
            <a:picLocks noChangeArrowheads="1"/>
          </p:cNvPicPr>
          <p:nvPr/>
        </p:nvPicPr>
        <p:blipFill>
          <a:blip r:embed="rId2" cstate="print"/>
          <a:srcRect/>
          <a:stretch>
            <a:fillRect/>
          </a:stretch>
        </p:blipFill>
        <p:spPr bwMode="auto">
          <a:xfrm>
            <a:off x="2441575" y="3140075"/>
            <a:ext cx="871538" cy="506413"/>
          </a:xfrm>
          <a:prstGeom prst="rect">
            <a:avLst/>
          </a:prstGeom>
          <a:noFill/>
          <a:ln w="9525">
            <a:noFill/>
            <a:miter lim="800000"/>
            <a:headEnd/>
            <a:tailEnd/>
          </a:ln>
        </p:spPr>
      </p:pic>
      <p:sp>
        <p:nvSpPr>
          <p:cNvPr id="604295" name="Freeform 135"/>
          <p:cNvSpPr/>
          <p:nvPr/>
        </p:nvSpPr>
        <p:spPr bwMode="auto">
          <a:xfrm flipH="1">
            <a:off x="4875213" y="2209800"/>
            <a:ext cx="1525587" cy="1027113"/>
          </a:xfrm>
          <a:custGeom>
            <a:avLst/>
            <a:gdLst/>
            <a:ahLst/>
            <a:cxnLst>
              <a:cxn ang="0">
                <a:pos x="0" y="647"/>
              </a:cxn>
              <a:cxn ang="0">
                <a:pos x="538" y="340"/>
              </a:cxn>
              <a:cxn ang="0">
                <a:pos x="359" y="354"/>
              </a:cxn>
              <a:cxn ang="0">
                <a:pos x="961" y="0"/>
              </a:cxn>
            </a:cxnLst>
            <a:rect l="0" t="0" r="r" b="b"/>
            <a:pathLst>
              <a:path w="961" h="647">
                <a:moveTo>
                  <a:pt x="0" y="647"/>
                </a:moveTo>
                <a:lnTo>
                  <a:pt x="538" y="340"/>
                </a:lnTo>
                <a:lnTo>
                  <a:pt x="359" y="354"/>
                </a:lnTo>
                <a:lnTo>
                  <a:pt x="961" y="0"/>
                </a:lnTo>
              </a:path>
            </a:pathLst>
          </a:custGeom>
          <a:noFill/>
          <a:ln w="38100" cap="flat" cmpd="sng">
            <a:solidFill>
              <a:schemeClr val="accent2"/>
            </a:solidFill>
            <a:prstDash val="solid"/>
            <a:round/>
            <a:headEnd type="none" w="sm" len="sm"/>
            <a:tailEnd type="none" w="sm" len="sm"/>
          </a:ln>
          <a:effectLst>
            <a:outerShdw dist="28398" dir="6993903" algn="ctr" rotWithShape="0">
              <a:schemeClr val="tx1"/>
            </a:outerShdw>
          </a:effectLst>
        </p:spPr>
        <p:txBody>
          <a:bodyPr wrap="none" anchor="ctr">
            <a:spAutoFit/>
          </a:bodyPr>
          <a:lstStyle/>
          <a:p>
            <a:pPr>
              <a:defRPr/>
            </a:pPr>
            <a:endParaRPr lang="zh-CN" altLang="en-US">
              <a:ea typeface="宋体" panose="02010600030101010101" pitchFamily="2" charset="-122"/>
            </a:endParaRPr>
          </a:p>
        </p:txBody>
      </p:sp>
      <p:pic>
        <p:nvPicPr>
          <p:cNvPr id="24610" name="Picture 31"/>
          <p:cNvPicPr>
            <a:picLocks noChangeArrowheads="1"/>
          </p:cNvPicPr>
          <p:nvPr/>
        </p:nvPicPr>
        <p:blipFill>
          <a:blip r:embed="rId2" cstate="print"/>
          <a:srcRect/>
          <a:stretch>
            <a:fillRect/>
          </a:stretch>
        </p:blipFill>
        <p:spPr bwMode="auto">
          <a:xfrm>
            <a:off x="5989638" y="3048000"/>
            <a:ext cx="871537" cy="506413"/>
          </a:xfrm>
          <a:prstGeom prst="rect">
            <a:avLst/>
          </a:prstGeom>
          <a:noFill/>
          <a:ln w="9525">
            <a:noFill/>
            <a:miter lim="800000"/>
            <a:headEnd/>
            <a:tailEnd/>
          </a:ln>
        </p:spPr>
      </p:pic>
      <p:pic>
        <p:nvPicPr>
          <p:cNvPr id="24611" name="Picture 32"/>
          <p:cNvPicPr>
            <a:picLocks noChangeArrowheads="1"/>
          </p:cNvPicPr>
          <p:nvPr/>
        </p:nvPicPr>
        <p:blipFill>
          <a:blip r:embed="rId2" cstate="print"/>
          <a:srcRect/>
          <a:stretch>
            <a:fillRect/>
          </a:stretch>
        </p:blipFill>
        <p:spPr bwMode="auto">
          <a:xfrm>
            <a:off x="4346575" y="2133600"/>
            <a:ext cx="871538" cy="5064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4135438" y="3644900"/>
            <a:ext cx="0" cy="873125"/>
          </a:xfrm>
          <a:prstGeom prst="line">
            <a:avLst/>
          </a:prstGeom>
          <a:noFill/>
          <a:ln w="9525">
            <a:noFill/>
            <a:round/>
            <a:headEnd type="none" w="sm" len="sm"/>
            <a:tailEnd type="none" w="sm" len="sm"/>
          </a:ln>
        </p:spPr>
        <p:txBody>
          <a:bodyPr wrap="none" lIns="48879" tIns="69246" rIns="48879" bIns="69246"/>
          <a:lstStyle/>
          <a:p>
            <a:endParaRPr lang="zh-CN" altLang="en-US"/>
          </a:p>
        </p:txBody>
      </p:sp>
      <p:sp>
        <p:nvSpPr>
          <p:cNvPr id="880643" name="Rectangle 3"/>
          <p:cNvSpPr>
            <a:spLocks noChangeArrowheads="1"/>
          </p:cNvSpPr>
          <p:nvPr/>
        </p:nvSpPr>
        <p:spPr bwMode="auto">
          <a:xfrm>
            <a:off x="1212850" y="3645272"/>
            <a:ext cx="7008813" cy="431800"/>
          </a:xfrm>
          <a:prstGeom prst="rect">
            <a:avLst/>
          </a:prstGeom>
          <a:solidFill>
            <a:srgbClr val="800000"/>
          </a:solidFill>
          <a:ln w="22225">
            <a:solidFill>
              <a:srgbClr val="CED3DE"/>
            </a:solidFill>
            <a:miter lim="800000"/>
          </a:ln>
          <a:effectLst>
            <a:outerShdw dist="35921" dir="2700000" algn="ctr" rotWithShape="0">
              <a:schemeClr val="bg2"/>
            </a:outerShdw>
          </a:effectLst>
        </p:spPr>
        <p:txBody>
          <a:bodyPr wrap="none" lIns="48879" tIns="69246" rIns="48879" bIns="69246"/>
          <a:lstStyle/>
          <a:p>
            <a:pPr algn="l" eaLnBrk="1" hangingPunct="1">
              <a:defRPr/>
            </a:pPr>
            <a:endParaRPr lang="zh-CN" altLang="en-US" b="0">
              <a:solidFill>
                <a:schemeClr val="bg1"/>
              </a:solidFill>
              <a:latin typeface="Arial" panose="020B0604020202020204" pitchFamily="34" charset="0"/>
              <a:ea typeface="宋体" panose="02010600030101010101" pitchFamily="2" charset="-122"/>
            </a:endParaRPr>
          </a:p>
        </p:txBody>
      </p:sp>
      <p:sp>
        <p:nvSpPr>
          <p:cNvPr id="25604" name="Text Box 4"/>
          <p:cNvSpPr txBox="1">
            <a:spLocks noChangeArrowheads="1"/>
          </p:cNvSpPr>
          <p:nvPr/>
        </p:nvSpPr>
        <p:spPr bwMode="auto">
          <a:xfrm>
            <a:off x="2692400" y="3732213"/>
            <a:ext cx="793750" cy="336550"/>
          </a:xfrm>
          <a:prstGeom prst="rect">
            <a:avLst/>
          </a:prstGeom>
          <a:noFill/>
          <a:ln w="38100">
            <a:noFill/>
            <a:miter lim="800000"/>
            <a:headEnd type="none" w="sm" len="sm"/>
            <a:tailEnd type="none" w="sm" len="sm"/>
          </a:ln>
        </p:spPr>
        <p:txBody>
          <a:bodyPr wrap="none" lIns="91429" tIns="45715" rIns="91429" bIns="45715" anchor="ctr">
            <a:spAutoFit/>
          </a:bodyPr>
          <a:lstStyle/>
          <a:p>
            <a:pPr>
              <a:spcBef>
                <a:spcPct val="50000"/>
              </a:spcBef>
            </a:pPr>
            <a:r>
              <a:rPr lang="zh-CN" altLang="en-US" sz="1600">
                <a:solidFill>
                  <a:schemeClr val="bg1"/>
                </a:solidFill>
                <a:latin typeface="华文细黑" panose="02010600040101010101" pitchFamily="2" charset="-122"/>
                <a:ea typeface="华文细黑" panose="02010600040101010101" pitchFamily="2" charset="-122"/>
              </a:rPr>
              <a:t>网络位</a:t>
            </a:r>
            <a:endParaRPr lang="zh-CN" altLang="en-US" sz="1600">
              <a:solidFill>
                <a:schemeClr val="bg1"/>
              </a:solidFill>
              <a:latin typeface="华文细黑" panose="02010600040101010101" pitchFamily="2" charset="-122"/>
              <a:ea typeface="华文细黑" panose="02010600040101010101" pitchFamily="2" charset="-122"/>
            </a:endParaRPr>
          </a:p>
        </p:txBody>
      </p:sp>
      <p:sp>
        <p:nvSpPr>
          <p:cNvPr id="25605" name="Text Box 5"/>
          <p:cNvSpPr txBox="1">
            <a:spLocks noChangeArrowheads="1"/>
          </p:cNvSpPr>
          <p:nvPr/>
        </p:nvSpPr>
        <p:spPr bwMode="auto">
          <a:xfrm>
            <a:off x="6013450" y="3732213"/>
            <a:ext cx="793750" cy="336550"/>
          </a:xfrm>
          <a:prstGeom prst="rect">
            <a:avLst/>
          </a:prstGeom>
          <a:noFill/>
          <a:ln w="38100">
            <a:noFill/>
            <a:miter lim="800000"/>
            <a:headEnd type="none" w="sm" len="sm"/>
            <a:tailEnd type="none" w="sm" len="sm"/>
          </a:ln>
        </p:spPr>
        <p:txBody>
          <a:bodyPr wrap="none" lIns="91429" tIns="45715" rIns="91429" bIns="45715" anchor="ctr">
            <a:spAutoFit/>
          </a:bodyPr>
          <a:lstStyle/>
          <a:p>
            <a:pPr>
              <a:spcBef>
                <a:spcPct val="50000"/>
              </a:spcBef>
            </a:pPr>
            <a:r>
              <a:rPr lang="zh-CN" altLang="en-US" sz="1600">
                <a:solidFill>
                  <a:schemeClr val="bg1"/>
                </a:solidFill>
                <a:latin typeface="华文细黑" panose="02010600040101010101" pitchFamily="2" charset="-122"/>
                <a:ea typeface="华文细黑" panose="02010600040101010101" pitchFamily="2" charset="-122"/>
              </a:rPr>
              <a:t>主机位</a:t>
            </a:r>
            <a:endParaRPr lang="zh-CN" altLang="en-US" sz="1600">
              <a:solidFill>
                <a:schemeClr val="bg1"/>
              </a:solidFill>
              <a:latin typeface="华文细黑" panose="02010600040101010101" pitchFamily="2" charset="-122"/>
              <a:ea typeface="华文细黑" panose="02010600040101010101" pitchFamily="2" charset="-122"/>
            </a:endParaRPr>
          </a:p>
        </p:txBody>
      </p:sp>
      <p:grpSp>
        <p:nvGrpSpPr>
          <p:cNvPr id="25606" name="Group 6"/>
          <p:cNvGrpSpPr/>
          <p:nvPr/>
        </p:nvGrpSpPr>
        <p:grpSpPr bwMode="auto">
          <a:xfrm>
            <a:off x="1270000" y="5374159"/>
            <a:ext cx="7118350" cy="719137"/>
            <a:chOff x="619" y="3159"/>
            <a:chExt cx="4484" cy="453"/>
          </a:xfrm>
        </p:grpSpPr>
        <p:grpSp>
          <p:nvGrpSpPr>
            <p:cNvPr id="25622" name="Group 7"/>
            <p:cNvGrpSpPr/>
            <p:nvPr/>
          </p:nvGrpSpPr>
          <p:grpSpPr bwMode="auto">
            <a:xfrm>
              <a:off x="619" y="3248"/>
              <a:ext cx="4318" cy="363"/>
              <a:chOff x="893" y="1200"/>
              <a:chExt cx="4460" cy="586"/>
            </a:xfrm>
          </p:grpSpPr>
          <p:sp>
            <p:nvSpPr>
              <p:cNvPr id="880648" name="Rectangle 8"/>
              <p:cNvSpPr>
                <a:spLocks noChangeArrowheads="1"/>
              </p:cNvSpPr>
              <p:nvPr/>
            </p:nvSpPr>
            <p:spPr bwMode="auto">
              <a:xfrm>
                <a:off x="893" y="1202"/>
                <a:ext cx="1127" cy="581"/>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48879" tIns="69246" rIns="48879" bIns="69246"/>
              <a:lstStyle/>
              <a:p>
                <a:pPr>
                  <a:defRPr/>
                </a:pPr>
                <a:endParaRPr lang="zh-CN" altLang="en-US">
                  <a:ea typeface="宋体" panose="02010600030101010101" pitchFamily="2" charset="-122"/>
                </a:endParaRPr>
              </a:p>
            </p:txBody>
          </p:sp>
          <p:sp>
            <p:nvSpPr>
              <p:cNvPr id="880649" name="Rectangle 9"/>
              <p:cNvSpPr>
                <a:spLocks noChangeArrowheads="1"/>
              </p:cNvSpPr>
              <p:nvPr/>
            </p:nvSpPr>
            <p:spPr bwMode="auto">
              <a:xfrm>
                <a:off x="1999" y="1202"/>
                <a:ext cx="1125" cy="584"/>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48879" tIns="69246" rIns="48879" bIns="69246"/>
              <a:lstStyle/>
              <a:p>
                <a:pPr>
                  <a:defRPr/>
                </a:pPr>
                <a:endParaRPr lang="zh-CN" altLang="en-US">
                  <a:ea typeface="宋体" panose="02010600030101010101" pitchFamily="2" charset="-122"/>
                </a:endParaRPr>
              </a:p>
            </p:txBody>
          </p:sp>
          <p:sp>
            <p:nvSpPr>
              <p:cNvPr id="880650" name="Rectangle 10"/>
              <p:cNvSpPr>
                <a:spLocks noChangeArrowheads="1"/>
              </p:cNvSpPr>
              <p:nvPr/>
            </p:nvSpPr>
            <p:spPr bwMode="auto">
              <a:xfrm>
                <a:off x="3123" y="1202"/>
                <a:ext cx="1125" cy="584"/>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48879" tIns="69246" rIns="48879" bIns="69246"/>
              <a:lstStyle/>
              <a:p>
                <a:pPr>
                  <a:defRPr/>
                </a:pPr>
                <a:endParaRPr lang="zh-CN" altLang="en-US">
                  <a:ea typeface="宋体" panose="02010600030101010101" pitchFamily="2" charset="-122"/>
                </a:endParaRPr>
              </a:p>
            </p:txBody>
          </p:sp>
          <p:sp>
            <p:nvSpPr>
              <p:cNvPr id="880651" name="Rectangle 11"/>
              <p:cNvSpPr>
                <a:spLocks noChangeArrowheads="1"/>
              </p:cNvSpPr>
              <p:nvPr/>
            </p:nvSpPr>
            <p:spPr bwMode="auto">
              <a:xfrm>
                <a:off x="4228" y="1200"/>
                <a:ext cx="1125" cy="584"/>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48879" tIns="69246" rIns="48879" bIns="69246"/>
              <a:lstStyle/>
              <a:p>
                <a:pPr>
                  <a:defRPr/>
                </a:pPr>
                <a:endParaRPr lang="zh-CN" altLang="en-US">
                  <a:ea typeface="宋体" panose="02010600030101010101" pitchFamily="2" charset="-122"/>
                </a:endParaRPr>
              </a:p>
            </p:txBody>
          </p:sp>
        </p:grpSp>
        <p:sp>
          <p:nvSpPr>
            <p:cNvPr id="25623" name="Rectangle 12"/>
            <p:cNvSpPr>
              <a:spLocks noChangeArrowheads="1"/>
            </p:cNvSpPr>
            <p:nvPr/>
          </p:nvSpPr>
          <p:spPr bwMode="auto">
            <a:xfrm>
              <a:off x="710" y="3159"/>
              <a:ext cx="1060" cy="453"/>
            </a:xfrm>
            <a:prstGeom prst="rect">
              <a:avLst/>
            </a:prstGeom>
            <a:noFill/>
            <a:ln w="9525">
              <a:noFill/>
              <a:miter lim="800000"/>
            </a:ln>
          </p:spPr>
          <p:txBody>
            <a:bodyPr wrap="none" lIns="48873" tIns="69238" rIns="48873" bIns="69238"/>
            <a:lstStyle/>
            <a:p>
              <a:pPr algn="l" defTabSz="1028700">
                <a:lnSpc>
                  <a:spcPts val="4840"/>
                </a:lnSpc>
                <a:tabLst>
                  <a:tab pos="514350" algn="l"/>
                  <a:tab pos="1028700" algn="l"/>
                  <a:tab pos="1543050" algn="l"/>
                </a:tabLst>
              </a:pPr>
              <a:r>
                <a:rPr lang="en-US" altLang="zh-CN" sz="2000" dirty="0">
                  <a:solidFill>
                    <a:schemeClr val="bg2"/>
                  </a:solidFill>
                  <a:latin typeface="华文细黑" panose="02010600040101010101" pitchFamily="2" charset="-122"/>
                  <a:ea typeface="华文细黑" panose="02010600040101010101" pitchFamily="2" charset="-122"/>
                </a:rPr>
                <a:t>10101100</a:t>
              </a:r>
              <a:endParaRPr lang="en-US" altLang="zh-CN" sz="2000" dirty="0">
                <a:solidFill>
                  <a:schemeClr val="bg2"/>
                </a:solidFill>
                <a:latin typeface="华文细黑" panose="02010600040101010101" pitchFamily="2" charset="-122"/>
                <a:ea typeface="华文细黑" panose="02010600040101010101" pitchFamily="2" charset="-122"/>
              </a:endParaRPr>
            </a:p>
          </p:txBody>
        </p:sp>
        <p:sp>
          <p:nvSpPr>
            <p:cNvPr id="25624" name="Rectangle 13"/>
            <p:cNvSpPr>
              <a:spLocks noChangeArrowheads="1"/>
            </p:cNvSpPr>
            <p:nvPr/>
          </p:nvSpPr>
          <p:spPr bwMode="auto">
            <a:xfrm>
              <a:off x="1783" y="3159"/>
              <a:ext cx="1149" cy="453"/>
            </a:xfrm>
            <a:prstGeom prst="rect">
              <a:avLst/>
            </a:prstGeom>
            <a:noFill/>
            <a:ln w="9525">
              <a:noFill/>
              <a:miter lim="800000"/>
            </a:ln>
          </p:spPr>
          <p:txBody>
            <a:bodyPr wrap="none" lIns="48873" tIns="69238" rIns="48873" bIns="69238"/>
            <a:lstStyle/>
            <a:p>
              <a:pPr algn="l" defTabSz="1028700">
                <a:lnSpc>
                  <a:spcPts val="4840"/>
                </a:lnSpc>
                <a:tabLst>
                  <a:tab pos="514350" algn="l"/>
                  <a:tab pos="1028700" algn="l"/>
                  <a:tab pos="1543050" algn="l"/>
                </a:tabLst>
              </a:pPr>
              <a:r>
                <a:rPr lang="en-US" altLang="zh-CN" sz="2000" dirty="0">
                  <a:solidFill>
                    <a:schemeClr val="bg2"/>
                  </a:solidFill>
                  <a:latin typeface="华文细黑" panose="02010600040101010101" pitchFamily="2" charset="-122"/>
                  <a:ea typeface="华文细黑" panose="02010600040101010101" pitchFamily="2" charset="-122"/>
                </a:rPr>
                <a:t>00010000</a:t>
              </a:r>
              <a:endParaRPr lang="en-US" altLang="zh-CN" sz="2000" dirty="0">
                <a:solidFill>
                  <a:schemeClr val="bg2"/>
                </a:solidFill>
                <a:latin typeface="华文细黑" panose="02010600040101010101" pitchFamily="2" charset="-122"/>
                <a:ea typeface="华文细黑" panose="02010600040101010101" pitchFamily="2" charset="-122"/>
              </a:endParaRPr>
            </a:p>
          </p:txBody>
        </p:sp>
        <p:sp>
          <p:nvSpPr>
            <p:cNvPr id="25625" name="Rectangle 14"/>
            <p:cNvSpPr>
              <a:spLocks noChangeArrowheads="1"/>
            </p:cNvSpPr>
            <p:nvPr/>
          </p:nvSpPr>
          <p:spPr bwMode="auto">
            <a:xfrm>
              <a:off x="2869" y="3159"/>
              <a:ext cx="1150" cy="453"/>
            </a:xfrm>
            <a:prstGeom prst="rect">
              <a:avLst/>
            </a:prstGeom>
            <a:noFill/>
            <a:ln w="9525">
              <a:noFill/>
              <a:miter lim="800000"/>
            </a:ln>
          </p:spPr>
          <p:txBody>
            <a:bodyPr wrap="none" lIns="48873" tIns="69238" rIns="48873" bIns="69238"/>
            <a:lstStyle/>
            <a:p>
              <a:pPr algn="l" defTabSz="1028700">
                <a:lnSpc>
                  <a:spcPts val="4840"/>
                </a:lnSpc>
                <a:tabLst>
                  <a:tab pos="514350" algn="l"/>
                  <a:tab pos="1028700" algn="l"/>
                  <a:tab pos="1543050" algn="l"/>
                </a:tabLst>
              </a:pPr>
              <a:r>
                <a:rPr lang="zh-CN" altLang="en-US" sz="3200" dirty="0">
                  <a:latin typeface="华文细黑" panose="02010600040101010101" pitchFamily="2" charset="-122"/>
                  <a:ea typeface="华文细黑" panose="02010600040101010101" pitchFamily="2" charset="-122"/>
                </a:rPr>
                <a:t> </a:t>
              </a:r>
              <a:r>
                <a:rPr lang="en-US" altLang="zh-CN" sz="2000" dirty="0">
                  <a:solidFill>
                    <a:schemeClr val="bg2"/>
                  </a:solidFill>
                  <a:latin typeface="华文细黑" panose="02010600040101010101" pitchFamily="2" charset="-122"/>
                  <a:ea typeface="华文细黑" panose="02010600040101010101" pitchFamily="2" charset="-122"/>
                </a:rPr>
                <a:t>01111010</a:t>
              </a:r>
              <a:endParaRPr lang="en-US" altLang="zh-CN" sz="2000" dirty="0">
                <a:solidFill>
                  <a:schemeClr val="bg2"/>
                </a:solidFill>
                <a:latin typeface="华文细黑" panose="02010600040101010101" pitchFamily="2" charset="-122"/>
                <a:ea typeface="华文细黑" panose="02010600040101010101" pitchFamily="2" charset="-122"/>
              </a:endParaRPr>
            </a:p>
          </p:txBody>
        </p:sp>
        <p:sp>
          <p:nvSpPr>
            <p:cNvPr id="25626" name="Rectangle 15"/>
            <p:cNvSpPr>
              <a:spLocks noChangeArrowheads="1"/>
            </p:cNvSpPr>
            <p:nvPr/>
          </p:nvSpPr>
          <p:spPr bwMode="auto">
            <a:xfrm>
              <a:off x="4010" y="3159"/>
              <a:ext cx="1093" cy="453"/>
            </a:xfrm>
            <a:prstGeom prst="rect">
              <a:avLst/>
            </a:prstGeom>
            <a:noFill/>
            <a:ln w="9525">
              <a:noFill/>
              <a:miter lim="800000"/>
            </a:ln>
          </p:spPr>
          <p:txBody>
            <a:bodyPr wrap="none" lIns="48873" tIns="69238" rIns="48873" bIns="69238"/>
            <a:lstStyle/>
            <a:p>
              <a:pPr algn="l" defTabSz="1028700">
                <a:lnSpc>
                  <a:spcPts val="4840"/>
                </a:lnSpc>
                <a:tabLst>
                  <a:tab pos="514350" algn="l"/>
                  <a:tab pos="1028700" algn="l"/>
                  <a:tab pos="1543050" algn="l"/>
                </a:tabLst>
              </a:pPr>
              <a:r>
                <a:rPr lang="en-US" altLang="zh-CN" sz="2000" dirty="0">
                  <a:solidFill>
                    <a:schemeClr val="bg2"/>
                  </a:solidFill>
                  <a:latin typeface="华文细黑" panose="02010600040101010101" pitchFamily="2" charset="-122"/>
                  <a:ea typeface="华文细黑" panose="02010600040101010101" pitchFamily="2" charset="-122"/>
                </a:rPr>
                <a:t>11001100</a:t>
              </a:r>
              <a:endParaRPr lang="en-US" altLang="zh-CN" sz="2000" dirty="0">
                <a:solidFill>
                  <a:schemeClr val="bg2"/>
                </a:solidFill>
                <a:latin typeface="华文细黑" panose="02010600040101010101" pitchFamily="2" charset="-122"/>
                <a:ea typeface="华文细黑" panose="02010600040101010101" pitchFamily="2" charset="-122"/>
              </a:endParaRPr>
            </a:p>
          </p:txBody>
        </p:sp>
      </p:grpSp>
      <p:sp>
        <p:nvSpPr>
          <p:cNvPr id="25607" name="Rectangle 16"/>
          <p:cNvSpPr>
            <a:spLocks noChangeArrowheads="1"/>
          </p:cNvSpPr>
          <p:nvPr/>
        </p:nvSpPr>
        <p:spPr bwMode="auto">
          <a:xfrm>
            <a:off x="5119688" y="4429125"/>
            <a:ext cx="1855787" cy="762000"/>
          </a:xfrm>
          <a:prstGeom prst="rect">
            <a:avLst/>
          </a:prstGeom>
          <a:noFill/>
          <a:ln w="9525">
            <a:noFill/>
            <a:miter lim="800000"/>
          </a:ln>
        </p:spPr>
        <p:txBody>
          <a:bodyPr wrap="none" lIns="48873" tIns="69238" rIns="48873" bIns="69238"/>
          <a:lstStyle/>
          <a:p>
            <a:pPr algn="l" defTabSz="1028700">
              <a:lnSpc>
                <a:spcPts val="4840"/>
              </a:lnSpc>
              <a:tabLst>
                <a:tab pos="514350" algn="l"/>
                <a:tab pos="1028700" algn="l"/>
                <a:tab pos="1543050" algn="l"/>
              </a:tabLst>
            </a:pPr>
            <a:endParaRPr lang="zh-CN" altLang="en-US" sz="2000">
              <a:solidFill>
                <a:srgbClr val="000000"/>
              </a:solidFill>
              <a:latin typeface="华文细黑" panose="02010600040101010101" pitchFamily="2" charset="-122"/>
              <a:ea typeface="华文细黑" panose="02010600040101010101" pitchFamily="2" charset="-122"/>
            </a:endParaRPr>
          </a:p>
        </p:txBody>
      </p:sp>
      <p:sp>
        <p:nvSpPr>
          <p:cNvPr id="25608" name="Rectangle 17"/>
          <p:cNvSpPr>
            <a:spLocks noChangeArrowheads="1"/>
          </p:cNvSpPr>
          <p:nvPr/>
        </p:nvSpPr>
        <p:spPr bwMode="auto">
          <a:xfrm>
            <a:off x="4930775" y="4429125"/>
            <a:ext cx="1855788" cy="762000"/>
          </a:xfrm>
          <a:prstGeom prst="rect">
            <a:avLst/>
          </a:prstGeom>
          <a:noFill/>
          <a:ln w="9525">
            <a:noFill/>
            <a:miter lim="800000"/>
          </a:ln>
        </p:spPr>
        <p:txBody>
          <a:bodyPr wrap="none" lIns="48873" tIns="69238" rIns="48873" bIns="69238"/>
          <a:lstStyle/>
          <a:p>
            <a:pPr algn="l" defTabSz="1028700">
              <a:lnSpc>
                <a:spcPts val="4840"/>
              </a:lnSpc>
              <a:tabLst>
                <a:tab pos="514350" algn="l"/>
                <a:tab pos="1028700" algn="l"/>
                <a:tab pos="1543050" algn="l"/>
              </a:tabLst>
            </a:pPr>
            <a:endParaRPr lang="zh-CN" altLang="en-US" sz="2000">
              <a:solidFill>
                <a:srgbClr val="000000"/>
              </a:solidFill>
              <a:latin typeface="华文细黑" panose="02010600040101010101" pitchFamily="2" charset="-122"/>
              <a:ea typeface="华文细黑" panose="02010600040101010101" pitchFamily="2" charset="-122"/>
            </a:endParaRPr>
          </a:p>
        </p:txBody>
      </p:sp>
      <p:grpSp>
        <p:nvGrpSpPr>
          <p:cNvPr id="25609" name="Group 18"/>
          <p:cNvGrpSpPr/>
          <p:nvPr/>
        </p:nvGrpSpPr>
        <p:grpSpPr bwMode="auto">
          <a:xfrm>
            <a:off x="1233488" y="4294188"/>
            <a:ext cx="7150100" cy="668337"/>
            <a:chOff x="550" y="2419"/>
            <a:chExt cx="4504" cy="493"/>
          </a:xfrm>
        </p:grpSpPr>
        <p:sp>
          <p:nvSpPr>
            <p:cNvPr id="880659" name="Rectangle 19"/>
            <p:cNvSpPr>
              <a:spLocks noChangeArrowheads="1"/>
            </p:cNvSpPr>
            <p:nvPr/>
          </p:nvSpPr>
          <p:spPr bwMode="auto">
            <a:xfrm>
              <a:off x="550" y="2516"/>
              <a:ext cx="1110" cy="378"/>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48879" tIns="69246" rIns="48879" bIns="69246"/>
            <a:lstStyle/>
            <a:p>
              <a:pPr>
                <a:defRPr/>
              </a:pPr>
              <a:endParaRPr lang="zh-CN" altLang="en-US">
                <a:ea typeface="宋体" panose="02010600030101010101" pitchFamily="2" charset="-122"/>
              </a:endParaRPr>
            </a:p>
          </p:txBody>
        </p:sp>
        <p:sp>
          <p:nvSpPr>
            <p:cNvPr id="880660" name="Rectangle 20"/>
            <p:cNvSpPr>
              <a:spLocks noChangeArrowheads="1"/>
            </p:cNvSpPr>
            <p:nvPr/>
          </p:nvSpPr>
          <p:spPr bwMode="auto">
            <a:xfrm>
              <a:off x="1639" y="2516"/>
              <a:ext cx="1108" cy="383"/>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48879" tIns="69246" rIns="48879" bIns="69246"/>
            <a:lstStyle/>
            <a:p>
              <a:pPr>
                <a:defRPr/>
              </a:pPr>
              <a:endParaRPr lang="zh-CN" altLang="en-US">
                <a:ea typeface="宋体" panose="02010600030101010101" pitchFamily="2" charset="-122"/>
              </a:endParaRPr>
            </a:p>
          </p:txBody>
        </p:sp>
        <p:sp>
          <p:nvSpPr>
            <p:cNvPr id="880661" name="Rectangle 21"/>
            <p:cNvSpPr>
              <a:spLocks noChangeArrowheads="1"/>
            </p:cNvSpPr>
            <p:nvPr/>
          </p:nvSpPr>
          <p:spPr bwMode="auto">
            <a:xfrm>
              <a:off x="2747" y="2516"/>
              <a:ext cx="1108" cy="383"/>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48879" tIns="69246" rIns="48879" bIns="69246"/>
            <a:lstStyle/>
            <a:p>
              <a:pPr>
                <a:defRPr/>
              </a:pPr>
              <a:endParaRPr lang="zh-CN" altLang="en-US">
                <a:ea typeface="宋体" panose="02010600030101010101" pitchFamily="2" charset="-122"/>
              </a:endParaRPr>
            </a:p>
          </p:txBody>
        </p:sp>
        <p:sp>
          <p:nvSpPr>
            <p:cNvPr id="880662" name="Rectangle 22"/>
            <p:cNvSpPr>
              <a:spLocks noChangeArrowheads="1"/>
            </p:cNvSpPr>
            <p:nvPr/>
          </p:nvSpPr>
          <p:spPr bwMode="auto">
            <a:xfrm>
              <a:off x="3835" y="2515"/>
              <a:ext cx="1108" cy="383"/>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48879" tIns="69246" rIns="48879" bIns="69246"/>
            <a:lstStyle/>
            <a:p>
              <a:pPr>
                <a:defRPr/>
              </a:pPr>
              <a:endParaRPr lang="zh-CN" altLang="en-US">
                <a:ea typeface="宋体" panose="02010600030101010101" pitchFamily="2" charset="-122"/>
              </a:endParaRPr>
            </a:p>
          </p:txBody>
        </p:sp>
        <p:sp>
          <p:nvSpPr>
            <p:cNvPr id="25618" name="Rectangle 23"/>
            <p:cNvSpPr>
              <a:spLocks noChangeArrowheads="1"/>
            </p:cNvSpPr>
            <p:nvPr/>
          </p:nvSpPr>
          <p:spPr bwMode="auto">
            <a:xfrm>
              <a:off x="781" y="2419"/>
              <a:ext cx="1169" cy="480"/>
            </a:xfrm>
            <a:prstGeom prst="rect">
              <a:avLst/>
            </a:prstGeom>
            <a:noFill/>
            <a:ln w="9525">
              <a:noFill/>
              <a:miter lim="800000"/>
            </a:ln>
          </p:spPr>
          <p:txBody>
            <a:bodyPr wrap="none" lIns="48873" tIns="69238" rIns="48873" bIns="69238"/>
            <a:lstStyle/>
            <a:p>
              <a:pPr algn="l" defTabSz="1028700">
                <a:lnSpc>
                  <a:spcPts val="4840"/>
                </a:lnSpc>
                <a:tabLst>
                  <a:tab pos="514350" algn="l"/>
                  <a:tab pos="1028700" algn="l"/>
                  <a:tab pos="1543050" algn="l"/>
                </a:tabLst>
              </a:pPr>
              <a:r>
                <a:rPr lang="zh-CN" altLang="en-US" sz="3200" dirty="0">
                  <a:latin typeface="华文细黑" panose="02010600040101010101" pitchFamily="2" charset="-122"/>
                  <a:ea typeface="华文细黑" panose="02010600040101010101" pitchFamily="2" charset="-122"/>
                </a:rPr>
                <a:t> </a:t>
              </a:r>
              <a:r>
                <a:rPr lang="en-US" altLang="zh-CN" sz="2000" dirty="0">
                  <a:solidFill>
                    <a:schemeClr val="bg2"/>
                  </a:solidFill>
                  <a:latin typeface="华文细黑" panose="02010600040101010101" pitchFamily="2" charset="-122"/>
                  <a:ea typeface="华文细黑" panose="02010600040101010101" pitchFamily="2" charset="-122"/>
                </a:rPr>
                <a:t>172</a:t>
              </a:r>
              <a:endParaRPr lang="en-US" altLang="zh-CN" sz="2000" dirty="0">
                <a:solidFill>
                  <a:schemeClr val="bg2"/>
                </a:solidFill>
                <a:latin typeface="华文细黑" panose="02010600040101010101" pitchFamily="2" charset="-122"/>
                <a:ea typeface="华文细黑" panose="02010600040101010101" pitchFamily="2" charset="-122"/>
              </a:endParaRPr>
            </a:p>
          </p:txBody>
        </p:sp>
        <p:sp>
          <p:nvSpPr>
            <p:cNvPr id="25619" name="Rectangle 24"/>
            <p:cNvSpPr>
              <a:spLocks noChangeArrowheads="1"/>
            </p:cNvSpPr>
            <p:nvPr/>
          </p:nvSpPr>
          <p:spPr bwMode="auto">
            <a:xfrm>
              <a:off x="1982" y="2419"/>
              <a:ext cx="1168" cy="480"/>
            </a:xfrm>
            <a:prstGeom prst="rect">
              <a:avLst/>
            </a:prstGeom>
            <a:noFill/>
            <a:ln w="9525">
              <a:noFill/>
              <a:miter lim="800000"/>
            </a:ln>
          </p:spPr>
          <p:txBody>
            <a:bodyPr wrap="none" lIns="48873" tIns="69238" rIns="48873" bIns="69238"/>
            <a:lstStyle/>
            <a:p>
              <a:pPr algn="l" defTabSz="1028700">
                <a:lnSpc>
                  <a:spcPts val="4840"/>
                </a:lnSpc>
                <a:tabLst>
                  <a:tab pos="514350" algn="l"/>
                  <a:tab pos="1028700" algn="l"/>
                  <a:tab pos="1543050" algn="l"/>
                </a:tabLst>
              </a:pPr>
              <a:r>
                <a:rPr lang="zh-CN" altLang="en-US" sz="3200" dirty="0">
                  <a:latin typeface="华文细黑" panose="02010600040101010101" pitchFamily="2" charset="-122"/>
                  <a:ea typeface="华文细黑" panose="02010600040101010101" pitchFamily="2" charset="-122"/>
                </a:rPr>
                <a:t> </a:t>
              </a:r>
              <a:r>
                <a:rPr lang="en-US" altLang="zh-CN" sz="2000" dirty="0">
                  <a:solidFill>
                    <a:schemeClr val="bg2"/>
                  </a:solidFill>
                  <a:latin typeface="华文细黑" panose="02010600040101010101" pitchFamily="2" charset="-122"/>
                  <a:ea typeface="华文细黑" panose="02010600040101010101" pitchFamily="2" charset="-122"/>
                </a:rPr>
                <a:t>16</a:t>
              </a:r>
              <a:endParaRPr lang="en-US" altLang="zh-CN" sz="2000" dirty="0">
                <a:solidFill>
                  <a:schemeClr val="bg2"/>
                </a:solidFill>
                <a:latin typeface="华文细黑" panose="02010600040101010101" pitchFamily="2" charset="-122"/>
                <a:ea typeface="华文细黑" panose="02010600040101010101" pitchFamily="2" charset="-122"/>
              </a:endParaRPr>
            </a:p>
          </p:txBody>
        </p:sp>
        <p:sp>
          <p:nvSpPr>
            <p:cNvPr id="25620" name="Rectangle 25"/>
            <p:cNvSpPr>
              <a:spLocks noChangeArrowheads="1"/>
            </p:cNvSpPr>
            <p:nvPr/>
          </p:nvSpPr>
          <p:spPr bwMode="auto">
            <a:xfrm>
              <a:off x="2975" y="2419"/>
              <a:ext cx="1169" cy="480"/>
            </a:xfrm>
            <a:prstGeom prst="rect">
              <a:avLst/>
            </a:prstGeom>
            <a:noFill/>
            <a:ln w="9525">
              <a:noFill/>
              <a:miter lim="800000"/>
            </a:ln>
          </p:spPr>
          <p:txBody>
            <a:bodyPr wrap="none" lIns="48873" tIns="69238" rIns="48873" bIns="69238"/>
            <a:lstStyle/>
            <a:p>
              <a:pPr algn="l" defTabSz="1028700">
                <a:lnSpc>
                  <a:spcPts val="4840"/>
                </a:lnSpc>
                <a:tabLst>
                  <a:tab pos="514350" algn="l"/>
                  <a:tab pos="1028700" algn="l"/>
                  <a:tab pos="1543050" algn="l"/>
                </a:tabLst>
              </a:pPr>
              <a:r>
                <a:rPr lang="zh-CN" altLang="en-US" sz="3200" dirty="0">
                  <a:latin typeface="华文细黑" panose="02010600040101010101" pitchFamily="2" charset="-122"/>
                  <a:ea typeface="华文细黑" panose="02010600040101010101" pitchFamily="2" charset="-122"/>
                </a:rPr>
                <a:t> </a:t>
              </a:r>
              <a:r>
                <a:rPr lang="en-US" altLang="zh-CN" sz="2000" dirty="0">
                  <a:solidFill>
                    <a:schemeClr val="bg2"/>
                  </a:solidFill>
                  <a:latin typeface="华文细黑" panose="02010600040101010101" pitchFamily="2" charset="-122"/>
                  <a:ea typeface="华文细黑" panose="02010600040101010101" pitchFamily="2" charset="-122"/>
                </a:rPr>
                <a:t>122</a:t>
              </a:r>
              <a:endParaRPr lang="en-US" altLang="zh-CN" sz="2000" dirty="0">
                <a:solidFill>
                  <a:schemeClr val="bg2"/>
                </a:solidFill>
                <a:latin typeface="华文细黑" panose="02010600040101010101" pitchFamily="2" charset="-122"/>
                <a:ea typeface="华文细黑" panose="02010600040101010101" pitchFamily="2" charset="-122"/>
              </a:endParaRPr>
            </a:p>
          </p:txBody>
        </p:sp>
        <p:sp>
          <p:nvSpPr>
            <p:cNvPr id="25621" name="Rectangle 26"/>
            <p:cNvSpPr>
              <a:spLocks noChangeArrowheads="1"/>
            </p:cNvSpPr>
            <p:nvPr/>
          </p:nvSpPr>
          <p:spPr bwMode="auto">
            <a:xfrm>
              <a:off x="4029" y="2432"/>
              <a:ext cx="1025" cy="480"/>
            </a:xfrm>
            <a:prstGeom prst="rect">
              <a:avLst/>
            </a:prstGeom>
            <a:noFill/>
            <a:ln w="9525">
              <a:noFill/>
              <a:miter lim="800000"/>
            </a:ln>
          </p:spPr>
          <p:txBody>
            <a:bodyPr wrap="none" lIns="48873" tIns="69238" rIns="48873" bIns="69238"/>
            <a:lstStyle/>
            <a:p>
              <a:pPr algn="l" defTabSz="1028700">
                <a:lnSpc>
                  <a:spcPts val="4840"/>
                </a:lnSpc>
                <a:tabLst>
                  <a:tab pos="514350" algn="l"/>
                  <a:tab pos="1028700" algn="l"/>
                  <a:tab pos="1543050" algn="l"/>
                </a:tabLst>
              </a:pPr>
              <a:r>
                <a:rPr lang="zh-CN" altLang="en-US" sz="3200" dirty="0">
                  <a:latin typeface="华文细黑" panose="02010600040101010101" pitchFamily="2" charset="-122"/>
                  <a:ea typeface="华文细黑" panose="02010600040101010101" pitchFamily="2" charset="-122"/>
                </a:rPr>
                <a:t> </a:t>
              </a:r>
              <a:r>
                <a:rPr lang="en-US" altLang="zh-CN" sz="2000" dirty="0">
                  <a:solidFill>
                    <a:schemeClr val="bg2"/>
                  </a:solidFill>
                  <a:latin typeface="华文细黑" panose="02010600040101010101" pitchFamily="2" charset="-122"/>
                  <a:ea typeface="华文细黑" panose="02010600040101010101" pitchFamily="2" charset="-122"/>
                </a:rPr>
                <a:t>204</a:t>
              </a:r>
              <a:endParaRPr lang="en-US" altLang="zh-CN" sz="2000" dirty="0">
                <a:solidFill>
                  <a:schemeClr val="bg2"/>
                </a:solidFill>
                <a:latin typeface="华文细黑" panose="02010600040101010101" pitchFamily="2" charset="-122"/>
                <a:ea typeface="华文细黑" panose="02010600040101010101" pitchFamily="2" charset="-122"/>
              </a:endParaRPr>
            </a:p>
          </p:txBody>
        </p:sp>
      </p:grpSp>
      <p:sp>
        <p:nvSpPr>
          <p:cNvPr id="25610" name="Rectangle 27"/>
          <p:cNvSpPr>
            <a:spLocks noChangeArrowheads="1"/>
          </p:cNvSpPr>
          <p:nvPr/>
        </p:nvSpPr>
        <p:spPr bwMode="auto">
          <a:xfrm rot="-5400000">
            <a:off x="1776413" y="4378325"/>
            <a:ext cx="544512" cy="1671638"/>
          </a:xfrm>
          <a:prstGeom prst="rect">
            <a:avLst/>
          </a:prstGeom>
          <a:noFill/>
          <a:ln w="9525">
            <a:noFill/>
            <a:miter lim="800000"/>
          </a:ln>
        </p:spPr>
        <p:txBody>
          <a:bodyPr wrap="none" lIns="48873" tIns="69238" rIns="48873" bIns="69238"/>
          <a:lstStyle/>
          <a:p>
            <a:pPr algn="r" defTabSz="1028700">
              <a:lnSpc>
                <a:spcPts val="1600"/>
              </a:lnSpc>
              <a:tabLst>
                <a:tab pos="514350" algn="l"/>
                <a:tab pos="1028700" algn="l"/>
                <a:tab pos="1543050" algn="l"/>
              </a:tabLst>
            </a:pPr>
            <a:r>
              <a:rPr lang="en-US" altLang="zh-CN" sz="1600" b="0" dirty="0">
                <a:latin typeface="华文细黑" panose="02010600040101010101" pitchFamily="2" charset="-122"/>
                <a:ea typeface="华文细黑" panose="02010600040101010101" pitchFamily="2" charset="-122"/>
              </a:rPr>
              <a:t>128</a:t>
            </a:r>
            <a:br>
              <a:rPr lang="en-US" altLang="zh-CN" sz="1600" b="0" dirty="0">
                <a:latin typeface="华文细黑" panose="02010600040101010101" pitchFamily="2" charset="-122"/>
                <a:ea typeface="华文细黑" panose="02010600040101010101" pitchFamily="2" charset="-122"/>
              </a:rPr>
            </a:br>
            <a:r>
              <a:rPr lang="en-US" altLang="zh-CN" sz="1600" b="0" dirty="0">
                <a:latin typeface="华文细黑" panose="02010600040101010101" pitchFamily="2" charset="-122"/>
                <a:ea typeface="华文细黑" panose="02010600040101010101" pitchFamily="2" charset="-122"/>
              </a:rPr>
              <a:t>64</a:t>
            </a:r>
            <a:br>
              <a:rPr lang="en-US" altLang="zh-CN" sz="1600" b="0" dirty="0">
                <a:latin typeface="华文细黑" panose="02010600040101010101" pitchFamily="2" charset="-122"/>
                <a:ea typeface="华文细黑" panose="02010600040101010101" pitchFamily="2" charset="-122"/>
              </a:rPr>
            </a:br>
            <a:r>
              <a:rPr lang="en-US" altLang="zh-CN" sz="1600" b="0" dirty="0">
                <a:latin typeface="华文细黑" panose="02010600040101010101" pitchFamily="2" charset="-122"/>
                <a:ea typeface="华文细黑" panose="02010600040101010101" pitchFamily="2" charset="-122"/>
              </a:rPr>
              <a:t>32</a:t>
            </a:r>
            <a:br>
              <a:rPr lang="en-US" altLang="zh-CN" sz="1600" b="0" dirty="0">
                <a:latin typeface="华文细黑" panose="02010600040101010101" pitchFamily="2" charset="-122"/>
                <a:ea typeface="华文细黑" panose="02010600040101010101" pitchFamily="2" charset="-122"/>
              </a:rPr>
            </a:br>
            <a:r>
              <a:rPr lang="en-US" altLang="zh-CN" sz="1600" b="0" dirty="0">
                <a:latin typeface="华文细黑" panose="02010600040101010101" pitchFamily="2" charset="-122"/>
                <a:ea typeface="华文细黑" panose="02010600040101010101" pitchFamily="2" charset="-122"/>
              </a:rPr>
              <a:t>16</a:t>
            </a:r>
            <a:br>
              <a:rPr lang="en-US" altLang="zh-CN" sz="1600" b="0" dirty="0">
                <a:latin typeface="华文细黑" panose="02010600040101010101" pitchFamily="2" charset="-122"/>
                <a:ea typeface="华文细黑" panose="02010600040101010101" pitchFamily="2" charset="-122"/>
              </a:rPr>
            </a:br>
            <a:r>
              <a:rPr lang="en-US" altLang="zh-CN" sz="1600" b="0" dirty="0">
                <a:latin typeface="华文细黑" panose="02010600040101010101" pitchFamily="2" charset="-122"/>
                <a:ea typeface="华文细黑" panose="02010600040101010101" pitchFamily="2" charset="-122"/>
              </a:rPr>
              <a:t>8</a:t>
            </a:r>
            <a:br>
              <a:rPr lang="en-US" altLang="zh-CN" sz="1600" b="0" dirty="0">
                <a:latin typeface="华文细黑" panose="02010600040101010101" pitchFamily="2" charset="-122"/>
                <a:ea typeface="华文细黑" panose="02010600040101010101" pitchFamily="2" charset="-122"/>
              </a:rPr>
            </a:br>
            <a:r>
              <a:rPr lang="en-US" altLang="zh-CN" sz="1600" b="0" dirty="0">
                <a:latin typeface="华文细黑" panose="02010600040101010101" pitchFamily="2" charset="-122"/>
                <a:ea typeface="华文细黑" panose="02010600040101010101" pitchFamily="2" charset="-122"/>
              </a:rPr>
              <a:t>4</a:t>
            </a:r>
            <a:br>
              <a:rPr lang="en-US" altLang="zh-CN" sz="1600" b="0" dirty="0">
                <a:latin typeface="华文细黑" panose="02010600040101010101" pitchFamily="2" charset="-122"/>
                <a:ea typeface="华文细黑" panose="02010600040101010101" pitchFamily="2" charset="-122"/>
              </a:rPr>
            </a:br>
            <a:r>
              <a:rPr lang="en-US" altLang="zh-CN" sz="1600" b="0" dirty="0">
                <a:latin typeface="华文细黑" panose="02010600040101010101" pitchFamily="2" charset="-122"/>
                <a:ea typeface="华文细黑" panose="02010600040101010101" pitchFamily="2" charset="-122"/>
              </a:rPr>
              <a:t>2</a:t>
            </a:r>
            <a:br>
              <a:rPr lang="en-US" altLang="zh-CN" sz="1600" b="0" dirty="0">
                <a:latin typeface="华文细黑" panose="02010600040101010101" pitchFamily="2" charset="-122"/>
                <a:ea typeface="华文细黑" panose="02010600040101010101" pitchFamily="2" charset="-122"/>
              </a:rPr>
            </a:br>
            <a:r>
              <a:rPr lang="en-US" altLang="zh-CN" sz="1600" b="0" dirty="0">
                <a:latin typeface="华文细黑" panose="02010600040101010101" pitchFamily="2" charset="-122"/>
                <a:ea typeface="华文细黑" panose="02010600040101010101" pitchFamily="2" charset="-122"/>
              </a:rPr>
              <a:t>1</a:t>
            </a:r>
            <a:br>
              <a:rPr lang="en-US" altLang="zh-CN" sz="1600" b="0" dirty="0">
                <a:latin typeface="华文细黑" panose="02010600040101010101" pitchFamily="2" charset="-122"/>
                <a:ea typeface="华文细黑" panose="02010600040101010101" pitchFamily="2" charset="-122"/>
              </a:rPr>
            </a:br>
            <a:endParaRPr lang="en-US" altLang="zh-CN" sz="2400" b="0" dirty="0">
              <a:solidFill>
                <a:srgbClr val="000000"/>
              </a:solidFill>
              <a:latin typeface="华文细黑" panose="02010600040101010101" pitchFamily="2" charset="-122"/>
              <a:ea typeface="华文细黑" panose="02010600040101010101" pitchFamily="2" charset="-122"/>
            </a:endParaRPr>
          </a:p>
        </p:txBody>
      </p:sp>
      <p:sp>
        <p:nvSpPr>
          <p:cNvPr id="25611" name="Rectangle 28"/>
          <p:cNvSpPr>
            <a:spLocks noGrp="1" noChangeArrowheads="1"/>
          </p:cNvSpPr>
          <p:nvPr>
            <p:ph type="title"/>
          </p:nvPr>
        </p:nvSpPr>
        <p:spPr>
          <a:xfrm>
            <a:off x="212725" y="214313"/>
            <a:ext cx="8145463" cy="838200"/>
          </a:xfrm>
        </p:spPr>
        <p:txBody>
          <a:bodyPr/>
          <a:lstStyle/>
          <a:p>
            <a:r>
              <a:rPr lang="en-US" altLang="zh-CN" smtClean="0">
                <a:latin typeface="黑体" panose="02010609060101010101" pitchFamily="2" charset="-122"/>
                <a:ea typeface="黑体" panose="02010609060101010101" pitchFamily="2" charset="-122"/>
              </a:rPr>
              <a:t>IP </a:t>
            </a:r>
            <a:r>
              <a:rPr lang="zh-CN" altLang="en-US" smtClean="0">
                <a:latin typeface="黑体" panose="02010609060101010101" pitchFamily="2" charset="-122"/>
                <a:ea typeface="黑体" panose="02010609060101010101" pitchFamily="2" charset="-122"/>
              </a:rPr>
              <a:t>地址</a:t>
            </a:r>
            <a:endParaRPr lang="zh-CN" altLang="en-US" smtClean="0">
              <a:latin typeface="黑体" panose="02010609060101010101" pitchFamily="2" charset="-122"/>
              <a:ea typeface="黑体" panose="02010609060101010101" pitchFamily="2" charset="-122"/>
            </a:endParaRPr>
          </a:p>
        </p:txBody>
      </p:sp>
      <p:sp>
        <p:nvSpPr>
          <p:cNvPr id="25612" name="Rectangle 29"/>
          <p:cNvSpPr>
            <a:spLocks noGrp="1" noChangeArrowheads="1"/>
          </p:cNvSpPr>
          <p:nvPr>
            <p:ph idx="1"/>
          </p:nvPr>
        </p:nvSpPr>
        <p:spPr>
          <a:xfrm>
            <a:off x="684213" y="1350963"/>
            <a:ext cx="8229600" cy="1501973"/>
          </a:xfrm>
        </p:spPr>
        <p:txBody>
          <a:bodyPr/>
          <a:lstStyle/>
          <a:p>
            <a:pPr lvl="1"/>
            <a:r>
              <a:rPr lang="en-US" altLang="zh-CN" sz="2400" dirty="0" smtClean="0">
                <a:ea typeface="宋体" panose="02010600030101010101" pitchFamily="2" charset="-122"/>
              </a:rPr>
              <a:t>IP</a:t>
            </a:r>
            <a:r>
              <a:rPr lang="zh-CN" altLang="en-US" sz="2400" dirty="0" smtClean="0">
                <a:ea typeface="宋体" panose="02010600030101010101" pitchFamily="2" charset="-122"/>
              </a:rPr>
              <a:t>地址属于网络层地址，用于标识网络中的节点设备</a:t>
            </a:r>
            <a:endParaRPr lang="zh-CN" altLang="en-US" sz="2400" dirty="0" smtClean="0">
              <a:ea typeface="宋体" panose="02010600030101010101" pitchFamily="2" charset="-122"/>
            </a:endParaRPr>
          </a:p>
          <a:p>
            <a:pPr lvl="1"/>
            <a:r>
              <a:rPr lang="en-US" altLang="zh-CN" sz="2400" dirty="0" smtClean="0">
                <a:ea typeface="宋体" panose="02010600030101010101" pitchFamily="2" charset="-122"/>
              </a:rPr>
              <a:t>IP</a:t>
            </a:r>
            <a:r>
              <a:rPr lang="zh-CN" altLang="en-US" sz="2400" dirty="0" smtClean="0">
                <a:ea typeface="宋体" panose="02010600030101010101" pitchFamily="2" charset="-122"/>
              </a:rPr>
              <a:t>地址由</a:t>
            </a:r>
            <a:r>
              <a:rPr lang="en-US" altLang="zh-CN" sz="2400" dirty="0" smtClean="0">
                <a:ea typeface="宋体" panose="02010600030101010101" pitchFamily="2" charset="-122"/>
              </a:rPr>
              <a:t>32bit</a:t>
            </a:r>
            <a:r>
              <a:rPr lang="zh-CN" altLang="en-US" sz="2400" dirty="0" smtClean="0">
                <a:ea typeface="宋体" panose="02010600030101010101" pitchFamily="2" charset="-122"/>
              </a:rPr>
              <a:t>构成，每</a:t>
            </a:r>
            <a:r>
              <a:rPr lang="en-US" altLang="zh-CN" sz="2400" dirty="0" smtClean="0">
                <a:ea typeface="宋体" panose="02010600030101010101" pitchFamily="2" charset="-122"/>
              </a:rPr>
              <a:t>8bit</a:t>
            </a:r>
            <a:r>
              <a:rPr lang="zh-CN" altLang="en-US" sz="2400" dirty="0" smtClean="0">
                <a:ea typeface="宋体" panose="02010600030101010101" pitchFamily="2" charset="-122"/>
              </a:rPr>
              <a:t>一组，共占用</a:t>
            </a:r>
            <a:r>
              <a:rPr lang="en-US" altLang="zh-CN" sz="2400" dirty="0" smtClean="0">
                <a:ea typeface="宋体" panose="02010600030101010101" pitchFamily="2" charset="-122"/>
              </a:rPr>
              <a:t>4</a:t>
            </a:r>
            <a:r>
              <a:rPr lang="zh-CN" altLang="en-US" sz="2400" dirty="0" smtClean="0">
                <a:ea typeface="宋体" panose="02010600030101010101" pitchFamily="2" charset="-122"/>
              </a:rPr>
              <a:t>个字节</a:t>
            </a:r>
            <a:endParaRPr lang="zh-CN" altLang="en-US" sz="2400" dirty="0" smtClean="0">
              <a:ea typeface="宋体" panose="02010600030101010101" pitchFamily="2" charset="-122"/>
            </a:endParaRPr>
          </a:p>
          <a:p>
            <a:pPr lvl="1"/>
            <a:r>
              <a:rPr lang="en-US" altLang="zh-CN" sz="2400" dirty="0" smtClean="0">
                <a:ea typeface="宋体" panose="02010600030101010101" pitchFamily="2" charset="-122"/>
              </a:rPr>
              <a:t>IP</a:t>
            </a:r>
            <a:r>
              <a:rPr lang="zh-CN" altLang="en-US" sz="2400" dirty="0" smtClean="0">
                <a:ea typeface="宋体" panose="02010600030101010101" pitchFamily="2" charset="-122"/>
              </a:rPr>
              <a:t>地址由两部分组成，网络位和主机位</a:t>
            </a:r>
            <a:endParaRPr lang="zh-CN" altLang="en-US" sz="2400" dirty="0" smtClean="0">
              <a:ea typeface="宋体" panose="02010600030101010101" pitchFamily="2" charset="-122"/>
            </a:endParaRPr>
          </a:p>
        </p:txBody>
      </p:sp>
      <p:sp>
        <p:nvSpPr>
          <p:cNvPr id="25613" name="Line 30"/>
          <p:cNvSpPr>
            <a:spLocks noChangeShapeType="1"/>
          </p:cNvSpPr>
          <p:nvPr/>
        </p:nvSpPr>
        <p:spPr bwMode="auto">
          <a:xfrm>
            <a:off x="4716463" y="3697288"/>
            <a:ext cx="0" cy="452437"/>
          </a:xfrm>
          <a:prstGeom prst="line">
            <a:avLst/>
          </a:prstGeom>
          <a:noFill/>
          <a:ln w="22225">
            <a:solidFill>
              <a:srgbClr val="CED3DE"/>
            </a:solidFill>
            <a:rou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ea typeface="宋体" panose="02010600030101010101" pitchFamily="2" charset="-122"/>
              </a:rPr>
              <a:t>IP</a:t>
            </a:r>
            <a:r>
              <a:rPr lang="zh-CN" altLang="en-US" smtClean="0">
                <a:ea typeface="宋体" panose="02010600030101010101" pitchFamily="2" charset="-122"/>
              </a:rPr>
              <a:t>地址的分类</a:t>
            </a:r>
            <a:endParaRPr lang="zh-CN" altLang="en-US" smtClean="0">
              <a:ea typeface="宋体" panose="02010600030101010101" pitchFamily="2" charset="-122"/>
            </a:endParaRPr>
          </a:p>
        </p:txBody>
      </p:sp>
      <p:sp>
        <p:nvSpPr>
          <p:cNvPr id="26627" name="Rectangle 3"/>
          <p:cNvSpPr>
            <a:spLocks noGrp="1" noChangeArrowheads="1"/>
          </p:cNvSpPr>
          <p:nvPr>
            <p:ph type="body" sz="half" idx="4294967295"/>
          </p:nvPr>
        </p:nvSpPr>
        <p:spPr>
          <a:xfrm>
            <a:off x="947738" y="1628775"/>
            <a:ext cx="6481762" cy="4176713"/>
          </a:xfrm>
          <a:noFill/>
        </p:spPr>
        <p:txBody>
          <a:bodyPr lIns="82143" tIns="41072" rIns="82143" bIns="41072"/>
          <a:lstStyle/>
          <a:p>
            <a:pPr>
              <a:lnSpc>
                <a:spcPct val="185000"/>
              </a:lnSpc>
              <a:spcBef>
                <a:spcPct val="60000"/>
              </a:spcBef>
              <a:buFontTx/>
              <a:buNone/>
            </a:pPr>
            <a:r>
              <a:rPr lang="en-US" altLang="zh-CN" sz="2700" dirty="0" smtClean="0">
                <a:latin typeface="黑体" panose="02010609060101010101" pitchFamily="2" charset="-122"/>
                <a:ea typeface="黑体" panose="02010609060101010101" pitchFamily="2" charset="-122"/>
              </a:rPr>
              <a:t>A</a:t>
            </a:r>
            <a:r>
              <a:rPr lang="zh-CN" altLang="en-US" sz="2700" dirty="0" smtClean="0">
                <a:latin typeface="黑体" panose="02010609060101010101" pitchFamily="2" charset="-122"/>
                <a:ea typeface="黑体" panose="02010609060101010101" pitchFamily="2" charset="-122"/>
              </a:rPr>
              <a:t>类</a:t>
            </a:r>
            <a:r>
              <a:rPr lang="en-US" altLang="zh-CN" sz="2700" dirty="0" smtClean="0">
                <a:latin typeface="黑体" panose="02010609060101010101" pitchFamily="2" charset="-122"/>
                <a:ea typeface="黑体" panose="02010609060101010101" pitchFamily="2" charset="-122"/>
              </a:rPr>
              <a:t>:  </a:t>
            </a:r>
            <a:endParaRPr lang="en-US" altLang="zh-CN" sz="2700" dirty="0" smtClean="0">
              <a:latin typeface="黑体" panose="02010609060101010101" pitchFamily="2" charset="-122"/>
              <a:ea typeface="黑体" panose="02010609060101010101" pitchFamily="2" charset="-122"/>
            </a:endParaRPr>
          </a:p>
          <a:p>
            <a:pPr>
              <a:lnSpc>
                <a:spcPct val="185000"/>
              </a:lnSpc>
              <a:spcBef>
                <a:spcPct val="60000"/>
              </a:spcBef>
              <a:buFontTx/>
              <a:buNone/>
            </a:pPr>
            <a:r>
              <a:rPr lang="en-US" altLang="zh-CN" sz="2700" dirty="0" smtClean="0">
                <a:latin typeface="黑体" panose="02010609060101010101" pitchFamily="2" charset="-122"/>
                <a:ea typeface="黑体" panose="02010609060101010101" pitchFamily="2" charset="-122"/>
              </a:rPr>
              <a:t>B</a:t>
            </a:r>
            <a:r>
              <a:rPr lang="zh-CN" altLang="en-US" sz="2700" dirty="0" smtClean="0">
                <a:latin typeface="黑体" panose="02010609060101010101" pitchFamily="2" charset="-122"/>
                <a:ea typeface="黑体" panose="02010609060101010101" pitchFamily="2" charset="-122"/>
              </a:rPr>
              <a:t>类</a:t>
            </a:r>
            <a:r>
              <a:rPr lang="en-US" altLang="zh-CN" sz="2700" dirty="0" smtClean="0">
                <a:latin typeface="黑体" panose="02010609060101010101" pitchFamily="2" charset="-122"/>
                <a:ea typeface="黑体" panose="02010609060101010101" pitchFamily="2" charset="-122"/>
              </a:rPr>
              <a:t>:  </a:t>
            </a:r>
            <a:endParaRPr lang="en-US" altLang="zh-CN" sz="2700" dirty="0" smtClean="0">
              <a:latin typeface="黑体" panose="02010609060101010101" pitchFamily="2" charset="-122"/>
              <a:ea typeface="黑体" panose="02010609060101010101" pitchFamily="2" charset="-122"/>
            </a:endParaRPr>
          </a:p>
          <a:p>
            <a:pPr>
              <a:lnSpc>
                <a:spcPct val="185000"/>
              </a:lnSpc>
              <a:spcBef>
                <a:spcPct val="60000"/>
              </a:spcBef>
              <a:buFontTx/>
              <a:buNone/>
            </a:pPr>
            <a:r>
              <a:rPr lang="en-US" altLang="zh-CN" sz="2700" dirty="0" smtClean="0">
                <a:latin typeface="黑体" panose="02010609060101010101" pitchFamily="2" charset="-122"/>
                <a:ea typeface="黑体" panose="02010609060101010101" pitchFamily="2" charset="-122"/>
              </a:rPr>
              <a:t>C</a:t>
            </a:r>
            <a:r>
              <a:rPr lang="zh-CN" altLang="en-US" sz="2700" dirty="0" smtClean="0">
                <a:latin typeface="黑体" panose="02010609060101010101" pitchFamily="2" charset="-122"/>
                <a:ea typeface="黑体" panose="02010609060101010101" pitchFamily="2" charset="-122"/>
              </a:rPr>
              <a:t>类</a:t>
            </a:r>
            <a:r>
              <a:rPr lang="en-US" altLang="zh-CN" sz="2700" dirty="0" smtClean="0">
                <a:latin typeface="黑体" panose="02010609060101010101" pitchFamily="2" charset="-122"/>
                <a:ea typeface="黑体" panose="02010609060101010101" pitchFamily="2" charset="-122"/>
              </a:rPr>
              <a:t>:   </a:t>
            </a:r>
            <a:endParaRPr lang="en-US" altLang="zh-CN" sz="2700" dirty="0" smtClean="0">
              <a:latin typeface="黑体" panose="02010609060101010101" pitchFamily="2" charset="-122"/>
              <a:ea typeface="黑体" panose="02010609060101010101" pitchFamily="2" charset="-122"/>
            </a:endParaRPr>
          </a:p>
          <a:p>
            <a:pPr>
              <a:lnSpc>
                <a:spcPct val="185000"/>
              </a:lnSpc>
              <a:spcBef>
                <a:spcPct val="60000"/>
              </a:spcBef>
              <a:buFontTx/>
              <a:buNone/>
            </a:pPr>
            <a:r>
              <a:rPr lang="en-US" altLang="zh-CN" sz="2700" dirty="0" smtClean="0">
                <a:latin typeface="黑体" panose="02010609060101010101" pitchFamily="2" charset="-122"/>
                <a:ea typeface="黑体" panose="02010609060101010101" pitchFamily="2" charset="-122"/>
              </a:rPr>
              <a:t>D</a:t>
            </a:r>
            <a:r>
              <a:rPr lang="zh-CN" altLang="en-US" sz="2700" dirty="0" smtClean="0">
                <a:latin typeface="黑体" panose="02010609060101010101" pitchFamily="2" charset="-122"/>
                <a:ea typeface="黑体" panose="02010609060101010101" pitchFamily="2" charset="-122"/>
              </a:rPr>
              <a:t>类</a:t>
            </a:r>
            <a:r>
              <a:rPr lang="en-US" altLang="zh-CN" sz="2700" dirty="0" smtClean="0">
                <a:latin typeface="黑体" panose="02010609060101010101" pitchFamily="2" charset="-122"/>
                <a:ea typeface="黑体" panose="02010609060101010101" pitchFamily="2" charset="-122"/>
              </a:rPr>
              <a:t>: 	 </a:t>
            </a:r>
            <a:r>
              <a:rPr lang="zh-CN" altLang="en-US" sz="2700" dirty="0" smtClean="0">
                <a:latin typeface="黑体" panose="02010609060101010101" pitchFamily="2" charset="-122"/>
                <a:ea typeface="黑体" panose="02010609060101010101" pitchFamily="2" charset="-122"/>
              </a:rPr>
              <a:t>多播组编号    </a:t>
            </a:r>
            <a:endParaRPr lang="zh-CN" altLang="en-US" sz="2700" dirty="0" smtClean="0">
              <a:latin typeface="黑体" panose="02010609060101010101" pitchFamily="2" charset="-122"/>
              <a:ea typeface="黑体" panose="02010609060101010101" pitchFamily="2" charset="-122"/>
            </a:endParaRPr>
          </a:p>
          <a:p>
            <a:pPr>
              <a:lnSpc>
                <a:spcPct val="185000"/>
              </a:lnSpc>
              <a:spcBef>
                <a:spcPct val="60000"/>
              </a:spcBef>
              <a:buFontTx/>
              <a:buNone/>
            </a:pPr>
            <a:r>
              <a:rPr lang="en-US" altLang="zh-CN" sz="2700" dirty="0" smtClean="0">
                <a:latin typeface="黑体" panose="02010609060101010101" pitchFamily="2" charset="-122"/>
                <a:ea typeface="黑体" panose="02010609060101010101" pitchFamily="2" charset="-122"/>
              </a:rPr>
              <a:t>E</a:t>
            </a:r>
            <a:r>
              <a:rPr lang="zh-CN" altLang="en-US" sz="2700" dirty="0" smtClean="0">
                <a:latin typeface="黑体" panose="02010609060101010101" pitchFamily="2" charset="-122"/>
                <a:ea typeface="黑体" panose="02010609060101010101" pitchFamily="2" charset="-122"/>
              </a:rPr>
              <a:t>类</a:t>
            </a:r>
            <a:r>
              <a:rPr lang="en-US" altLang="zh-CN" sz="2700" dirty="0" smtClean="0">
                <a:latin typeface="黑体" panose="02010609060101010101" pitchFamily="2" charset="-122"/>
                <a:ea typeface="黑体" panose="02010609060101010101" pitchFamily="2" charset="-122"/>
              </a:rPr>
              <a:t>:       </a:t>
            </a:r>
            <a:r>
              <a:rPr lang="zh-CN" altLang="en-US" sz="2700" dirty="0" smtClean="0">
                <a:latin typeface="黑体" panose="02010609060101010101" pitchFamily="2" charset="-122"/>
                <a:ea typeface="黑体" panose="02010609060101010101" pitchFamily="2" charset="-122"/>
              </a:rPr>
              <a:t>用于实验</a:t>
            </a:r>
            <a:endParaRPr lang="zh-CN" altLang="en-US" sz="2700" dirty="0" smtClean="0">
              <a:latin typeface="黑体" panose="02010609060101010101" pitchFamily="2" charset="-122"/>
              <a:ea typeface="黑体" panose="02010609060101010101" pitchFamily="2" charset="-122"/>
            </a:endParaRPr>
          </a:p>
        </p:txBody>
      </p:sp>
      <p:sp>
        <p:nvSpPr>
          <p:cNvPr id="882692" name="Rectangle 4"/>
          <p:cNvSpPr>
            <a:spLocks noChangeArrowheads="1"/>
          </p:cNvSpPr>
          <p:nvPr/>
        </p:nvSpPr>
        <p:spPr bwMode="auto">
          <a:xfrm>
            <a:off x="2855913" y="1922463"/>
            <a:ext cx="1185862" cy="501650"/>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a:solidFill>
                  <a:srgbClr val="800000"/>
                </a:solidFill>
                <a:ea typeface="宋体" panose="02010600030101010101" pitchFamily="2" charset="-122"/>
              </a:rPr>
              <a:t>Network</a:t>
            </a:r>
            <a:endParaRPr lang="en-US" altLang="zh-CN">
              <a:solidFill>
                <a:srgbClr val="800000"/>
              </a:solidFill>
              <a:ea typeface="宋体" panose="02010600030101010101" pitchFamily="2" charset="-122"/>
            </a:endParaRPr>
          </a:p>
        </p:txBody>
      </p:sp>
      <p:sp>
        <p:nvSpPr>
          <p:cNvPr id="882693" name="Rectangle 5"/>
          <p:cNvSpPr>
            <a:spLocks noChangeArrowheads="1"/>
          </p:cNvSpPr>
          <p:nvPr/>
        </p:nvSpPr>
        <p:spPr bwMode="auto">
          <a:xfrm>
            <a:off x="4056063" y="1922463"/>
            <a:ext cx="1185862" cy="501650"/>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dirty="0">
                <a:solidFill>
                  <a:schemeClr val="bg1"/>
                </a:solidFill>
                <a:ea typeface="宋体" panose="02010600030101010101" pitchFamily="2" charset="-122"/>
              </a:rPr>
              <a:t>Host</a:t>
            </a:r>
            <a:endParaRPr lang="en-US" altLang="zh-CN" dirty="0">
              <a:solidFill>
                <a:schemeClr val="bg1"/>
              </a:solidFill>
              <a:ea typeface="宋体" panose="02010600030101010101" pitchFamily="2" charset="-122"/>
            </a:endParaRPr>
          </a:p>
        </p:txBody>
      </p:sp>
      <p:sp>
        <p:nvSpPr>
          <p:cNvPr id="882694" name="Rectangle 6"/>
          <p:cNvSpPr>
            <a:spLocks noChangeArrowheads="1"/>
          </p:cNvSpPr>
          <p:nvPr/>
        </p:nvSpPr>
        <p:spPr bwMode="auto">
          <a:xfrm>
            <a:off x="5257800" y="1922463"/>
            <a:ext cx="1185863" cy="501650"/>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dirty="0">
                <a:solidFill>
                  <a:schemeClr val="bg1"/>
                </a:solidFill>
                <a:ea typeface="宋体" panose="02010600030101010101" pitchFamily="2" charset="-122"/>
              </a:rPr>
              <a:t>Host</a:t>
            </a:r>
            <a:endParaRPr lang="en-US" altLang="zh-CN" dirty="0">
              <a:solidFill>
                <a:schemeClr val="bg1"/>
              </a:solidFill>
              <a:ea typeface="宋体" panose="02010600030101010101" pitchFamily="2" charset="-122"/>
            </a:endParaRPr>
          </a:p>
        </p:txBody>
      </p:sp>
      <p:sp>
        <p:nvSpPr>
          <p:cNvPr id="882695" name="Rectangle 7"/>
          <p:cNvSpPr>
            <a:spLocks noChangeArrowheads="1"/>
          </p:cNvSpPr>
          <p:nvPr/>
        </p:nvSpPr>
        <p:spPr bwMode="auto">
          <a:xfrm>
            <a:off x="6457950" y="1922463"/>
            <a:ext cx="1185863" cy="501650"/>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dirty="0">
                <a:solidFill>
                  <a:schemeClr val="bg1"/>
                </a:solidFill>
                <a:ea typeface="宋体" panose="02010600030101010101" pitchFamily="2" charset="-122"/>
              </a:rPr>
              <a:t>Host</a:t>
            </a:r>
            <a:endParaRPr lang="en-US" altLang="zh-CN" dirty="0">
              <a:solidFill>
                <a:schemeClr val="bg1"/>
              </a:solidFill>
              <a:ea typeface="宋体" panose="02010600030101010101" pitchFamily="2" charset="-122"/>
            </a:endParaRPr>
          </a:p>
        </p:txBody>
      </p:sp>
      <p:sp>
        <p:nvSpPr>
          <p:cNvPr id="882696" name="Rectangle 8"/>
          <p:cNvSpPr>
            <a:spLocks noChangeArrowheads="1"/>
          </p:cNvSpPr>
          <p:nvPr/>
        </p:nvSpPr>
        <p:spPr bwMode="auto">
          <a:xfrm>
            <a:off x="2855913" y="2971800"/>
            <a:ext cx="1185862" cy="500063"/>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a:solidFill>
                  <a:srgbClr val="800000"/>
                </a:solidFill>
                <a:ea typeface="宋体" panose="02010600030101010101" pitchFamily="2" charset="-122"/>
              </a:rPr>
              <a:t>Network</a:t>
            </a:r>
            <a:endParaRPr lang="en-US" altLang="zh-CN">
              <a:solidFill>
                <a:srgbClr val="800000"/>
              </a:solidFill>
              <a:ea typeface="宋体" panose="02010600030101010101" pitchFamily="2" charset="-122"/>
            </a:endParaRPr>
          </a:p>
        </p:txBody>
      </p:sp>
      <p:sp>
        <p:nvSpPr>
          <p:cNvPr id="882697" name="Rectangle 9"/>
          <p:cNvSpPr>
            <a:spLocks noChangeArrowheads="1"/>
          </p:cNvSpPr>
          <p:nvPr/>
        </p:nvSpPr>
        <p:spPr bwMode="auto">
          <a:xfrm>
            <a:off x="4056063" y="2971800"/>
            <a:ext cx="1185862" cy="500063"/>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a:solidFill>
                  <a:srgbClr val="800000"/>
                </a:solidFill>
                <a:ea typeface="宋体" panose="02010600030101010101" pitchFamily="2" charset="-122"/>
              </a:rPr>
              <a:t>Network</a:t>
            </a:r>
            <a:endParaRPr lang="en-US" altLang="zh-CN">
              <a:solidFill>
                <a:srgbClr val="800000"/>
              </a:solidFill>
              <a:ea typeface="宋体" panose="02010600030101010101" pitchFamily="2" charset="-122"/>
            </a:endParaRPr>
          </a:p>
        </p:txBody>
      </p:sp>
      <p:sp>
        <p:nvSpPr>
          <p:cNvPr id="882698" name="Rectangle 10"/>
          <p:cNvSpPr>
            <a:spLocks noChangeArrowheads="1"/>
          </p:cNvSpPr>
          <p:nvPr/>
        </p:nvSpPr>
        <p:spPr bwMode="auto">
          <a:xfrm>
            <a:off x="5257800" y="2971800"/>
            <a:ext cx="1185863" cy="500063"/>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dirty="0">
                <a:solidFill>
                  <a:schemeClr val="bg1"/>
                </a:solidFill>
                <a:ea typeface="宋体" panose="02010600030101010101" pitchFamily="2" charset="-122"/>
              </a:rPr>
              <a:t>Host</a:t>
            </a:r>
            <a:endParaRPr lang="en-US" altLang="zh-CN" dirty="0">
              <a:solidFill>
                <a:schemeClr val="bg1"/>
              </a:solidFill>
              <a:ea typeface="宋体" panose="02010600030101010101" pitchFamily="2" charset="-122"/>
            </a:endParaRPr>
          </a:p>
        </p:txBody>
      </p:sp>
      <p:sp>
        <p:nvSpPr>
          <p:cNvPr id="882699" name="Rectangle 11"/>
          <p:cNvSpPr>
            <a:spLocks noChangeArrowheads="1"/>
          </p:cNvSpPr>
          <p:nvPr/>
        </p:nvSpPr>
        <p:spPr bwMode="auto">
          <a:xfrm>
            <a:off x="6457950" y="2971800"/>
            <a:ext cx="1185863" cy="500063"/>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dirty="0">
                <a:solidFill>
                  <a:schemeClr val="bg1"/>
                </a:solidFill>
                <a:ea typeface="宋体" panose="02010600030101010101" pitchFamily="2" charset="-122"/>
              </a:rPr>
              <a:t>Host</a:t>
            </a:r>
            <a:endParaRPr lang="en-US" altLang="zh-CN" dirty="0">
              <a:solidFill>
                <a:schemeClr val="bg1"/>
              </a:solidFill>
              <a:ea typeface="宋体" panose="02010600030101010101" pitchFamily="2" charset="-122"/>
            </a:endParaRPr>
          </a:p>
        </p:txBody>
      </p:sp>
      <p:sp>
        <p:nvSpPr>
          <p:cNvPr id="882700" name="Rectangle 12"/>
          <p:cNvSpPr>
            <a:spLocks noChangeArrowheads="1"/>
          </p:cNvSpPr>
          <p:nvPr/>
        </p:nvSpPr>
        <p:spPr bwMode="auto">
          <a:xfrm>
            <a:off x="2855913" y="3960813"/>
            <a:ext cx="1185862" cy="500062"/>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a:solidFill>
                  <a:srgbClr val="800000"/>
                </a:solidFill>
                <a:ea typeface="宋体" panose="02010600030101010101" pitchFamily="2" charset="-122"/>
              </a:rPr>
              <a:t>Network</a:t>
            </a:r>
            <a:endParaRPr lang="en-US" altLang="zh-CN">
              <a:solidFill>
                <a:srgbClr val="800000"/>
              </a:solidFill>
              <a:ea typeface="宋体" panose="02010600030101010101" pitchFamily="2" charset="-122"/>
            </a:endParaRPr>
          </a:p>
        </p:txBody>
      </p:sp>
      <p:sp>
        <p:nvSpPr>
          <p:cNvPr id="882701" name="Rectangle 13"/>
          <p:cNvSpPr>
            <a:spLocks noChangeArrowheads="1"/>
          </p:cNvSpPr>
          <p:nvPr/>
        </p:nvSpPr>
        <p:spPr bwMode="auto">
          <a:xfrm>
            <a:off x="4056063" y="3960813"/>
            <a:ext cx="1185862" cy="500062"/>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a:solidFill>
                  <a:srgbClr val="800000"/>
                </a:solidFill>
                <a:ea typeface="宋体" panose="02010600030101010101" pitchFamily="2" charset="-122"/>
              </a:rPr>
              <a:t>Network</a:t>
            </a:r>
            <a:endParaRPr lang="en-US" altLang="zh-CN">
              <a:solidFill>
                <a:srgbClr val="800000"/>
              </a:solidFill>
              <a:ea typeface="宋体" panose="02010600030101010101" pitchFamily="2" charset="-122"/>
            </a:endParaRPr>
          </a:p>
        </p:txBody>
      </p:sp>
      <p:sp>
        <p:nvSpPr>
          <p:cNvPr id="882702" name="Rectangle 14"/>
          <p:cNvSpPr>
            <a:spLocks noChangeArrowheads="1"/>
          </p:cNvSpPr>
          <p:nvPr/>
        </p:nvSpPr>
        <p:spPr bwMode="auto">
          <a:xfrm>
            <a:off x="5257800" y="3960813"/>
            <a:ext cx="1185863" cy="500062"/>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a:solidFill>
                  <a:srgbClr val="800000"/>
                </a:solidFill>
                <a:ea typeface="宋体" panose="02010600030101010101" pitchFamily="2" charset="-122"/>
              </a:rPr>
              <a:t>Network</a:t>
            </a:r>
            <a:endParaRPr lang="en-US" altLang="zh-CN">
              <a:solidFill>
                <a:srgbClr val="800000"/>
              </a:solidFill>
              <a:ea typeface="宋体" panose="02010600030101010101" pitchFamily="2" charset="-122"/>
            </a:endParaRPr>
          </a:p>
        </p:txBody>
      </p:sp>
      <p:sp>
        <p:nvSpPr>
          <p:cNvPr id="882703" name="Rectangle 15"/>
          <p:cNvSpPr>
            <a:spLocks noChangeArrowheads="1"/>
          </p:cNvSpPr>
          <p:nvPr/>
        </p:nvSpPr>
        <p:spPr bwMode="auto">
          <a:xfrm>
            <a:off x="6457950" y="3960813"/>
            <a:ext cx="1185863" cy="500062"/>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dirty="0">
                <a:solidFill>
                  <a:schemeClr val="bg1"/>
                </a:solidFill>
                <a:ea typeface="宋体" panose="02010600030101010101" pitchFamily="2" charset="-122"/>
              </a:rPr>
              <a:t>Host</a:t>
            </a:r>
            <a:endParaRPr lang="en-US" altLang="zh-CN" dirty="0">
              <a:solidFill>
                <a:schemeClr val="bg1"/>
              </a:solidFill>
              <a:ea typeface="宋体" panose="02010600030101010101" pitchFamily="2" charset="-122"/>
            </a:endParaRPr>
          </a:p>
        </p:txBody>
      </p:sp>
      <p:sp>
        <p:nvSpPr>
          <p:cNvPr id="26640" name="Rectangle 16"/>
          <p:cNvSpPr>
            <a:spLocks noChangeArrowheads="1"/>
          </p:cNvSpPr>
          <p:nvPr/>
        </p:nvSpPr>
        <p:spPr bwMode="auto">
          <a:xfrm>
            <a:off x="3219450" y="1458913"/>
            <a:ext cx="619125" cy="442912"/>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b="0">
                <a:solidFill>
                  <a:srgbClr val="000000"/>
                </a:solidFill>
                <a:latin typeface="黑体" panose="02010609060101010101" pitchFamily="2" charset="-122"/>
                <a:ea typeface="黑体" panose="02010609060101010101" pitchFamily="2" charset="-122"/>
              </a:rPr>
              <a:t>8 </a:t>
            </a:r>
            <a:r>
              <a:rPr lang="zh-CN" altLang="en-US" b="0">
                <a:solidFill>
                  <a:srgbClr val="000000"/>
                </a:solidFill>
                <a:latin typeface="黑体" panose="02010609060101010101" pitchFamily="2" charset="-122"/>
                <a:ea typeface="黑体" panose="02010609060101010101" pitchFamily="2" charset="-122"/>
              </a:rPr>
              <a:t>比特</a:t>
            </a:r>
            <a:endParaRPr lang="zh-CN" altLang="en-US" b="0">
              <a:solidFill>
                <a:srgbClr val="000000"/>
              </a:solidFill>
              <a:latin typeface="黑体" panose="02010609060101010101" pitchFamily="2" charset="-122"/>
              <a:ea typeface="黑体" panose="02010609060101010101" pitchFamily="2" charset="-122"/>
            </a:endParaRPr>
          </a:p>
        </p:txBody>
      </p:sp>
      <p:sp>
        <p:nvSpPr>
          <p:cNvPr id="26641" name="Rectangle 17"/>
          <p:cNvSpPr>
            <a:spLocks noChangeArrowheads="1"/>
          </p:cNvSpPr>
          <p:nvPr/>
        </p:nvSpPr>
        <p:spPr bwMode="auto">
          <a:xfrm>
            <a:off x="4510088" y="1458913"/>
            <a:ext cx="314325" cy="442912"/>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b="0">
                <a:solidFill>
                  <a:srgbClr val="000000"/>
                </a:solidFill>
                <a:latin typeface="黑体" panose="02010609060101010101" pitchFamily="2" charset="-122"/>
                <a:ea typeface="黑体" panose="02010609060101010101" pitchFamily="2" charset="-122"/>
              </a:rPr>
              <a:t>8 </a:t>
            </a:r>
            <a:r>
              <a:rPr lang="zh-CN" altLang="en-US" b="0">
                <a:solidFill>
                  <a:srgbClr val="000000"/>
                </a:solidFill>
                <a:latin typeface="黑体" panose="02010609060101010101" pitchFamily="2" charset="-122"/>
                <a:ea typeface="黑体" panose="02010609060101010101" pitchFamily="2" charset="-122"/>
              </a:rPr>
              <a:t>比特</a:t>
            </a:r>
            <a:endParaRPr lang="zh-CN" altLang="en-US" b="0">
              <a:solidFill>
                <a:srgbClr val="000000"/>
              </a:solidFill>
              <a:latin typeface="黑体" panose="02010609060101010101" pitchFamily="2" charset="-122"/>
              <a:ea typeface="黑体" panose="02010609060101010101" pitchFamily="2" charset="-122"/>
            </a:endParaRPr>
          </a:p>
        </p:txBody>
      </p:sp>
      <p:sp>
        <p:nvSpPr>
          <p:cNvPr id="26642" name="Rectangle 18"/>
          <p:cNvSpPr>
            <a:spLocks noChangeArrowheads="1"/>
          </p:cNvSpPr>
          <p:nvPr/>
        </p:nvSpPr>
        <p:spPr bwMode="auto">
          <a:xfrm>
            <a:off x="5764213" y="1473200"/>
            <a:ext cx="314325" cy="442913"/>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b="0">
                <a:solidFill>
                  <a:srgbClr val="000000"/>
                </a:solidFill>
                <a:latin typeface="黑体" panose="02010609060101010101" pitchFamily="2" charset="-122"/>
                <a:ea typeface="黑体" panose="02010609060101010101" pitchFamily="2" charset="-122"/>
              </a:rPr>
              <a:t>8 </a:t>
            </a:r>
            <a:r>
              <a:rPr lang="zh-CN" altLang="en-US" b="0">
                <a:solidFill>
                  <a:srgbClr val="000000"/>
                </a:solidFill>
                <a:latin typeface="黑体" panose="02010609060101010101" pitchFamily="2" charset="-122"/>
                <a:ea typeface="黑体" panose="02010609060101010101" pitchFamily="2" charset="-122"/>
              </a:rPr>
              <a:t>比特</a:t>
            </a:r>
            <a:endParaRPr lang="zh-CN" altLang="en-US" b="0">
              <a:solidFill>
                <a:srgbClr val="000000"/>
              </a:solidFill>
              <a:latin typeface="黑体" panose="02010609060101010101" pitchFamily="2" charset="-122"/>
              <a:ea typeface="黑体" panose="02010609060101010101" pitchFamily="2" charset="-122"/>
            </a:endParaRPr>
          </a:p>
        </p:txBody>
      </p:sp>
      <p:sp>
        <p:nvSpPr>
          <p:cNvPr id="26643" name="Rectangle 19"/>
          <p:cNvSpPr>
            <a:spLocks noChangeArrowheads="1"/>
          </p:cNvSpPr>
          <p:nvPr/>
        </p:nvSpPr>
        <p:spPr bwMode="auto">
          <a:xfrm>
            <a:off x="6948488" y="1473200"/>
            <a:ext cx="314325" cy="442913"/>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b="0">
                <a:solidFill>
                  <a:srgbClr val="000000"/>
                </a:solidFill>
                <a:latin typeface="黑体" panose="02010609060101010101" pitchFamily="2" charset="-122"/>
                <a:ea typeface="黑体" panose="02010609060101010101" pitchFamily="2" charset="-122"/>
              </a:rPr>
              <a:t>8 </a:t>
            </a:r>
            <a:r>
              <a:rPr lang="zh-CN" altLang="en-US" b="0">
                <a:solidFill>
                  <a:srgbClr val="000000"/>
                </a:solidFill>
                <a:latin typeface="黑体" panose="02010609060101010101" pitchFamily="2" charset="-122"/>
                <a:ea typeface="黑体" panose="02010609060101010101" pitchFamily="2" charset="-122"/>
              </a:rPr>
              <a:t>比特</a:t>
            </a:r>
            <a:endParaRPr lang="zh-CN" altLang="en-US" b="0">
              <a:solidFill>
                <a:srgbClr val="000000"/>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957388" y="1773238"/>
            <a:ext cx="244475" cy="369887"/>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1</a:t>
            </a:r>
            <a:endParaRPr lang="en-US" altLang="zh-CN" sz="1600">
              <a:solidFill>
                <a:srgbClr val="000000"/>
              </a:solidFill>
              <a:ea typeface="宋体" panose="02010600030101010101" pitchFamily="2" charset="-122"/>
            </a:endParaRPr>
          </a:p>
        </p:txBody>
      </p:sp>
      <p:sp>
        <p:nvSpPr>
          <p:cNvPr id="27651" name="Rectangle 3"/>
          <p:cNvSpPr>
            <a:spLocks noChangeArrowheads="1"/>
          </p:cNvSpPr>
          <p:nvPr/>
        </p:nvSpPr>
        <p:spPr bwMode="auto">
          <a:xfrm>
            <a:off x="469900" y="2133600"/>
            <a:ext cx="1249363" cy="357188"/>
          </a:xfrm>
          <a:prstGeom prst="rect">
            <a:avLst/>
          </a:prstGeom>
          <a:noFill/>
          <a:ln w="9525">
            <a:noFill/>
            <a:miter lim="800000"/>
          </a:ln>
        </p:spPr>
        <p:txBody>
          <a:bodyPr wrap="none" lIns="652281" tIns="0" rIns="652281" bIns="0" anchor="ctr" anchorCtr="1"/>
          <a:lstStyle/>
          <a:p>
            <a:pPr algn="l" defTabSz="1028700">
              <a:lnSpc>
                <a:spcPts val="3150"/>
              </a:lnSpc>
              <a:tabLst>
                <a:tab pos="514350" algn="l"/>
                <a:tab pos="1028700" algn="l"/>
                <a:tab pos="1543050" algn="l"/>
              </a:tabLst>
            </a:pPr>
            <a:r>
              <a:rPr lang="en-US" altLang="zh-CN" sz="1900">
                <a:solidFill>
                  <a:srgbClr val="000000"/>
                </a:solidFill>
                <a:ea typeface="宋体" panose="02010600030101010101" pitchFamily="2" charset="-122"/>
              </a:rPr>
              <a:t>A</a:t>
            </a:r>
            <a:r>
              <a:rPr lang="zh-CN" altLang="en-US" sz="1900">
                <a:solidFill>
                  <a:srgbClr val="000000"/>
                </a:solidFill>
                <a:ea typeface="宋体" panose="02010600030101010101" pitchFamily="2" charset="-122"/>
              </a:rPr>
              <a:t>类</a:t>
            </a:r>
            <a:r>
              <a:rPr lang="en-US" altLang="zh-CN" sz="1900">
                <a:solidFill>
                  <a:srgbClr val="000000"/>
                </a:solidFill>
                <a:ea typeface="宋体" panose="02010600030101010101" pitchFamily="2" charset="-122"/>
              </a:rPr>
              <a:t>:</a:t>
            </a:r>
            <a:endParaRPr lang="en-US" altLang="zh-CN" sz="1900">
              <a:solidFill>
                <a:srgbClr val="000000"/>
              </a:solidFill>
              <a:ea typeface="宋体" panose="02010600030101010101" pitchFamily="2" charset="-122"/>
            </a:endParaRPr>
          </a:p>
        </p:txBody>
      </p:sp>
      <p:sp>
        <p:nvSpPr>
          <p:cNvPr id="884740" name="Rectangle 4"/>
          <p:cNvSpPr>
            <a:spLocks noChangeArrowheads="1"/>
          </p:cNvSpPr>
          <p:nvPr/>
        </p:nvSpPr>
        <p:spPr bwMode="auto">
          <a:xfrm>
            <a:off x="1968500" y="2092325"/>
            <a:ext cx="1339850" cy="444500"/>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sz="1600">
                <a:solidFill>
                  <a:srgbClr val="800000"/>
                </a:solidFill>
                <a:ea typeface="宋体" panose="02010600030101010101" pitchFamily="2" charset="-122"/>
              </a:rPr>
              <a:t>0NNNNNNN</a:t>
            </a:r>
            <a:endParaRPr lang="en-US" altLang="zh-CN" sz="1600">
              <a:solidFill>
                <a:srgbClr val="800000"/>
              </a:solidFill>
              <a:ea typeface="宋体" panose="02010600030101010101" pitchFamily="2" charset="-122"/>
            </a:endParaRPr>
          </a:p>
        </p:txBody>
      </p:sp>
      <p:sp>
        <p:nvSpPr>
          <p:cNvPr id="884741" name="Rectangle 5"/>
          <p:cNvSpPr>
            <a:spLocks noChangeArrowheads="1"/>
          </p:cNvSpPr>
          <p:nvPr/>
        </p:nvSpPr>
        <p:spPr bwMode="auto">
          <a:xfrm>
            <a:off x="3278188" y="2092325"/>
            <a:ext cx="1339850" cy="444500"/>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sz="1600" dirty="0">
                <a:solidFill>
                  <a:schemeClr val="bg1"/>
                </a:solidFill>
                <a:ea typeface="宋体" panose="02010600030101010101" pitchFamily="2" charset="-122"/>
              </a:rPr>
              <a:t>Host</a:t>
            </a:r>
            <a:endParaRPr lang="en-US" altLang="zh-CN" sz="1600" dirty="0">
              <a:solidFill>
                <a:schemeClr val="bg1"/>
              </a:solidFill>
              <a:ea typeface="宋体" panose="02010600030101010101" pitchFamily="2" charset="-122"/>
            </a:endParaRPr>
          </a:p>
        </p:txBody>
      </p:sp>
      <p:sp>
        <p:nvSpPr>
          <p:cNvPr id="884742" name="Rectangle 6"/>
          <p:cNvSpPr>
            <a:spLocks noChangeArrowheads="1"/>
          </p:cNvSpPr>
          <p:nvPr/>
        </p:nvSpPr>
        <p:spPr bwMode="auto">
          <a:xfrm>
            <a:off x="4587875" y="2092325"/>
            <a:ext cx="1339850" cy="444500"/>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sz="1600" dirty="0">
                <a:solidFill>
                  <a:schemeClr val="bg1"/>
                </a:solidFill>
                <a:ea typeface="宋体" panose="02010600030101010101" pitchFamily="2" charset="-122"/>
              </a:rPr>
              <a:t>Host</a:t>
            </a:r>
            <a:endParaRPr lang="en-US" altLang="zh-CN" sz="1600" dirty="0">
              <a:solidFill>
                <a:schemeClr val="bg1"/>
              </a:solidFill>
              <a:ea typeface="宋体" panose="02010600030101010101" pitchFamily="2" charset="-122"/>
            </a:endParaRPr>
          </a:p>
        </p:txBody>
      </p:sp>
      <p:sp>
        <p:nvSpPr>
          <p:cNvPr id="884743" name="Rectangle 7"/>
          <p:cNvSpPr>
            <a:spLocks noChangeArrowheads="1"/>
          </p:cNvSpPr>
          <p:nvPr/>
        </p:nvSpPr>
        <p:spPr bwMode="auto">
          <a:xfrm>
            <a:off x="5886450" y="2092325"/>
            <a:ext cx="1339850" cy="444500"/>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sz="1600" dirty="0">
                <a:solidFill>
                  <a:schemeClr val="bg1"/>
                </a:solidFill>
                <a:ea typeface="宋体" panose="02010600030101010101" pitchFamily="2" charset="-122"/>
              </a:rPr>
              <a:t>Host</a:t>
            </a:r>
            <a:endParaRPr lang="en-US" altLang="zh-CN" sz="1600" dirty="0">
              <a:solidFill>
                <a:schemeClr val="bg1"/>
              </a:solidFill>
              <a:ea typeface="宋体" panose="02010600030101010101" pitchFamily="2" charset="-122"/>
            </a:endParaRPr>
          </a:p>
        </p:txBody>
      </p:sp>
      <p:sp>
        <p:nvSpPr>
          <p:cNvPr id="27656" name="Rectangle 8"/>
          <p:cNvSpPr>
            <a:spLocks noChangeArrowheads="1"/>
          </p:cNvSpPr>
          <p:nvPr/>
        </p:nvSpPr>
        <p:spPr bwMode="auto">
          <a:xfrm>
            <a:off x="3062288" y="1773238"/>
            <a:ext cx="246062" cy="369887"/>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8</a:t>
            </a:r>
            <a:endParaRPr lang="en-US" altLang="zh-CN" sz="1600">
              <a:solidFill>
                <a:srgbClr val="000000"/>
              </a:solidFill>
              <a:ea typeface="宋体" panose="02010600030101010101" pitchFamily="2" charset="-122"/>
            </a:endParaRPr>
          </a:p>
        </p:txBody>
      </p:sp>
      <p:sp>
        <p:nvSpPr>
          <p:cNvPr id="27657" name="Rectangle 9"/>
          <p:cNvSpPr>
            <a:spLocks noChangeArrowheads="1"/>
          </p:cNvSpPr>
          <p:nvPr/>
        </p:nvSpPr>
        <p:spPr bwMode="auto">
          <a:xfrm>
            <a:off x="3300413" y="1773238"/>
            <a:ext cx="246062" cy="369887"/>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9</a:t>
            </a:r>
            <a:endParaRPr lang="en-US" altLang="zh-CN" sz="1600">
              <a:solidFill>
                <a:srgbClr val="000000"/>
              </a:solidFill>
              <a:ea typeface="宋体" panose="02010600030101010101" pitchFamily="2" charset="-122"/>
            </a:endParaRPr>
          </a:p>
        </p:txBody>
      </p:sp>
      <p:sp>
        <p:nvSpPr>
          <p:cNvPr id="27658" name="Rectangle 10"/>
          <p:cNvSpPr>
            <a:spLocks noChangeArrowheads="1"/>
          </p:cNvSpPr>
          <p:nvPr/>
        </p:nvSpPr>
        <p:spPr bwMode="auto">
          <a:xfrm>
            <a:off x="4319588" y="1773238"/>
            <a:ext cx="246062" cy="369887"/>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16</a:t>
            </a:r>
            <a:endParaRPr lang="en-US" altLang="zh-CN" sz="1600">
              <a:solidFill>
                <a:srgbClr val="000000"/>
              </a:solidFill>
              <a:ea typeface="宋体" panose="02010600030101010101" pitchFamily="2" charset="-122"/>
            </a:endParaRPr>
          </a:p>
        </p:txBody>
      </p:sp>
      <p:sp>
        <p:nvSpPr>
          <p:cNvPr id="27659" name="Rectangle 11"/>
          <p:cNvSpPr>
            <a:spLocks noChangeArrowheads="1"/>
          </p:cNvSpPr>
          <p:nvPr/>
        </p:nvSpPr>
        <p:spPr bwMode="auto">
          <a:xfrm>
            <a:off x="4610100" y="1773238"/>
            <a:ext cx="246063" cy="369887"/>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17</a:t>
            </a:r>
            <a:endParaRPr lang="en-US" altLang="zh-CN" sz="1600">
              <a:solidFill>
                <a:srgbClr val="000000"/>
              </a:solidFill>
              <a:ea typeface="宋体" panose="02010600030101010101" pitchFamily="2" charset="-122"/>
            </a:endParaRPr>
          </a:p>
        </p:txBody>
      </p:sp>
      <p:sp>
        <p:nvSpPr>
          <p:cNvPr id="27660" name="Rectangle 12"/>
          <p:cNvSpPr>
            <a:spLocks noChangeArrowheads="1"/>
          </p:cNvSpPr>
          <p:nvPr/>
        </p:nvSpPr>
        <p:spPr bwMode="auto">
          <a:xfrm>
            <a:off x="5630863" y="1773238"/>
            <a:ext cx="244475" cy="369887"/>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24</a:t>
            </a:r>
            <a:endParaRPr lang="en-US" altLang="zh-CN" sz="1600">
              <a:solidFill>
                <a:srgbClr val="000000"/>
              </a:solidFill>
              <a:ea typeface="宋体" panose="02010600030101010101" pitchFamily="2" charset="-122"/>
            </a:endParaRPr>
          </a:p>
        </p:txBody>
      </p:sp>
      <p:sp>
        <p:nvSpPr>
          <p:cNvPr id="27661" name="Rectangle 13"/>
          <p:cNvSpPr>
            <a:spLocks noChangeArrowheads="1"/>
          </p:cNvSpPr>
          <p:nvPr/>
        </p:nvSpPr>
        <p:spPr bwMode="auto">
          <a:xfrm>
            <a:off x="5919788" y="1773238"/>
            <a:ext cx="246062" cy="369887"/>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25</a:t>
            </a:r>
            <a:endParaRPr lang="en-US" altLang="zh-CN" sz="1600">
              <a:solidFill>
                <a:srgbClr val="000000"/>
              </a:solidFill>
              <a:ea typeface="宋体" panose="02010600030101010101" pitchFamily="2" charset="-122"/>
            </a:endParaRPr>
          </a:p>
        </p:txBody>
      </p:sp>
      <p:sp>
        <p:nvSpPr>
          <p:cNvPr id="27662" name="Rectangle 14"/>
          <p:cNvSpPr>
            <a:spLocks noChangeArrowheads="1"/>
          </p:cNvSpPr>
          <p:nvPr/>
        </p:nvSpPr>
        <p:spPr bwMode="auto">
          <a:xfrm>
            <a:off x="6940550" y="1773238"/>
            <a:ext cx="244475" cy="369887"/>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32</a:t>
            </a:r>
            <a:endParaRPr lang="en-US" altLang="zh-CN" sz="1600">
              <a:solidFill>
                <a:srgbClr val="000000"/>
              </a:solidFill>
              <a:ea typeface="宋体" panose="02010600030101010101" pitchFamily="2" charset="-122"/>
            </a:endParaRPr>
          </a:p>
        </p:txBody>
      </p:sp>
      <p:sp>
        <p:nvSpPr>
          <p:cNvPr id="27663" name="Rectangle 15"/>
          <p:cNvSpPr>
            <a:spLocks noChangeArrowheads="1"/>
          </p:cNvSpPr>
          <p:nvPr/>
        </p:nvSpPr>
        <p:spPr bwMode="auto">
          <a:xfrm>
            <a:off x="2335213" y="2541588"/>
            <a:ext cx="633412" cy="223837"/>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dirty="0">
                <a:solidFill>
                  <a:srgbClr val="333399"/>
                </a:solidFill>
                <a:ea typeface="宋体" panose="02010600030101010101" pitchFamily="2" charset="-122"/>
              </a:rPr>
              <a:t>(</a:t>
            </a:r>
            <a:r>
              <a:rPr lang="en-US" altLang="zh-CN" sz="1600" dirty="0">
                <a:solidFill>
                  <a:srgbClr val="FFFF00"/>
                </a:solidFill>
                <a:ea typeface="宋体" panose="02010600030101010101" pitchFamily="2" charset="-122"/>
              </a:rPr>
              <a:t>1-126</a:t>
            </a:r>
            <a:r>
              <a:rPr lang="en-US" altLang="zh-CN" sz="1600" dirty="0">
                <a:solidFill>
                  <a:srgbClr val="333399"/>
                </a:solidFill>
                <a:ea typeface="宋体" panose="02010600030101010101" pitchFamily="2" charset="-122"/>
              </a:rPr>
              <a:t>)</a:t>
            </a:r>
            <a:endParaRPr lang="en-US" altLang="zh-CN" sz="1600" dirty="0">
              <a:solidFill>
                <a:srgbClr val="333399"/>
              </a:solidFill>
              <a:ea typeface="宋体" panose="02010600030101010101" pitchFamily="2" charset="-122"/>
            </a:endParaRPr>
          </a:p>
        </p:txBody>
      </p:sp>
      <p:sp>
        <p:nvSpPr>
          <p:cNvPr id="27664" name="Rectangle 16"/>
          <p:cNvSpPr>
            <a:spLocks noChangeArrowheads="1"/>
          </p:cNvSpPr>
          <p:nvPr/>
        </p:nvSpPr>
        <p:spPr bwMode="auto">
          <a:xfrm>
            <a:off x="1936750" y="2830513"/>
            <a:ext cx="246063"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1</a:t>
            </a:r>
            <a:endParaRPr lang="en-US" altLang="zh-CN" sz="1600">
              <a:solidFill>
                <a:srgbClr val="000000"/>
              </a:solidFill>
              <a:ea typeface="宋体" panose="02010600030101010101" pitchFamily="2" charset="-122"/>
            </a:endParaRPr>
          </a:p>
        </p:txBody>
      </p:sp>
      <p:sp>
        <p:nvSpPr>
          <p:cNvPr id="27665" name="Rectangle 17"/>
          <p:cNvSpPr>
            <a:spLocks noChangeArrowheads="1"/>
          </p:cNvSpPr>
          <p:nvPr/>
        </p:nvSpPr>
        <p:spPr bwMode="auto">
          <a:xfrm>
            <a:off x="468313" y="3189288"/>
            <a:ext cx="1249362" cy="355600"/>
          </a:xfrm>
          <a:prstGeom prst="rect">
            <a:avLst/>
          </a:prstGeom>
          <a:noFill/>
          <a:ln w="9525">
            <a:noFill/>
            <a:miter lim="800000"/>
          </a:ln>
        </p:spPr>
        <p:txBody>
          <a:bodyPr wrap="none" lIns="652281" tIns="0" rIns="652281" bIns="0" anchor="ctr" anchorCtr="1"/>
          <a:lstStyle/>
          <a:p>
            <a:pPr algn="l" defTabSz="1028700">
              <a:lnSpc>
                <a:spcPts val="3150"/>
              </a:lnSpc>
              <a:tabLst>
                <a:tab pos="514350" algn="l"/>
                <a:tab pos="1028700" algn="l"/>
                <a:tab pos="1543050" algn="l"/>
              </a:tabLst>
            </a:pPr>
            <a:r>
              <a:rPr lang="en-US" altLang="zh-CN" sz="1900">
                <a:solidFill>
                  <a:srgbClr val="000000"/>
                </a:solidFill>
                <a:ea typeface="宋体" panose="02010600030101010101" pitchFamily="2" charset="-122"/>
              </a:rPr>
              <a:t>B</a:t>
            </a:r>
            <a:r>
              <a:rPr lang="zh-CN" altLang="en-US" sz="1900">
                <a:solidFill>
                  <a:srgbClr val="000000"/>
                </a:solidFill>
                <a:ea typeface="宋体" panose="02010600030101010101" pitchFamily="2" charset="-122"/>
              </a:rPr>
              <a:t>类</a:t>
            </a:r>
            <a:r>
              <a:rPr lang="en-US" altLang="zh-CN" sz="1900">
                <a:solidFill>
                  <a:srgbClr val="000000"/>
                </a:solidFill>
                <a:ea typeface="宋体" panose="02010600030101010101" pitchFamily="2" charset="-122"/>
              </a:rPr>
              <a:t>:</a:t>
            </a:r>
            <a:endParaRPr lang="en-US" altLang="zh-CN" sz="1900">
              <a:solidFill>
                <a:srgbClr val="000000"/>
              </a:solidFill>
              <a:ea typeface="宋体" panose="02010600030101010101" pitchFamily="2" charset="-122"/>
            </a:endParaRPr>
          </a:p>
        </p:txBody>
      </p:sp>
      <p:sp>
        <p:nvSpPr>
          <p:cNvPr id="884754" name="Rectangle 18"/>
          <p:cNvSpPr>
            <a:spLocks noChangeArrowheads="1"/>
          </p:cNvSpPr>
          <p:nvPr/>
        </p:nvSpPr>
        <p:spPr bwMode="auto">
          <a:xfrm>
            <a:off x="1966913" y="3148013"/>
            <a:ext cx="1341437" cy="442912"/>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sz="1600">
                <a:solidFill>
                  <a:srgbClr val="800000"/>
                </a:solidFill>
                <a:ea typeface="宋体" panose="02010600030101010101" pitchFamily="2" charset="-122"/>
              </a:rPr>
              <a:t>10NNNNNN</a:t>
            </a:r>
            <a:endParaRPr lang="en-US" altLang="zh-CN" sz="1600">
              <a:solidFill>
                <a:srgbClr val="800000"/>
              </a:solidFill>
              <a:ea typeface="宋体" panose="02010600030101010101" pitchFamily="2" charset="-122"/>
            </a:endParaRPr>
          </a:p>
        </p:txBody>
      </p:sp>
      <p:sp>
        <p:nvSpPr>
          <p:cNvPr id="884755" name="Rectangle 19"/>
          <p:cNvSpPr>
            <a:spLocks noChangeArrowheads="1"/>
          </p:cNvSpPr>
          <p:nvPr/>
        </p:nvSpPr>
        <p:spPr bwMode="auto">
          <a:xfrm>
            <a:off x="3276600" y="3148013"/>
            <a:ext cx="1339850" cy="442912"/>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sz="1600">
                <a:solidFill>
                  <a:srgbClr val="800000"/>
                </a:solidFill>
                <a:ea typeface="宋体" panose="02010600030101010101" pitchFamily="2" charset="-122"/>
              </a:rPr>
              <a:t>Network</a:t>
            </a:r>
            <a:endParaRPr lang="en-US" altLang="zh-CN" sz="1600">
              <a:solidFill>
                <a:srgbClr val="800000"/>
              </a:solidFill>
              <a:ea typeface="宋体" panose="02010600030101010101" pitchFamily="2" charset="-122"/>
            </a:endParaRPr>
          </a:p>
        </p:txBody>
      </p:sp>
      <p:sp>
        <p:nvSpPr>
          <p:cNvPr id="884756" name="Rectangle 20"/>
          <p:cNvSpPr>
            <a:spLocks noChangeArrowheads="1"/>
          </p:cNvSpPr>
          <p:nvPr/>
        </p:nvSpPr>
        <p:spPr bwMode="auto">
          <a:xfrm>
            <a:off x="4586288" y="3148013"/>
            <a:ext cx="1339850" cy="442912"/>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sz="1600" dirty="0">
                <a:solidFill>
                  <a:schemeClr val="bg1"/>
                </a:solidFill>
                <a:ea typeface="宋体" panose="02010600030101010101" pitchFamily="2" charset="-122"/>
              </a:rPr>
              <a:t>Host</a:t>
            </a:r>
            <a:endParaRPr lang="en-US" altLang="zh-CN" sz="1600" dirty="0">
              <a:solidFill>
                <a:schemeClr val="bg1"/>
              </a:solidFill>
              <a:ea typeface="宋体" panose="02010600030101010101" pitchFamily="2" charset="-122"/>
            </a:endParaRPr>
          </a:p>
        </p:txBody>
      </p:sp>
      <p:sp>
        <p:nvSpPr>
          <p:cNvPr id="884757" name="Rectangle 21"/>
          <p:cNvSpPr>
            <a:spLocks noChangeArrowheads="1"/>
          </p:cNvSpPr>
          <p:nvPr/>
        </p:nvSpPr>
        <p:spPr bwMode="auto">
          <a:xfrm>
            <a:off x="5886450" y="3148013"/>
            <a:ext cx="1338263" cy="442912"/>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sz="1600" dirty="0">
                <a:solidFill>
                  <a:schemeClr val="bg1"/>
                </a:solidFill>
                <a:ea typeface="宋体" panose="02010600030101010101" pitchFamily="2" charset="-122"/>
              </a:rPr>
              <a:t>Host</a:t>
            </a:r>
            <a:endParaRPr lang="en-US" altLang="zh-CN" sz="1600" dirty="0">
              <a:solidFill>
                <a:schemeClr val="bg1"/>
              </a:solidFill>
              <a:ea typeface="宋体" panose="02010600030101010101" pitchFamily="2" charset="-122"/>
            </a:endParaRPr>
          </a:p>
        </p:txBody>
      </p:sp>
      <p:sp>
        <p:nvSpPr>
          <p:cNvPr id="27670" name="Rectangle 22"/>
          <p:cNvSpPr>
            <a:spLocks noChangeArrowheads="1"/>
          </p:cNvSpPr>
          <p:nvPr/>
        </p:nvSpPr>
        <p:spPr bwMode="auto">
          <a:xfrm>
            <a:off x="3059113" y="2830513"/>
            <a:ext cx="249237"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8</a:t>
            </a:r>
            <a:endParaRPr lang="en-US" altLang="zh-CN" sz="1600">
              <a:solidFill>
                <a:srgbClr val="000000"/>
              </a:solidFill>
              <a:ea typeface="宋体" panose="02010600030101010101" pitchFamily="2" charset="-122"/>
            </a:endParaRPr>
          </a:p>
        </p:txBody>
      </p:sp>
      <p:sp>
        <p:nvSpPr>
          <p:cNvPr id="27671" name="Rectangle 23"/>
          <p:cNvSpPr>
            <a:spLocks noChangeArrowheads="1"/>
          </p:cNvSpPr>
          <p:nvPr/>
        </p:nvSpPr>
        <p:spPr bwMode="auto">
          <a:xfrm>
            <a:off x="3298825" y="2830513"/>
            <a:ext cx="246063"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9</a:t>
            </a:r>
            <a:endParaRPr lang="en-US" altLang="zh-CN" sz="1600">
              <a:solidFill>
                <a:srgbClr val="000000"/>
              </a:solidFill>
              <a:ea typeface="宋体" panose="02010600030101010101" pitchFamily="2" charset="-122"/>
            </a:endParaRPr>
          </a:p>
        </p:txBody>
      </p:sp>
      <p:sp>
        <p:nvSpPr>
          <p:cNvPr id="27672" name="Rectangle 24"/>
          <p:cNvSpPr>
            <a:spLocks noChangeArrowheads="1"/>
          </p:cNvSpPr>
          <p:nvPr/>
        </p:nvSpPr>
        <p:spPr bwMode="auto">
          <a:xfrm>
            <a:off x="4319588" y="2830513"/>
            <a:ext cx="244475"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16</a:t>
            </a:r>
            <a:endParaRPr lang="en-US" altLang="zh-CN" sz="1600">
              <a:solidFill>
                <a:srgbClr val="000000"/>
              </a:solidFill>
              <a:ea typeface="宋体" panose="02010600030101010101" pitchFamily="2" charset="-122"/>
            </a:endParaRPr>
          </a:p>
        </p:txBody>
      </p:sp>
      <p:sp>
        <p:nvSpPr>
          <p:cNvPr id="27673" name="Rectangle 25"/>
          <p:cNvSpPr>
            <a:spLocks noChangeArrowheads="1"/>
          </p:cNvSpPr>
          <p:nvPr/>
        </p:nvSpPr>
        <p:spPr bwMode="auto">
          <a:xfrm>
            <a:off x="4608513" y="2830513"/>
            <a:ext cx="246062"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17</a:t>
            </a:r>
            <a:endParaRPr lang="en-US" altLang="zh-CN" sz="1600">
              <a:solidFill>
                <a:srgbClr val="000000"/>
              </a:solidFill>
              <a:ea typeface="宋体" panose="02010600030101010101" pitchFamily="2" charset="-122"/>
            </a:endParaRPr>
          </a:p>
        </p:txBody>
      </p:sp>
      <p:sp>
        <p:nvSpPr>
          <p:cNvPr id="27674" name="Rectangle 26"/>
          <p:cNvSpPr>
            <a:spLocks noChangeArrowheads="1"/>
          </p:cNvSpPr>
          <p:nvPr/>
        </p:nvSpPr>
        <p:spPr bwMode="auto">
          <a:xfrm>
            <a:off x="5629275" y="2830513"/>
            <a:ext cx="244475"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24</a:t>
            </a:r>
            <a:endParaRPr lang="en-US" altLang="zh-CN" sz="1600">
              <a:solidFill>
                <a:srgbClr val="000000"/>
              </a:solidFill>
              <a:ea typeface="宋体" panose="02010600030101010101" pitchFamily="2" charset="-122"/>
            </a:endParaRPr>
          </a:p>
        </p:txBody>
      </p:sp>
      <p:sp>
        <p:nvSpPr>
          <p:cNvPr id="27675" name="Rectangle 27"/>
          <p:cNvSpPr>
            <a:spLocks noChangeArrowheads="1"/>
          </p:cNvSpPr>
          <p:nvPr/>
        </p:nvSpPr>
        <p:spPr bwMode="auto">
          <a:xfrm>
            <a:off x="5919788" y="2830513"/>
            <a:ext cx="244475"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25</a:t>
            </a:r>
            <a:endParaRPr lang="en-US" altLang="zh-CN" sz="1600">
              <a:solidFill>
                <a:srgbClr val="000000"/>
              </a:solidFill>
              <a:ea typeface="宋体" panose="02010600030101010101" pitchFamily="2" charset="-122"/>
            </a:endParaRPr>
          </a:p>
        </p:txBody>
      </p:sp>
      <p:sp>
        <p:nvSpPr>
          <p:cNvPr id="27676" name="Rectangle 28"/>
          <p:cNvSpPr>
            <a:spLocks noChangeArrowheads="1"/>
          </p:cNvSpPr>
          <p:nvPr/>
        </p:nvSpPr>
        <p:spPr bwMode="auto">
          <a:xfrm>
            <a:off x="6938963" y="2830513"/>
            <a:ext cx="246062"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32</a:t>
            </a:r>
            <a:endParaRPr lang="en-US" altLang="zh-CN" sz="1600">
              <a:solidFill>
                <a:srgbClr val="000000"/>
              </a:solidFill>
              <a:ea typeface="宋体" panose="02010600030101010101" pitchFamily="2" charset="-122"/>
            </a:endParaRPr>
          </a:p>
        </p:txBody>
      </p:sp>
      <p:sp>
        <p:nvSpPr>
          <p:cNvPr id="27677" name="Rectangle 29"/>
          <p:cNvSpPr>
            <a:spLocks noChangeArrowheads="1"/>
          </p:cNvSpPr>
          <p:nvPr/>
        </p:nvSpPr>
        <p:spPr bwMode="auto">
          <a:xfrm>
            <a:off x="2332038" y="3597275"/>
            <a:ext cx="636587" cy="223838"/>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dirty="0">
                <a:solidFill>
                  <a:srgbClr val="333399"/>
                </a:solidFill>
                <a:ea typeface="宋体" panose="02010600030101010101" pitchFamily="2" charset="-122"/>
              </a:rPr>
              <a:t>(</a:t>
            </a:r>
            <a:r>
              <a:rPr lang="en-US" altLang="zh-CN" sz="1600" dirty="0">
                <a:solidFill>
                  <a:srgbClr val="FFFF00"/>
                </a:solidFill>
                <a:ea typeface="宋体" panose="02010600030101010101" pitchFamily="2" charset="-122"/>
              </a:rPr>
              <a:t>128-191</a:t>
            </a:r>
            <a:r>
              <a:rPr lang="en-US" altLang="zh-CN" sz="1600" dirty="0">
                <a:solidFill>
                  <a:srgbClr val="333399"/>
                </a:solidFill>
                <a:ea typeface="宋体" panose="02010600030101010101" pitchFamily="2" charset="-122"/>
              </a:rPr>
              <a:t>)</a:t>
            </a:r>
            <a:endParaRPr lang="en-US" altLang="zh-CN" sz="1600" dirty="0">
              <a:solidFill>
                <a:srgbClr val="333399"/>
              </a:solidFill>
              <a:ea typeface="宋体" panose="02010600030101010101" pitchFamily="2" charset="-122"/>
            </a:endParaRPr>
          </a:p>
        </p:txBody>
      </p:sp>
      <p:sp>
        <p:nvSpPr>
          <p:cNvPr id="27678" name="Rectangle 30"/>
          <p:cNvSpPr>
            <a:spLocks noChangeArrowheads="1"/>
          </p:cNvSpPr>
          <p:nvPr/>
        </p:nvSpPr>
        <p:spPr bwMode="auto">
          <a:xfrm>
            <a:off x="1997075" y="3806825"/>
            <a:ext cx="244475"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1</a:t>
            </a:r>
            <a:endParaRPr lang="en-US" altLang="zh-CN" sz="1600">
              <a:solidFill>
                <a:srgbClr val="000000"/>
              </a:solidFill>
              <a:ea typeface="宋体" panose="02010600030101010101" pitchFamily="2" charset="-122"/>
            </a:endParaRPr>
          </a:p>
        </p:txBody>
      </p:sp>
      <p:sp>
        <p:nvSpPr>
          <p:cNvPr id="27679" name="Rectangle 31"/>
          <p:cNvSpPr>
            <a:spLocks noChangeArrowheads="1"/>
          </p:cNvSpPr>
          <p:nvPr/>
        </p:nvSpPr>
        <p:spPr bwMode="auto">
          <a:xfrm>
            <a:off x="468313" y="4227513"/>
            <a:ext cx="1249362" cy="357187"/>
          </a:xfrm>
          <a:prstGeom prst="rect">
            <a:avLst/>
          </a:prstGeom>
          <a:noFill/>
          <a:ln w="9525">
            <a:noFill/>
            <a:miter lim="800000"/>
          </a:ln>
        </p:spPr>
        <p:txBody>
          <a:bodyPr wrap="none" lIns="652281" tIns="0" rIns="652281" bIns="0" anchor="ctr" anchorCtr="1"/>
          <a:lstStyle/>
          <a:p>
            <a:pPr algn="l" defTabSz="1028700">
              <a:lnSpc>
                <a:spcPts val="3150"/>
              </a:lnSpc>
              <a:tabLst>
                <a:tab pos="514350" algn="l"/>
                <a:tab pos="1028700" algn="l"/>
                <a:tab pos="1543050" algn="l"/>
              </a:tabLst>
            </a:pPr>
            <a:r>
              <a:rPr lang="en-US" altLang="zh-CN" sz="1900">
                <a:solidFill>
                  <a:srgbClr val="000000"/>
                </a:solidFill>
                <a:ea typeface="宋体" panose="02010600030101010101" pitchFamily="2" charset="-122"/>
              </a:rPr>
              <a:t>C</a:t>
            </a:r>
            <a:r>
              <a:rPr lang="zh-CN" altLang="en-US" sz="1900">
                <a:solidFill>
                  <a:srgbClr val="000000"/>
                </a:solidFill>
                <a:ea typeface="宋体" panose="02010600030101010101" pitchFamily="2" charset="-122"/>
              </a:rPr>
              <a:t>类</a:t>
            </a:r>
            <a:r>
              <a:rPr lang="en-US" altLang="zh-CN" sz="1900">
                <a:solidFill>
                  <a:srgbClr val="000000"/>
                </a:solidFill>
                <a:ea typeface="宋体" panose="02010600030101010101" pitchFamily="2" charset="-122"/>
              </a:rPr>
              <a:t>:</a:t>
            </a:r>
            <a:endParaRPr lang="en-US" altLang="zh-CN" sz="1900">
              <a:solidFill>
                <a:srgbClr val="000000"/>
              </a:solidFill>
              <a:ea typeface="宋体" panose="02010600030101010101" pitchFamily="2" charset="-122"/>
            </a:endParaRPr>
          </a:p>
        </p:txBody>
      </p:sp>
      <p:sp>
        <p:nvSpPr>
          <p:cNvPr id="884768" name="Rectangle 32"/>
          <p:cNvSpPr>
            <a:spLocks noChangeArrowheads="1"/>
          </p:cNvSpPr>
          <p:nvPr/>
        </p:nvSpPr>
        <p:spPr bwMode="auto">
          <a:xfrm>
            <a:off x="1966913" y="4186238"/>
            <a:ext cx="1341437" cy="442912"/>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sz="1600">
                <a:solidFill>
                  <a:srgbClr val="800000"/>
                </a:solidFill>
                <a:ea typeface="宋体" panose="02010600030101010101" pitchFamily="2" charset="-122"/>
              </a:rPr>
              <a:t>110NNNNN</a:t>
            </a:r>
            <a:endParaRPr lang="en-US" altLang="zh-CN" sz="1600">
              <a:solidFill>
                <a:srgbClr val="800000"/>
              </a:solidFill>
              <a:ea typeface="宋体" panose="02010600030101010101" pitchFamily="2" charset="-122"/>
            </a:endParaRPr>
          </a:p>
        </p:txBody>
      </p:sp>
      <p:sp>
        <p:nvSpPr>
          <p:cNvPr id="884769" name="Rectangle 33"/>
          <p:cNvSpPr>
            <a:spLocks noChangeArrowheads="1"/>
          </p:cNvSpPr>
          <p:nvPr/>
        </p:nvSpPr>
        <p:spPr bwMode="auto">
          <a:xfrm>
            <a:off x="3276600" y="4186238"/>
            <a:ext cx="1339850" cy="442912"/>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sz="1600">
                <a:solidFill>
                  <a:srgbClr val="800000"/>
                </a:solidFill>
                <a:ea typeface="宋体" panose="02010600030101010101" pitchFamily="2" charset="-122"/>
              </a:rPr>
              <a:t>Network</a:t>
            </a:r>
            <a:endParaRPr lang="en-US" altLang="zh-CN" sz="1600">
              <a:solidFill>
                <a:srgbClr val="800000"/>
              </a:solidFill>
              <a:ea typeface="宋体" panose="02010600030101010101" pitchFamily="2" charset="-122"/>
            </a:endParaRPr>
          </a:p>
        </p:txBody>
      </p:sp>
      <p:sp>
        <p:nvSpPr>
          <p:cNvPr id="884770" name="Rectangle 34"/>
          <p:cNvSpPr>
            <a:spLocks noChangeArrowheads="1"/>
          </p:cNvSpPr>
          <p:nvPr/>
        </p:nvSpPr>
        <p:spPr bwMode="auto">
          <a:xfrm>
            <a:off x="4586288" y="4186238"/>
            <a:ext cx="1339850" cy="442912"/>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sz="1600">
                <a:solidFill>
                  <a:srgbClr val="800000"/>
                </a:solidFill>
                <a:ea typeface="宋体" panose="02010600030101010101" pitchFamily="2" charset="-122"/>
              </a:rPr>
              <a:t>Network</a:t>
            </a:r>
            <a:endParaRPr lang="en-US" altLang="zh-CN" sz="1600">
              <a:solidFill>
                <a:srgbClr val="800000"/>
              </a:solidFill>
              <a:ea typeface="宋体" panose="02010600030101010101" pitchFamily="2" charset="-122"/>
            </a:endParaRPr>
          </a:p>
        </p:txBody>
      </p:sp>
      <p:sp>
        <p:nvSpPr>
          <p:cNvPr id="884771" name="Rectangle 35"/>
          <p:cNvSpPr>
            <a:spLocks noChangeArrowheads="1"/>
          </p:cNvSpPr>
          <p:nvPr/>
        </p:nvSpPr>
        <p:spPr bwMode="auto">
          <a:xfrm>
            <a:off x="5886450" y="4186238"/>
            <a:ext cx="1338263" cy="442912"/>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sz="1600" dirty="0">
                <a:solidFill>
                  <a:schemeClr val="bg1"/>
                </a:solidFill>
                <a:ea typeface="宋体" panose="02010600030101010101" pitchFamily="2" charset="-122"/>
              </a:rPr>
              <a:t>Host</a:t>
            </a:r>
            <a:endParaRPr lang="en-US" altLang="zh-CN" sz="1600" dirty="0">
              <a:solidFill>
                <a:schemeClr val="bg1"/>
              </a:solidFill>
              <a:ea typeface="宋体" panose="02010600030101010101" pitchFamily="2" charset="-122"/>
            </a:endParaRPr>
          </a:p>
        </p:txBody>
      </p:sp>
      <p:sp>
        <p:nvSpPr>
          <p:cNvPr id="27684" name="Rectangle 36"/>
          <p:cNvSpPr>
            <a:spLocks noChangeArrowheads="1"/>
          </p:cNvSpPr>
          <p:nvPr/>
        </p:nvSpPr>
        <p:spPr bwMode="auto">
          <a:xfrm>
            <a:off x="3121025" y="3806825"/>
            <a:ext cx="244475"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8</a:t>
            </a:r>
            <a:endParaRPr lang="en-US" altLang="zh-CN" sz="1600">
              <a:solidFill>
                <a:srgbClr val="000000"/>
              </a:solidFill>
              <a:ea typeface="宋体" panose="02010600030101010101" pitchFamily="2" charset="-122"/>
            </a:endParaRPr>
          </a:p>
        </p:txBody>
      </p:sp>
      <p:sp>
        <p:nvSpPr>
          <p:cNvPr id="27685" name="Rectangle 37"/>
          <p:cNvSpPr>
            <a:spLocks noChangeArrowheads="1"/>
          </p:cNvSpPr>
          <p:nvPr/>
        </p:nvSpPr>
        <p:spPr bwMode="auto">
          <a:xfrm>
            <a:off x="3359150" y="3806825"/>
            <a:ext cx="244475"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9</a:t>
            </a:r>
            <a:endParaRPr lang="en-US" altLang="zh-CN" sz="1600">
              <a:solidFill>
                <a:srgbClr val="000000"/>
              </a:solidFill>
              <a:ea typeface="宋体" panose="02010600030101010101" pitchFamily="2" charset="-122"/>
            </a:endParaRPr>
          </a:p>
        </p:txBody>
      </p:sp>
      <p:sp>
        <p:nvSpPr>
          <p:cNvPr id="27686" name="Rectangle 38"/>
          <p:cNvSpPr>
            <a:spLocks noChangeArrowheads="1"/>
          </p:cNvSpPr>
          <p:nvPr/>
        </p:nvSpPr>
        <p:spPr bwMode="auto">
          <a:xfrm>
            <a:off x="4378325" y="3806825"/>
            <a:ext cx="246063"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16</a:t>
            </a:r>
            <a:endParaRPr lang="en-US" altLang="zh-CN" sz="1600">
              <a:solidFill>
                <a:srgbClr val="000000"/>
              </a:solidFill>
              <a:ea typeface="宋体" panose="02010600030101010101" pitchFamily="2" charset="-122"/>
            </a:endParaRPr>
          </a:p>
        </p:txBody>
      </p:sp>
      <p:sp>
        <p:nvSpPr>
          <p:cNvPr id="27687" name="Rectangle 39"/>
          <p:cNvSpPr>
            <a:spLocks noChangeArrowheads="1"/>
          </p:cNvSpPr>
          <p:nvPr/>
        </p:nvSpPr>
        <p:spPr bwMode="auto">
          <a:xfrm>
            <a:off x="4668838" y="3806825"/>
            <a:ext cx="246062"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17</a:t>
            </a:r>
            <a:endParaRPr lang="en-US" altLang="zh-CN" sz="1600">
              <a:solidFill>
                <a:srgbClr val="000000"/>
              </a:solidFill>
              <a:ea typeface="宋体" panose="02010600030101010101" pitchFamily="2" charset="-122"/>
            </a:endParaRPr>
          </a:p>
        </p:txBody>
      </p:sp>
      <p:sp>
        <p:nvSpPr>
          <p:cNvPr id="27688" name="Rectangle 40"/>
          <p:cNvSpPr>
            <a:spLocks noChangeArrowheads="1"/>
          </p:cNvSpPr>
          <p:nvPr/>
        </p:nvSpPr>
        <p:spPr bwMode="auto">
          <a:xfrm>
            <a:off x="5689600" y="3806825"/>
            <a:ext cx="244475"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24</a:t>
            </a:r>
            <a:endParaRPr lang="en-US" altLang="zh-CN" sz="1600">
              <a:solidFill>
                <a:srgbClr val="000000"/>
              </a:solidFill>
              <a:ea typeface="宋体" panose="02010600030101010101" pitchFamily="2" charset="-122"/>
            </a:endParaRPr>
          </a:p>
        </p:txBody>
      </p:sp>
      <p:sp>
        <p:nvSpPr>
          <p:cNvPr id="27689" name="Rectangle 41"/>
          <p:cNvSpPr>
            <a:spLocks noChangeArrowheads="1"/>
          </p:cNvSpPr>
          <p:nvPr/>
        </p:nvSpPr>
        <p:spPr bwMode="auto">
          <a:xfrm>
            <a:off x="5945188" y="3806825"/>
            <a:ext cx="246062"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25</a:t>
            </a:r>
            <a:endParaRPr lang="en-US" altLang="zh-CN" sz="1600">
              <a:solidFill>
                <a:srgbClr val="000000"/>
              </a:solidFill>
              <a:ea typeface="宋体" panose="02010600030101010101" pitchFamily="2" charset="-122"/>
            </a:endParaRPr>
          </a:p>
        </p:txBody>
      </p:sp>
      <p:sp>
        <p:nvSpPr>
          <p:cNvPr id="27690" name="Rectangle 42"/>
          <p:cNvSpPr>
            <a:spLocks noChangeArrowheads="1"/>
          </p:cNvSpPr>
          <p:nvPr/>
        </p:nvSpPr>
        <p:spPr bwMode="auto">
          <a:xfrm>
            <a:off x="6997700" y="3806825"/>
            <a:ext cx="246063"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32</a:t>
            </a:r>
            <a:endParaRPr lang="en-US" altLang="zh-CN" sz="1600">
              <a:solidFill>
                <a:srgbClr val="000000"/>
              </a:solidFill>
              <a:ea typeface="宋体" panose="02010600030101010101" pitchFamily="2" charset="-122"/>
            </a:endParaRPr>
          </a:p>
        </p:txBody>
      </p:sp>
      <p:sp>
        <p:nvSpPr>
          <p:cNvPr id="27691" name="Rectangle 43"/>
          <p:cNvSpPr>
            <a:spLocks noChangeArrowheads="1"/>
          </p:cNvSpPr>
          <p:nvPr/>
        </p:nvSpPr>
        <p:spPr bwMode="auto">
          <a:xfrm>
            <a:off x="2332038" y="4637088"/>
            <a:ext cx="636587" cy="223837"/>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dirty="0">
                <a:solidFill>
                  <a:srgbClr val="333399"/>
                </a:solidFill>
                <a:ea typeface="宋体" panose="02010600030101010101" pitchFamily="2" charset="-122"/>
              </a:rPr>
              <a:t>(</a:t>
            </a:r>
            <a:r>
              <a:rPr lang="en-US" altLang="zh-CN" sz="1600" dirty="0">
                <a:solidFill>
                  <a:srgbClr val="FFFF00"/>
                </a:solidFill>
                <a:ea typeface="宋体" panose="02010600030101010101" pitchFamily="2" charset="-122"/>
              </a:rPr>
              <a:t>192-223)</a:t>
            </a:r>
            <a:endParaRPr lang="en-US" altLang="zh-CN" sz="1600" dirty="0">
              <a:solidFill>
                <a:srgbClr val="FFFF00"/>
              </a:solidFill>
              <a:ea typeface="宋体" panose="02010600030101010101" pitchFamily="2" charset="-122"/>
            </a:endParaRPr>
          </a:p>
        </p:txBody>
      </p:sp>
      <p:sp>
        <p:nvSpPr>
          <p:cNvPr id="27692" name="Rectangle 44"/>
          <p:cNvSpPr>
            <a:spLocks noChangeArrowheads="1"/>
          </p:cNvSpPr>
          <p:nvPr/>
        </p:nvSpPr>
        <p:spPr bwMode="auto">
          <a:xfrm>
            <a:off x="2009775" y="4822825"/>
            <a:ext cx="244475"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1</a:t>
            </a:r>
            <a:endParaRPr lang="en-US" altLang="zh-CN" sz="1600">
              <a:solidFill>
                <a:srgbClr val="000000"/>
              </a:solidFill>
              <a:ea typeface="宋体" panose="02010600030101010101" pitchFamily="2" charset="-122"/>
            </a:endParaRPr>
          </a:p>
        </p:txBody>
      </p:sp>
      <p:sp>
        <p:nvSpPr>
          <p:cNvPr id="27693" name="Rectangle 45"/>
          <p:cNvSpPr>
            <a:spLocks noChangeArrowheads="1"/>
          </p:cNvSpPr>
          <p:nvPr/>
        </p:nvSpPr>
        <p:spPr bwMode="auto">
          <a:xfrm>
            <a:off x="481013" y="5243513"/>
            <a:ext cx="1249362" cy="357187"/>
          </a:xfrm>
          <a:prstGeom prst="rect">
            <a:avLst/>
          </a:prstGeom>
          <a:noFill/>
          <a:ln w="9525">
            <a:noFill/>
            <a:miter lim="800000"/>
          </a:ln>
        </p:spPr>
        <p:txBody>
          <a:bodyPr wrap="none" lIns="652281" tIns="0" rIns="652281" bIns="0" anchor="ctr" anchorCtr="1"/>
          <a:lstStyle/>
          <a:p>
            <a:pPr algn="l" defTabSz="1028700">
              <a:lnSpc>
                <a:spcPts val="3150"/>
              </a:lnSpc>
              <a:tabLst>
                <a:tab pos="514350" algn="l"/>
                <a:tab pos="1028700" algn="l"/>
                <a:tab pos="1543050" algn="l"/>
              </a:tabLst>
            </a:pPr>
            <a:r>
              <a:rPr lang="en-US" altLang="zh-CN" sz="1900">
                <a:solidFill>
                  <a:srgbClr val="000000"/>
                </a:solidFill>
                <a:ea typeface="宋体" panose="02010600030101010101" pitchFamily="2" charset="-122"/>
              </a:rPr>
              <a:t>D</a:t>
            </a:r>
            <a:r>
              <a:rPr lang="zh-CN" altLang="en-US" sz="1900">
                <a:solidFill>
                  <a:srgbClr val="000000"/>
                </a:solidFill>
                <a:ea typeface="宋体" panose="02010600030101010101" pitchFamily="2" charset="-122"/>
              </a:rPr>
              <a:t>类</a:t>
            </a:r>
            <a:r>
              <a:rPr lang="en-US" altLang="zh-CN" sz="1900">
                <a:solidFill>
                  <a:srgbClr val="000000"/>
                </a:solidFill>
                <a:ea typeface="宋体" panose="02010600030101010101" pitchFamily="2" charset="-122"/>
              </a:rPr>
              <a:t>:</a:t>
            </a:r>
            <a:endParaRPr lang="en-US" altLang="zh-CN" sz="1900">
              <a:solidFill>
                <a:srgbClr val="000000"/>
              </a:solidFill>
              <a:ea typeface="宋体" panose="02010600030101010101" pitchFamily="2" charset="-122"/>
            </a:endParaRPr>
          </a:p>
        </p:txBody>
      </p:sp>
      <p:sp>
        <p:nvSpPr>
          <p:cNvPr id="884782" name="Rectangle 46"/>
          <p:cNvSpPr>
            <a:spLocks noChangeArrowheads="1"/>
          </p:cNvSpPr>
          <p:nvPr/>
        </p:nvSpPr>
        <p:spPr bwMode="auto">
          <a:xfrm>
            <a:off x="1979613" y="5202238"/>
            <a:ext cx="1339850" cy="442912"/>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en-US" altLang="zh-CN" sz="1600">
                <a:solidFill>
                  <a:srgbClr val="800000"/>
                </a:solidFill>
                <a:ea typeface="宋体" panose="02010600030101010101" pitchFamily="2" charset="-122"/>
              </a:rPr>
              <a:t>1110MMMM</a:t>
            </a:r>
            <a:endParaRPr lang="en-US" altLang="zh-CN" sz="1600">
              <a:solidFill>
                <a:srgbClr val="800000"/>
              </a:solidFill>
              <a:ea typeface="宋体" panose="02010600030101010101" pitchFamily="2" charset="-122"/>
            </a:endParaRPr>
          </a:p>
        </p:txBody>
      </p:sp>
      <p:sp>
        <p:nvSpPr>
          <p:cNvPr id="884783" name="Rectangle 47"/>
          <p:cNvSpPr>
            <a:spLocks noChangeArrowheads="1"/>
          </p:cNvSpPr>
          <p:nvPr/>
        </p:nvSpPr>
        <p:spPr bwMode="auto">
          <a:xfrm>
            <a:off x="3289300" y="5202238"/>
            <a:ext cx="1339850" cy="442912"/>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zh-CN" altLang="en-US" sz="1600" dirty="0">
                <a:solidFill>
                  <a:schemeClr val="bg1"/>
                </a:solidFill>
                <a:ea typeface="宋体" panose="02010600030101010101" pitchFamily="2" charset="-122"/>
              </a:rPr>
              <a:t>多播组</a:t>
            </a:r>
            <a:endParaRPr lang="zh-CN" altLang="en-US" sz="1600" dirty="0">
              <a:solidFill>
                <a:schemeClr val="bg1"/>
              </a:solidFill>
              <a:ea typeface="宋体" panose="02010600030101010101" pitchFamily="2" charset="-122"/>
            </a:endParaRPr>
          </a:p>
        </p:txBody>
      </p:sp>
      <p:sp>
        <p:nvSpPr>
          <p:cNvPr id="884784" name="Rectangle 48"/>
          <p:cNvSpPr>
            <a:spLocks noChangeArrowheads="1"/>
          </p:cNvSpPr>
          <p:nvPr/>
        </p:nvSpPr>
        <p:spPr bwMode="auto">
          <a:xfrm>
            <a:off x="4598988" y="5202238"/>
            <a:ext cx="1339850" cy="442912"/>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zh-CN" altLang="en-US" sz="1600" dirty="0">
                <a:solidFill>
                  <a:schemeClr val="bg1"/>
                </a:solidFill>
                <a:ea typeface="宋体" panose="02010600030101010101" pitchFamily="2" charset="-122"/>
              </a:rPr>
              <a:t>多播组</a:t>
            </a:r>
            <a:endParaRPr lang="zh-CN" altLang="en-US" sz="1600" dirty="0">
              <a:solidFill>
                <a:schemeClr val="bg1"/>
              </a:solidFill>
              <a:ea typeface="宋体" panose="02010600030101010101" pitchFamily="2" charset="-122"/>
            </a:endParaRPr>
          </a:p>
        </p:txBody>
      </p:sp>
      <p:sp>
        <p:nvSpPr>
          <p:cNvPr id="884785" name="Rectangle 49"/>
          <p:cNvSpPr>
            <a:spLocks noChangeArrowheads="1"/>
          </p:cNvSpPr>
          <p:nvPr/>
        </p:nvSpPr>
        <p:spPr bwMode="auto">
          <a:xfrm>
            <a:off x="5897563" y="5202238"/>
            <a:ext cx="1339850" cy="442912"/>
          </a:xfrm>
          <a:prstGeom prst="rect">
            <a:avLst/>
          </a:prstGeom>
          <a:solidFill>
            <a:srgbClr val="CED3DE"/>
          </a:solidFill>
          <a:ln w="12700">
            <a:solidFill>
              <a:schemeClr val="tx1"/>
            </a:solidFill>
            <a:miter lim="800000"/>
          </a:ln>
          <a:effectLst>
            <a:outerShdw dist="35921" dir="2700000" algn="ctr" rotWithShape="0">
              <a:schemeClr val="bg2"/>
            </a:outerShdw>
          </a:effectLst>
        </p:spPr>
        <p:txBody>
          <a:bodyPr wrap="none" lIns="147469" tIns="73736" rIns="147469" bIns="73736" anchor="ctr"/>
          <a:lstStyle/>
          <a:p>
            <a:pPr defTabSz="1028700">
              <a:defRPr/>
            </a:pPr>
            <a:r>
              <a:rPr lang="zh-CN" altLang="en-US" sz="1600" dirty="0">
                <a:solidFill>
                  <a:schemeClr val="bg1"/>
                </a:solidFill>
                <a:ea typeface="宋体" panose="02010600030101010101" pitchFamily="2" charset="-122"/>
              </a:rPr>
              <a:t>多播组</a:t>
            </a:r>
            <a:endParaRPr lang="zh-CN" altLang="en-US" sz="1600" dirty="0">
              <a:solidFill>
                <a:schemeClr val="bg1"/>
              </a:solidFill>
              <a:ea typeface="宋体" panose="02010600030101010101" pitchFamily="2" charset="-122"/>
            </a:endParaRPr>
          </a:p>
        </p:txBody>
      </p:sp>
      <p:sp>
        <p:nvSpPr>
          <p:cNvPr id="27698" name="Rectangle 50"/>
          <p:cNvSpPr>
            <a:spLocks noChangeArrowheads="1"/>
          </p:cNvSpPr>
          <p:nvPr/>
        </p:nvSpPr>
        <p:spPr bwMode="auto">
          <a:xfrm>
            <a:off x="3133725" y="4822825"/>
            <a:ext cx="244475"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8</a:t>
            </a:r>
            <a:endParaRPr lang="en-US" altLang="zh-CN" sz="1600">
              <a:solidFill>
                <a:srgbClr val="000000"/>
              </a:solidFill>
              <a:ea typeface="宋体" panose="02010600030101010101" pitchFamily="2" charset="-122"/>
            </a:endParaRPr>
          </a:p>
        </p:txBody>
      </p:sp>
      <p:sp>
        <p:nvSpPr>
          <p:cNvPr id="27699" name="Rectangle 51"/>
          <p:cNvSpPr>
            <a:spLocks noChangeArrowheads="1"/>
          </p:cNvSpPr>
          <p:nvPr/>
        </p:nvSpPr>
        <p:spPr bwMode="auto">
          <a:xfrm>
            <a:off x="3371850" y="4822825"/>
            <a:ext cx="244475"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9</a:t>
            </a:r>
            <a:endParaRPr lang="en-US" altLang="zh-CN" sz="1600">
              <a:solidFill>
                <a:srgbClr val="000000"/>
              </a:solidFill>
              <a:ea typeface="宋体" panose="02010600030101010101" pitchFamily="2" charset="-122"/>
            </a:endParaRPr>
          </a:p>
        </p:txBody>
      </p:sp>
      <p:sp>
        <p:nvSpPr>
          <p:cNvPr id="27700" name="Rectangle 52"/>
          <p:cNvSpPr>
            <a:spLocks noChangeArrowheads="1"/>
          </p:cNvSpPr>
          <p:nvPr/>
        </p:nvSpPr>
        <p:spPr bwMode="auto">
          <a:xfrm>
            <a:off x="4391025" y="4822825"/>
            <a:ext cx="246063"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16</a:t>
            </a:r>
            <a:endParaRPr lang="en-US" altLang="zh-CN" sz="1600">
              <a:solidFill>
                <a:srgbClr val="000000"/>
              </a:solidFill>
              <a:ea typeface="宋体" panose="02010600030101010101" pitchFamily="2" charset="-122"/>
            </a:endParaRPr>
          </a:p>
        </p:txBody>
      </p:sp>
      <p:sp>
        <p:nvSpPr>
          <p:cNvPr id="27701" name="Rectangle 53"/>
          <p:cNvSpPr>
            <a:spLocks noChangeArrowheads="1"/>
          </p:cNvSpPr>
          <p:nvPr/>
        </p:nvSpPr>
        <p:spPr bwMode="auto">
          <a:xfrm>
            <a:off x="4681538" y="4822825"/>
            <a:ext cx="244475"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17</a:t>
            </a:r>
            <a:endParaRPr lang="en-US" altLang="zh-CN" sz="1600">
              <a:solidFill>
                <a:srgbClr val="000000"/>
              </a:solidFill>
              <a:ea typeface="宋体" panose="02010600030101010101" pitchFamily="2" charset="-122"/>
            </a:endParaRPr>
          </a:p>
        </p:txBody>
      </p:sp>
      <p:sp>
        <p:nvSpPr>
          <p:cNvPr id="27702" name="Rectangle 54"/>
          <p:cNvSpPr>
            <a:spLocks noChangeArrowheads="1"/>
          </p:cNvSpPr>
          <p:nvPr/>
        </p:nvSpPr>
        <p:spPr bwMode="auto">
          <a:xfrm>
            <a:off x="5700713" y="4822825"/>
            <a:ext cx="244475"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24</a:t>
            </a:r>
            <a:endParaRPr lang="en-US" altLang="zh-CN" sz="1600">
              <a:solidFill>
                <a:srgbClr val="000000"/>
              </a:solidFill>
              <a:ea typeface="宋体" panose="02010600030101010101" pitchFamily="2" charset="-122"/>
            </a:endParaRPr>
          </a:p>
        </p:txBody>
      </p:sp>
      <p:sp>
        <p:nvSpPr>
          <p:cNvPr id="27703" name="Rectangle 55"/>
          <p:cNvSpPr>
            <a:spLocks noChangeArrowheads="1"/>
          </p:cNvSpPr>
          <p:nvPr/>
        </p:nvSpPr>
        <p:spPr bwMode="auto">
          <a:xfrm>
            <a:off x="5945188" y="4822825"/>
            <a:ext cx="246062"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25</a:t>
            </a:r>
            <a:endParaRPr lang="en-US" altLang="zh-CN" sz="1600">
              <a:solidFill>
                <a:srgbClr val="000000"/>
              </a:solidFill>
              <a:ea typeface="宋体" panose="02010600030101010101" pitchFamily="2" charset="-122"/>
            </a:endParaRPr>
          </a:p>
        </p:txBody>
      </p:sp>
      <p:sp>
        <p:nvSpPr>
          <p:cNvPr id="27704" name="Rectangle 56"/>
          <p:cNvSpPr>
            <a:spLocks noChangeArrowheads="1"/>
          </p:cNvSpPr>
          <p:nvPr/>
        </p:nvSpPr>
        <p:spPr bwMode="auto">
          <a:xfrm>
            <a:off x="7010400" y="4822825"/>
            <a:ext cx="246063" cy="368300"/>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a:solidFill>
                  <a:srgbClr val="000000"/>
                </a:solidFill>
                <a:ea typeface="宋体" panose="02010600030101010101" pitchFamily="2" charset="-122"/>
              </a:rPr>
              <a:t>32</a:t>
            </a:r>
            <a:endParaRPr lang="en-US" altLang="zh-CN" sz="1600">
              <a:solidFill>
                <a:srgbClr val="000000"/>
              </a:solidFill>
              <a:ea typeface="宋体" panose="02010600030101010101" pitchFamily="2" charset="-122"/>
            </a:endParaRPr>
          </a:p>
        </p:txBody>
      </p:sp>
      <p:sp>
        <p:nvSpPr>
          <p:cNvPr id="27705" name="Rectangle 57"/>
          <p:cNvSpPr>
            <a:spLocks noChangeArrowheads="1"/>
          </p:cNvSpPr>
          <p:nvPr/>
        </p:nvSpPr>
        <p:spPr bwMode="auto">
          <a:xfrm>
            <a:off x="2346325" y="5651500"/>
            <a:ext cx="633413" cy="225425"/>
          </a:xfrm>
          <a:prstGeom prst="rect">
            <a:avLst/>
          </a:prstGeom>
          <a:noFill/>
          <a:ln w="9525">
            <a:noFill/>
            <a:miter lim="800000"/>
          </a:ln>
        </p:spPr>
        <p:txBody>
          <a:bodyPr wrap="none" lIns="652281" tIns="0" rIns="652281" bIns="0" anchor="ctr" anchorCtr="1"/>
          <a:lstStyle/>
          <a:p>
            <a:pPr algn="l" defTabSz="1028700">
              <a:lnSpc>
                <a:spcPts val="2365"/>
              </a:lnSpc>
              <a:tabLst>
                <a:tab pos="514350" algn="l"/>
                <a:tab pos="1028700" algn="l"/>
                <a:tab pos="1543050" algn="l"/>
              </a:tabLst>
            </a:pPr>
            <a:r>
              <a:rPr lang="en-US" altLang="zh-CN" sz="1600" dirty="0">
                <a:solidFill>
                  <a:srgbClr val="333399"/>
                </a:solidFill>
                <a:ea typeface="宋体" panose="02010600030101010101" pitchFamily="2" charset="-122"/>
              </a:rPr>
              <a:t>(</a:t>
            </a:r>
            <a:r>
              <a:rPr lang="en-US" altLang="zh-CN" sz="1600" dirty="0">
                <a:solidFill>
                  <a:srgbClr val="FFFF00"/>
                </a:solidFill>
                <a:ea typeface="宋体" panose="02010600030101010101" pitchFamily="2" charset="-122"/>
              </a:rPr>
              <a:t>224-239)</a:t>
            </a:r>
            <a:endParaRPr lang="en-US" altLang="zh-CN" sz="1600" dirty="0">
              <a:solidFill>
                <a:srgbClr val="FFFF00"/>
              </a:solidFill>
              <a:ea typeface="宋体" panose="02010600030101010101" pitchFamily="2" charset="-122"/>
            </a:endParaRPr>
          </a:p>
        </p:txBody>
      </p:sp>
      <p:sp>
        <p:nvSpPr>
          <p:cNvPr id="27706" name="Rectangle 58"/>
          <p:cNvSpPr>
            <a:spLocks noGrp="1" noChangeArrowheads="1"/>
          </p:cNvSpPr>
          <p:nvPr>
            <p:ph type="title"/>
          </p:nvPr>
        </p:nvSpPr>
        <p:spPr/>
        <p:txBody>
          <a:bodyPr/>
          <a:lstStyle/>
          <a:p>
            <a:r>
              <a:rPr lang="en-US" altLang="zh-CN" smtClean="0">
                <a:ea typeface="宋体" panose="02010600030101010101" pitchFamily="2" charset="-122"/>
              </a:rPr>
              <a:t>IP</a:t>
            </a:r>
            <a:r>
              <a:rPr lang="zh-CN" altLang="en-US" smtClean="0">
                <a:ea typeface="宋体" panose="02010600030101010101" pitchFamily="2" charset="-122"/>
              </a:rPr>
              <a:t>地址的分类</a:t>
            </a:r>
            <a:endParaRPr lang="zh-CN" altLang="en-US" smtClean="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1026"/>
          <p:cNvSpPr>
            <a:spLocks noGrp="1" noChangeArrowheads="1"/>
          </p:cNvSpPr>
          <p:nvPr>
            <p:ph type="title"/>
          </p:nvPr>
        </p:nvSpPr>
        <p:spPr>
          <a:xfrm>
            <a:off x="107950" y="-17463"/>
            <a:ext cx="7959725" cy="1143001"/>
          </a:xfrm>
          <a:effectLst>
            <a:outerShdw dist="35921" dir="2700000" algn="ctr" rotWithShape="0">
              <a:schemeClr val="bg2"/>
            </a:outerShdw>
          </a:effectLst>
        </p:spPr>
        <p:txBody>
          <a:bodyPr lIns="82153" tIns="41076" rIns="82153" bIns="41076"/>
          <a:lstStyle/>
          <a:p>
            <a:pPr>
              <a:defRPr/>
            </a:pPr>
            <a:r>
              <a:rPr lang="zh-CN" altLang="en-US" smtClean="0">
                <a:ea typeface="宋体" panose="02010600030101010101" pitchFamily="2" charset="-122"/>
              </a:rPr>
              <a:t>十进制和二进制的转换</a:t>
            </a:r>
            <a:endParaRPr lang="zh-CN" altLang="en-US" smtClean="0">
              <a:ea typeface="宋体" panose="02010600030101010101" pitchFamily="2" charset="-122"/>
            </a:endParaRPr>
          </a:p>
        </p:txBody>
      </p:sp>
      <p:sp>
        <p:nvSpPr>
          <p:cNvPr id="28675" name="Rectangle 1028"/>
          <p:cNvSpPr>
            <a:spLocks noChangeArrowheads="1"/>
          </p:cNvSpPr>
          <p:nvPr/>
        </p:nvSpPr>
        <p:spPr bwMode="auto">
          <a:xfrm>
            <a:off x="1125538" y="2373313"/>
            <a:ext cx="6235700" cy="3622675"/>
          </a:xfrm>
          <a:prstGeom prst="rect">
            <a:avLst/>
          </a:prstGeom>
          <a:noFill/>
          <a:ln w="9525">
            <a:noFill/>
            <a:miter lim="800000"/>
          </a:ln>
        </p:spPr>
        <p:txBody>
          <a:bodyPr wrap="none" lIns="116532" tIns="58267" rIns="116532" bIns="58267">
            <a:spAutoFit/>
          </a:bodyPr>
          <a:lstStyle/>
          <a:p>
            <a:pPr algn="l" defTabSz="1028700">
              <a:spcBef>
                <a:spcPct val="50000"/>
              </a:spcBef>
              <a:tabLst>
                <a:tab pos="647700" algn="ctr"/>
                <a:tab pos="1285875" algn="ctr"/>
                <a:tab pos="1933575" algn="ctr"/>
                <a:tab pos="2571750" algn="ctr"/>
                <a:tab pos="3219450" algn="ctr"/>
                <a:tab pos="3857625" algn="ctr"/>
                <a:tab pos="4505325" algn="ctr"/>
                <a:tab pos="5143500" algn="ctr"/>
                <a:tab pos="5791200" algn="ctr"/>
              </a:tabLst>
            </a:pPr>
            <a:r>
              <a:rPr lang="zh-CN" altLang="en-US" sz="2000">
                <a:ea typeface="宋体" panose="02010600030101010101" pitchFamily="2" charset="-122"/>
              </a:rPr>
              <a:t>1	0	0	0	0	0	0	0	=	128</a:t>
            </a:r>
            <a:endParaRPr lang="zh-CN" altLang="en-US" sz="2000">
              <a:ea typeface="宋体" panose="02010600030101010101" pitchFamily="2" charset="-122"/>
            </a:endParaRPr>
          </a:p>
          <a:p>
            <a:pPr algn="l" defTabSz="1028700">
              <a:spcBef>
                <a:spcPct val="50000"/>
              </a:spcBef>
              <a:tabLst>
                <a:tab pos="647700" algn="ctr"/>
                <a:tab pos="1285875" algn="ctr"/>
                <a:tab pos="1933575" algn="ctr"/>
                <a:tab pos="2571750" algn="ctr"/>
                <a:tab pos="3219450" algn="ctr"/>
                <a:tab pos="3857625" algn="ctr"/>
                <a:tab pos="4505325" algn="ctr"/>
                <a:tab pos="5143500" algn="ctr"/>
                <a:tab pos="5791200" algn="ctr"/>
              </a:tabLst>
            </a:pPr>
            <a:r>
              <a:rPr lang="zh-CN" altLang="en-US" sz="2000">
                <a:ea typeface="宋体" panose="02010600030101010101" pitchFamily="2" charset="-122"/>
              </a:rPr>
              <a:t>1	1	0	0	0	0	0	0	=	192</a:t>
            </a:r>
            <a:endParaRPr lang="zh-CN" altLang="en-US" sz="2000">
              <a:ea typeface="宋体" panose="02010600030101010101" pitchFamily="2" charset="-122"/>
            </a:endParaRPr>
          </a:p>
          <a:p>
            <a:pPr algn="l" defTabSz="1028700">
              <a:spcBef>
                <a:spcPct val="50000"/>
              </a:spcBef>
              <a:tabLst>
                <a:tab pos="647700" algn="ctr"/>
                <a:tab pos="1285875" algn="ctr"/>
                <a:tab pos="1933575" algn="ctr"/>
                <a:tab pos="2571750" algn="ctr"/>
                <a:tab pos="3219450" algn="ctr"/>
                <a:tab pos="3857625" algn="ctr"/>
                <a:tab pos="4505325" algn="ctr"/>
                <a:tab pos="5143500" algn="ctr"/>
                <a:tab pos="5791200" algn="ctr"/>
              </a:tabLst>
            </a:pPr>
            <a:r>
              <a:rPr lang="zh-CN" altLang="en-US" sz="2000">
                <a:ea typeface="宋体" panose="02010600030101010101" pitchFamily="2" charset="-122"/>
              </a:rPr>
              <a:t>1	1	1	0	0	0	0	0	=	224</a:t>
            </a:r>
            <a:endParaRPr lang="zh-CN" altLang="en-US" sz="2000">
              <a:ea typeface="宋体" panose="02010600030101010101" pitchFamily="2" charset="-122"/>
            </a:endParaRPr>
          </a:p>
          <a:p>
            <a:pPr algn="l" defTabSz="1028700">
              <a:spcBef>
                <a:spcPct val="50000"/>
              </a:spcBef>
              <a:tabLst>
                <a:tab pos="647700" algn="ctr"/>
                <a:tab pos="1285875" algn="ctr"/>
                <a:tab pos="1933575" algn="ctr"/>
                <a:tab pos="2571750" algn="ctr"/>
                <a:tab pos="3219450" algn="ctr"/>
                <a:tab pos="3857625" algn="ctr"/>
                <a:tab pos="4505325" algn="ctr"/>
                <a:tab pos="5143500" algn="ctr"/>
                <a:tab pos="5791200" algn="ctr"/>
              </a:tabLst>
            </a:pPr>
            <a:r>
              <a:rPr lang="zh-CN" altLang="en-US" sz="2000">
                <a:ea typeface="宋体" panose="02010600030101010101" pitchFamily="2" charset="-122"/>
              </a:rPr>
              <a:t>1	1	1	1	0	0	0	0	=	240</a:t>
            </a:r>
            <a:endParaRPr lang="zh-CN" altLang="en-US" sz="2000">
              <a:ea typeface="宋体" panose="02010600030101010101" pitchFamily="2" charset="-122"/>
            </a:endParaRPr>
          </a:p>
          <a:p>
            <a:pPr algn="l" defTabSz="1028700">
              <a:spcBef>
                <a:spcPct val="50000"/>
              </a:spcBef>
              <a:tabLst>
                <a:tab pos="647700" algn="ctr"/>
                <a:tab pos="1285875" algn="ctr"/>
                <a:tab pos="1933575" algn="ctr"/>
                <a:tab pos="2571750" algn="ctr"/>
                <a:tab pos="3219450" algn="ctr"/>
                <a:tab pos="3857625" algn="ctr"/>
                <a:tab pos="4505325" algn="ctr"/>
                <a:tab pos="5143500" algn="ctr"/>
                <a:tab pos="5791200" algn="ctr"/>
              </a:tabLst>
            </a:pPr>
            <a:r>
              <a:rPr lang="zh-CN" altLang="en-US" sz="2000">
                <a:ea typeface="宋体" panose="02010600030101010101" pitchFamily="2" charset="-122"/>
              </a:rPr>
              <a:t>1	1	1	1	1	0	0	0	=	248</a:t>
            </a:r>
            <a:endParaRPr lang="zh-CN" altLang="en-US" sz="2000">
              <a:ea typeface="宋体" panose="02010600030101010101" pitchFamily="2" charset="-122"/>
            </a:endParaRPr>
          </a:p>
          <a:p>
            <a:pPr algn="l" defTabSz="1028700">
              <a:spcBef>
                <a:spcPct val="50000"/>
              </a:spcBef>
              <a:tabLst>
                <a:tab pos="647700" algn="ctr"/>
                <a:tab pos="1285875" algn="ctr"/>
                <a:tab pos="1933575" algn="ctr"/>
                <a:tab pos="2571750" algn="ctr"/>
                <a:tab pos="3219450" algn="ctr"/>
                <a:tab pos="3857625" algn="ctr"/>
                <a:tab pos="4505325" algn="ctr"/>
                <a:tab pos="5143500" algn="ctr"/>
                <a:tab pos="5791200" algn="ctr"/>
              </a:tabLst>
            </a:pPr>
            <a:r>
              <a:rPr lang="zh-CN" altLang="en-US" sz="2000">
                <a:ea typeface="宋体" panose="02010600030101010101" pitchFamily="2" charset="-122"/>
              </a:rPr>
              <a:t>1	1	1	1	1	1	0	0	=	252</a:t>
            </a:r>
            <a:endParaRPr lang="zh-CN" altLang="en-US" sz="2000">
              <a:ea typeface="宋体" panose="02010600030101010101" pitchFamily="2" charset="-122"/>
            </a:endParaRPr>
          </a:p>
          <a:p>
            <a:pPr algn="l" defTabSz="1028700">
              <a:spcBef>
                <a:spcPct val="50000"/>
              </a:spcBef>
              <a:tabLst>
                <a:tab pos="647700" algn="ctr"/>
                <a:tab pos="1285875" algn="ctr"/>
                <a:tab pos="1933575" algn="ctr"/>
                <a:tab pos="2571750" algn="ctr"/>
                <a:tab pos="3219450" algn="ctr"/>
                <a:tab pos="3857625" algn="ctr"/>
                <a:tab pos="4505325" algn="ctr"/>
                <a:tab pos="5143500" algn="ctr"/>
                <a:tab pos="5791200" algn="ctr"/>
              </a:tabLst>
            </a:pPr>
            <a:r>
              <a:rPr lang="zh-CN" altLang="en-US" sz="2000">
                <a:ea typeface="宋体" panose="02010600030101010101" pitchFamily="2" charset="-122"/>
              </a:rPr>
              <a:t>1	1	1	1	1	1	1	0	=	254</a:t>
            </a:r>
            <a:endParaRPr lang="zh-CN" altLang="en-US" sz="2000">
              <a:ea typeface="宋体" panose="02010600030101010101" pitchFamily="2" charset="-122"/>
            </a:endParaRPr>
          </a:p>
          <a:p>
            <a:pPr algn="l" defTabSz="1028700">
              <a:spcBef>
                <a:spcPct val="50000"/>
              </a:spcBef>
              <a:tabLst>
                <a:tab pos="647700" algn="ctr"/>
                <a:tab pos="1285875" algn="ctr"/>
                <a:tab pos="1933575" algn="ctr"/>
                <a:tab pos="2571750" algn="ctr"/>
                <a:tab pos="3219450" algn="ctr"/>
                <a:tab pos="3857625" algn="ctr"/>
                <a:tab pos="4505325" algn="ctr"/>
                <a:tab pos="5143500" algn="ctr"/>
                <a:tab pos="5791200" algn="ctr"/>
              </a:tabLst>
            </a:pPr>
            <a:r>
              <a:rPr lang="zh-CN" altLang="en-US" sz="2000">
                <a:ea typeface="宋体" panose="02010600030101010101" pitchFamily="2" charset="-122"/>
              </a:rPr>
              <a:t>1	1	1	1	1	1	1	1	=	255</a:t>
            </a:r>
            <a:endParaRPr lang="zh-CN" altLang="en-US" sz="2000">
              <a:ea typeface="宋体" panose="02010600030101010101" pitchFamily="2" charset="-122"/>
            </a:endParaRPr>
          </a:p>
        </p:txBody>
      </p:sp>
      <p:sp>
        <p:nvSpPr>
          <p:cNvPr id="28676" name="Rectangle 1029"/>
          <p:cNvSpPr>
            <a:spLocks noChangeArrowheads="1"/>
          </p:cNvSpPr>
          <p:nvPr/>
        </p:nvSpPr>
        <p:spPr bwMode="auto">
          <a:xfrm>
            <a:off x="971550" y="1516063"/>
            <a:ext cx="4932363" cy="422275"/>
          </a:xfrm>
          <a:prstGeom prst="rect">
            <a:avLst/>
          </a:prstGeom>
          <a:noFill/>
          <a:ln w="9525">
            <a:noFill/>
            <a:miter lim="800000"/>
          </a:ln>
        </p:spPr>
        <p:txBody>
          <a:bodyPr wrap="none" lIns="116532" tIns="58267" rIns="116532" bIns="58267">
            <a:spAutoFit/>
          </a:bodyPr>
          <a:lstStyle/>
          <a:p>
            <a:pPr algn="l" defTabSz="1028700">
              <a:spcBef>
                <a:spcPct val="50000"/>
              </a:spcBef>
              <a:tabLst>
                <a:tab pos="771525" algn="ctr"/>
                <a:tab pos="1419225" algn="ctr"/>
                <a:tab pos="2057400" algn="ctr"/>
                <a:tab pos="2705100" algn="ctr"/>
                <a:tab pos="3343275" algn="ctr"/>
                <a:tab pos="3990975" algn="ctr"/>
                <a:tab pos="4629150" algn="ctr"/>
                <a:tab pos="5143500" algn="ctr"/>
                <a:tab pos="5791200" algn="ctr"/>
              </a:tabLst>
            </a:pPr>
            <a:r>
              <a:rPr lang="zh-CN" altLang="en-US" sz="2000">
                <a:ea typeface="宋体" panose="02010600030101010101" pitchFamily="2" charset="-122"/>
              </a:rPr>
              <a:t>128  	64	32	16	8	4	2	1</a:t>
            </a:r>
            <a:endParaRPr lang="zh-CN" altLang="en-US" sz="2000">
              <a:ea typeface="宋体" panose="02010600030101010101" pitchFamily="2" charset="-122"/>
            </a:endParaRPr>
          </a:p>
        </p:txBody>
      </p:sp>
      <p:sp>
        <p:nvSpPr>
          <p:cNvPr id="28677" name="Rectangle 1030"/>
          <p:cNvSpPr>
            <a:spLocks noChangeArrowheads="1"/>
          </p:cNvSpPr>
          <p:nvPr/>
        </p:nvSpPr>
        <p:spPr bwMode="auto">
          <a:xfrm>
            <a:off x="6731000" y="2414588"/>
            <a:ext cx="571500" cy="314325"/>
          </a:xfrm>
          <a:prstGeom prst="rect">
            <a:avLst/>
          </a:prstGeom>
          <a:noFill/>
          <a:ln w="25400">
            <a:solidFill>
              <a:schemeClr val="accent1"/>
            </a:solidFill>
            <a:miter lim="800000"/>
          </a:ln>
        </p:spPr>
        <p:txBody>
          <a:bodyPr wrap="none" lIns="116532" tIns="58267" rIns="116532" bIns="58267">
            <a:spAutoFit/>
          </a:bodyPr>
          <a:lstStyle/>
          <a:p>
            <a:endParaRPr lang="zh-CN" altLang="en-US">
              <a:ea typeface="宋体" panose="02010600030101010101" pitchFamily="2" charset="-122"/>
            </a:endParaRPr>
          </a:p>
        </p:txBody>
      </p:sp>
      <p:sp>
        <p:nvSpPr>
          <p:cNvPr id="28678" name="Rectangle 1031"/>
          <p:cNvSpPr>
            <a:spLocks noChangeArrowheads="1"/>
          </p:cNvSpPr>
          <p:nvPr/>
        </p:nvSpPr>
        <p:spPr bwMode="auto">
          <a:xfrm>
            <a:off x="6731000" y="2870200"/>
            <a:ext cx="571500" cy="314325"/>
          </a:xfrm>
          <a:prstGeom prst="rect">
            <a:avLst/>
          </a:prstGeom>
          <a:noFill/>
          <a:ln w="25400">
            <a:solidFill>
              <a:schemeClr val="accent1"/>
            </a:solidFill>
            <a:miter lim="800000"/>
          </a:ln>
        </p:spPr>
        <p:txBody>
          <a:bodyPr wrap="none" lIns="116532" tIns="58267" rIns="116532" bIns="58267">
            <a:spAutoFit/>
          </a:bodyPr>
          <a:lstStyle/>
          <a:p>
            <a:endParaRPr lang="zh-CN" altLang="en-US">
              <a:ea typeface="宋体" panose="02010600030101010101" pitchFamily="2" charset="-122"/>
            </a:endParaRPr>
          </a:p>
        </p:txBody>
      </p:sp>
      <p:sp>
        <p:nvSpPr>
          <p:cNvPr id="28679" name="Rectangle 1032"/>
          <p:cNvSpPr>
            <a:spLocks noChangeArrowheads="1"/>
          </p:cNvSpPr>
          <p:nvPr/>
        </p:nvSpPr>
        <p:spPr bwMode="auto">
          <a:xfrm>
            <a:off x="6731000" y="3340100"/>
            <a:ext cx="571500" cy="314325"/>
          </a:xfrm>
          <a:prstGeom prst="rect">
            <a:avLst/>
          </a:prstGeom>
          <a:noFill/>
          <a:ln w="25400">
            <a:solidFill>
              <a:schemeClr val="accent1"/>
            </a:solidFill>
            <a:miter lim="800000"/>
          </a:ln>
        </p:spPr>
        <p:txBody>
          <a:bodyPr wrap="none" lIns="116532" tIns="58267" rIns="116532" bIns="58267">
            <a:spAutoFit/>
          </a:bodyPr>
          <a:lstStyle/>
          <a:p>
            <a:endParaRPr lang="zh-CN" altLang="en-US">
              <a:ea typeface="宋体" panose="02010600030101010101" pitchFamily="2" charset="-122"/>
            </a:endParaRPr>
          </a:p>
        </p:txBody>
      </p:sp>
      <p:sp>
        <p:nvSpPr>
          <p:cNvPr id="28680" name="Rectangle 1033"/>
          <p:cNvSpPr>
            <a:spLocks noChangeArrowheads="1"/>
          </p:cNvSpPr>
          <p:nvPr/>
        </p:nvSpPr>
        <p:spPr bwMode="auto">
          <a:xfrm>
            <a:off x="6731000" y="3786188"/>
            <a:ext cx="571500" cy="314325"/>
          </a:xfrm>
          <a:prstGeom prst="rect">
            <a:avLst/>
          </a:prstGeom>
          <a:noFill/>
          <a:ln w="25400">
            <a:solidFill>
              <a:schemeClr val="accent1"/>
            </a:solidFill>
            <a:miter lim="800000"/>
          </a:ln>
        </p:spPr>
        <p:txBody>
          <a:bodyPr wrap="none" lIns="116532" tIns="58267" rIns="116532" bIns="58267">
            <a:spAutoFit/>
          </a:bodyPr>
          <a:lstStyle/>
          <a:p>
            <a:endParaRPr lang="zh-CN" altLang="en-US">
              <a:ea typeface="宋体" panose="02010600030101010101" pitchFamily="2" charset="-122"/>
            </a:endParaRPr>
          </a:p>
        </p:txBody>
      </p:sp>
      <p:sp>
        <p:nvSpPr>
          <p:cNvPr id="28681" name="Rectangle 1034"/>
          <p:cNvSpPr>
            <a:spLocks noChangeArrowheads="1"/>
          </p:cNvSpPr>
          <p:nvPr/>
        </p:nvSpPr>
        <p:spPr bwMode="auto">
          <a:xfrm>
            <a:off x="6731000" y="4273550"/>
            <a:ext cx="571500" cy="314325"/>
          </a:xfrm>
          <a:prstGeom prst="rect">
            <a:avLst/>
          </a:prstGeom>
          <a:noFill/>
          <a:ln w="25400">
            <a:solidFill>
              <a:schemeClr val="accent1"/>
            </a:solidFill>
            <a:miter lim="800000"/>
          </a:ln>
        </p:spPr>
        <p:txBody>
          <a:bodyPr wrap="none" lIns="116532" tIns="58267" rIns="116532" bIns="58267">
            <a:spAutoFit/>
          </a:bodyPr>
          <a:lstStyle/>
          <a:p>
            <a:endParaRPr lang="zh-CN" altLang="en-US">
              <a:ea typeface="宋体" panose="02010600030101010101" pitchFamily="2" charset="-122"/>
            </a:endParaRPr>
          </a:p>
        </p:txBody>
      </p:sp>
      <p:sp>
        <p:nvSpPr>
          <p:cNvPr id="28682" name="Rectangle 1035"/>
          <p:cNvSpPr>
            <a:spLocks noChangeArrowheads="1"/>
          </p:cNvSpPr>
          <p:nvPr/>
        </p:nvSpPr>
        <p:spPr bwMode="auto">
          <a:xfrm>
            <a:off x="6731000" y="4729163"/>
            <a:ext cx="571500" cy="314325"/>
          </a:xfrm>
          <a:prstGeom prst="rect">
            <a:avLst/>
          </a:prstGeom>
          <a:noFill/>
          <a:ln w="25400">
            <a:solidFill>
              <a:schemeClr val="accent1"/>
            </a:solidFill>
            <a:miter lim="800000"/>
          </a:ln>
        </p:spPr>
        <p:txBody>
          <a:bodyPr wrap="none" lIns="116532" tIns="58267" rIns="116532" bIns="58267">
            <a:spAutoFit/>
          </a:bodyPr>
          <a:lstStyle/>
          <a:p>
            <a:endParaRPr lang="zh-CN" altLang="en-US">
              <a:ea typeface="宋体" panose="02010600030101010101" pitchFamily="2" charset="-122"/>
            </a:endParaRPr>
          </a:p>
        </p:txBody>
      </p:sp>
      <p:sp>
        <p:nvSpPr>
          <p:cNvPr id="28683" name="Rectangle 1036"/>
          <p:cNvSpPr>
            <a:spLocks noChangeArrowheads="1"/>
          </p:cNvSpPr>
          <p:nvPr/>
        </p:nvSpPr>
        <p:spPr bwMode="auto">
          <a:xfrm>
            <a:off x="6731000" y="5184775"/>
            <a:ext cx="571500" cy="314325"/>
          </a:xfrm>
          <a:prstGeom prst="rect">
            <a:avLst/>
          </a:prstGeom>
          <a:noFill/>
          <a:ln w="25400">
            <a:solidFill>
              <a:schemeClr val="accent1"/>
            </a:solidFill>
            <a:miter lim="800000"/>
          </a:ln>
        </p:spPr>
        <p:txBody>
          <a:bodyPr wrap="none" lIns="116532" tIns="58267" rIns="116532" bIns="58267">
            <a:spAutoFit/>
          </a:bodyPr>
          <a:lstStyle/>
          <a:p>
            <a:endParaRPr lang="zh-CN" altLang="en-US">
              <a:ea typeface="宋体" panose="02010600030101010101" pitchFamily="2" charset="-122"/>
            </a:endParaRPr>
          </a:p>
        </p:txBody>
      </p:sp>
      <p:sp>
        <p:nvSpPr>
          <p:cNvPr id="28684" name="Rectangle 1037"/>
          <p:cNvSpPr>
            <a:spLocks noChangeArrowheads="1"/>
          </p:cNvSpPr>
          <p:nvPr/>
        </p:nvSpPr>
        <p:spPr bwMode="auto">
          <a:xfrm>
            <a:off x="6731000" y="5654675"/>
            <a:ext cx="571500" cy="314325"/>
          </a:xfrm>
          <a:prstGeom prst="rect">
            <a:avLst/>
          </a:prstGeom>
          <a:noFill/>
          <a:ln w="25400">
            <a:solidFill>
              <a:schemeClr val="accent1"/>
            </a:solidFill>
            <a:miter lim="800000"/>
          </a:ln>
        </p:spPr>
        <p:txBody>
          <a:bodyPr wrap="none" lIns="116532" tIns="58267" rIns="116532" bIns="58267">
            <a:spAutoFit/>
          </a:bodyPr>
          <a:lstStyle/>
          <a:p>
            <a:endParaRPr lang="zh-CN" altLang="en-US">
              <a:ea typeface="宋体" panose="02010600030101010101" pitchFamily="2" charset="-122"/>
            </a:endParaRPr>
          </a:p>
        </p:txBody>
      </p:sp>
      <p:sp>
        <p:nvSpPr>
          <p:cNvPr id="28685" name="Line 1038"/>
          <p:cNvSpPr>
            <a:spLocks noChangeShapeType="1"/>
          </p:cNvSpPr>
          <p:nvPr/>
        </p:nvSpPr>
        <p:spPr bwMode="auto">
          <a:xfrm>
            <a:off x="1057275" y="2314575"/>
            <a:ext cx="4973638" cy="0"/>
          </a:xfrm>
          <a:prstGeom prst="line">
            <a:avLst/>
          </a:prstGeom>
          <a:noFill/>
          <a:ln w="12700">
            <a:solidFill>
              <a:schemeClr val="accent1"/>
            </a:solidFill>
            <a:round/>
            <a:headEnd type="none" w="sm" len="sm"/>
            <a:tailEnd type="none" w="sm" len="sm"/>
          </a:ln>
        </p:spPr>
        <p:txBody>
          <a:bodyPr wrap="none" lIns="116532" tIns="58267" rIns="116532" bIns="58267">
            <a:spAutoFit/>
          </a:bodyPr>
          <a:lstStyle/>
          <a:p>
            <a:endParaRPr lang="zh-CN" altLang="en-US"/>
          </a:p>
        </p:txBody>
      </p:sp>
      <p:sp>
        <p:nvSpPr>
          <p:cNvPr id="681999" name="Line 1039"/>
          <p:cNvSpPr>
            <a:spLocks noChangeShapeType="1"/>
          </p:cNvSpPr>
          <p:nvPr/>
        </p:nvSpPr>
        <p:spPr bwMode="auto">
          <a:xfrm>
            <a:off x="1314450" y="1885950"/>
            <a:ext cx="0" cy="428625"/>
          </a:xfrm>
          <a:prstGeom prst="line">
            <a:avLst/>
          </a:prstGeom>
          <a:noFill/>
          <a:ln w="25400">
            <a:solidFill>
              <a:schemeClr val="accent1"/>
            </a:solidFill>
            <a:round/>
            <a:headEnd type="none" w="sm" len="sm"/>
            <a:tailEnd type="triangle" w="med" len="med"/>
          </a:ln>
          <a:effectLst>
            <a:outerShdw dist="35921" dir="2700000" algn="ctr" rotWithShape="0">
              <a:schemeClr val="bg2"/>
            </a:outerShdw>
          </a:effectLst>
        </p:spPr>
        <p:txBody>
          <a:bodyPr wrap="none" lIns="116532" tIns="58267" rIns="116532" bIns="58267">
            <a:spAutoFit/>
          </a:bodyPr>
          <a:lstStyle/>
          <a:p>
            <a:pPr>
              <a:defRPr/>
            </a:pPr>
            <a:endParaRPr lang="zh-CN" altLang="en-US"/>
          </a:p>
        </p:txBody>
      </p:sp>
      <p:sp>
        <p:nvSpPr>
          <p:cNvPr id="682000" name="Line 1040"/>
          <p:cNvSpPr>
            <a:spLocks noChangeShapeType="1"/>
          </p:cNvSpPr>
          <p:nvPr/>
        </p:nvSpPr>
        <p:spPr bwMode="auto">
          <a:xfrm>
            <a:off x="1855788" y="1885950"/>
            <a:ext cx="0" cy="428625"/>
          </a:xfrm>
          <a:prstGeom prst="line">
            <a:avLst/>
          </a:prstGeom>
          <a:noFill/>
          <a:ln w="25400">
            <a:solidFill>
              <a:schemeClr val="accent1"/>
            </a:solidFill>
            <a:round/>
            <a:headEnd type="none" w="sm" len="sm"/>
            <a:tailEnd type="triangle" w="med" len="med"/>
          </a:ln>
          <a:effectLst>
            <a:outerShdw dist="35921" dir="2700000" algn="ctr" rotWithShape="0">
              <a:schemeClr val="bg2"/>
            </a:outerShdw>
          </a:effectLst>
        </p:spPr>
        <p:txBody>
          <a:bodyPr wrap="none" lIns="116532" tIns="58267" rIns="116532" bIns="58267">
            <a:spAutoFit/>
          </a:bodyPr>
          <a:lstStyle/>
          <a:p>
            <a:pPr>
              <a:defRPr/>
            </a:pPr>
            <a:endParaRPr lang="zh-CN" altLang="en-US"/>
          </a:p>
        </p:txBody>
      </p:sp>
      <p:sp>
        <p:nvSpPr>
          <p:cNvPr id="682001" name="Line 1041"/>
          <p:cNvSpPr>
            <a:spLocks noChangeShapeType="1"/>
          </p:cNvSpPr>
          <p:nvPr/>
        </p:nvSpPr>
        <p:spPr bwMode="auto">
          <a:xfrm>
            <a:off x="2514600" y="1885950"/>
            <a:ext cx="0" cy="428625"/>
          </a:xfrm>
          <a:prstGeom prst="line">
            <a:avLst/>
          </a:prstGeom>
          <a:noFill/>
          <a:ln w="25400">
            <a:solidFill>
              <a:schemeClr val="accent1"/>
            </a:solidFill>
            <a:round/>
            <a:headEnd type="none" w="sm" len="sm"/>
            <a:tailEnd type="triangle" w="med" len="med"/>
          </a:ln>
          <a:effectLst>
            <a:outerShdw dist="35921" dir="2700000" algn="ctr" rotWithShape="0">
              <a:schemeClr val="bg2"/>
            </a:outerShdw>
          </a:effectLst>
        </p:spPr>
        <p:txBody>
          <a:bodyPr wrap="none" lIns="116532" tIns="58267" rIns="116532" bIns="58267">
            <a:spAutoFit/>
          </a:bodyPr>
          <a:lstStyle/>
          <a:p>
            <a:pPr>
              <a:defRPr/>
            </a:pPr>
            <a:endParaRPr lang="zh-CN" altLang="en-US"/>
          </a:p>
        </p:txBody>
      </p:sp>
      <p:sp>
        <p:nvSpPr>
          <p:cNvPr id="682002" name="Line 1042"/>
          <p:cNvSpPr>
            <a:spLocks noChangeShapeType="1"/>
          </p:cNvSpPr>
          <p:nvPr/>
        </p:nvSpPr>
        <p:spPr bwMode="auto">
          <a:xfrm>
            <a:off x="3141663" y="1885950"/>
            <a:ext cx="0" cy="428625"/>
          </a:xfrm>
          <a:prstGeom prst="line">
            <a:avLst/>
          </a:prstGeom>
          <a:noFill/>
          <a:ln w="25400">
            <a:solidFill>
              <a:schemeClr val="accent1"/>
            </a:solidFill>
            <a:round/>
            <a:headEnd type="none" w="sm" len="sm"/>
            <a:tailEnd type="triangle" w="med" len="med"/>
          </a:ln>
          <a:effectLst>
            <a:outerShdw dist="35921" dir="2700000" algn="ctr" rotWithShape="0">
              <a:schemeClr val="bg2"/>
            </a:outerShdw>
          </a:effectLst>
        </p:spPr>
        <p:txBody>
          <a:bodyPr wrap="none" lIns="116532" tIns="58267" rIns="116532" bIns="58267">
            <a:spAutoFit/>
          </a:bodyPr>
          <a:lstStyle/>
          <a:p>
            <a:pPr>
              <a:defRPr/>
            </a:pPr>
            <a:endParaRPr lang="zh-CN" altLang="en-US"/>
          </a:p>
        </p:txBody>
      </p:sp>
      <p:sp>
        <p:nvSpPr>
          <p:cNvPr id="682003" name="Line 1043"/>
          <p:cNvSpPr>
            <a:spLocks noChangeShapeType="1"/>
          </p:cNvSpPr>
          <p:nvPr/>
        </p:nvSpPr>
        <p:spPr bwMode="auto">
          <a:xfrm>
            <a:off x="3800475" y="1885950"/>
            <a:ext cx="0" cy="428625"/>
          </a:xfrm>
          <a:prstGeom prst="line">
            <a:avLst/>
          </a:prstGeom>
          <a:noFill/>
          <a:ln w="25400">
            <a:solidFill>
              <a:schemeClr val="accent1"/>
            </a:solidFill>
            <a:round/>
            <a:headEnd type="none" w="sm" len="sm"/>
            <a:tailEnd type="triangle" w="med" len="med"/>
          </a:ln>
          <a:effectLst>
            <a:outerShdw dist="35921" dir="2700000" algn="ctr" rotWithShape="0">
              <a:schemeClr val="bg2"/>
            </a:outerShdw>
          </a:effectLst>
        </p:spPr>
        <p:txBody>
          <a:bodyPr wrap="none" lIns="116532" tIns="58267" rIns="116532" bIns="58267">
            <a:spAutoFit/>
          </a:bodyPr>
          <a:lstStyle/>
          <a:p>
            <a:pPr>
              <a:defRPr/>
            </a:pPr>
            <a:endParaRPr lang="zh-CN" altLang="en-US"/>
          </a:p>
        </p:txBody>
      </p:sp>
      <p:sp>
        <p:nvSpPr>
          <p:cNvPr id="682004" name="Line 1044"/>
          <p:cNvSpPr>
            <a:spLocks noChangeShapeType="1"/>
          </p:cNvSpPr>
          <p:nvPr/>
        </p:nvSpPr>
        <p:spPr bwMode="auto">
          <a:xfrm>
            <a:off x="4427538" y="1885950"/>
            <a:ext cx="0" cy="428625"/>
          </a:xfrm>
          <a:prstGeom prst="line">
            <a:avLst/>
          </a:prstGeom>
          <a:noFill/>
          <a:ln w="25400">
            <a:solidFill>
              <a:schemeClr val="accent1"/>
            </a:solidFill>
            <a:round/>
            <a:headEnd type="none" w="sm" len="sm"/>
            <a:tailEnd type="triangle" w="med" len="med"/>
          </a:ln>
          <a:effectLst>
            <a:outerShdw dist="35921" dir="2700000" algn="ctr" rotWithShape="0">
              <a:schemeClr val="bg2"/>
            </a:outerShdw>
          </a:effectLst>
        </p:spPr>
        <p:txBody>
          <a:bodyPr wrap="none" lIns="116532" tIns="58267" rIns="116532" bIns="58267">
            <a:spAutoFit/>
          </a:bodyPr>
          <a:lstStyle/>
          <a:p>
            <a:pPr>
              <a:defRPr/>
            </a:pPr>
            <a:endParaRPr lang="zh-CN" altLang="en-US"/>
          </a:p>
        </p:txBody>
      </p:sp>
      <p:sp>
        <p:nvSpPr>
          <p:cNvPr id="682005" name="Line 1045"/>
          <p:cNvSpPr>
            <a:spLocks noChangeShapeType="1"/>
          </p:cNvSpPr>
          <p:nvPr/>
        </p:nvSpPr>
        <p:spPr bwMode="auto">
          <a:xfrm>
            <a:off x="5087938" y="1885950"/>
            <a:ext cx="0" cy="428625"/>
          </a:xfrm>
          <a:prstGeom prst="line">
            <a:avLst/>
          </a:prstGeom>
          <a:noFill/>
          <a:ln w="25400">
            <a:solidFill>
              <a:schemeClr val="accent1"/>
            </a:solidFill>
            <a:round/>
            <a:headEnd type="none" w="sm" len="sm"/>
            <a:tailEnd type="triangle" w="med" len="med"/>
          </a:ln>
          <a:effectLst>
            <a:outerShdw dist="35921" dir="2700000" algn="ctr" rotWithShape="0">
              <a:schemeClr val="bg2"/>
            </a:outerShdw>
          </a:effectLst>
        </p:spPr>
        <p:txBody>
          <a:bodyPr wrap="none" lIns="116532" tIns="58267" rIns="116532" bIns="58267">
            <a:spAutoFit/>
          </a:bodyPr>
          <a:lstStyle/>
          <a:p>
            <a:pPr>
              <a:defRPr/>
            </a:pPr>
            <a:endParaRPr lang="zh-CN" altLang="en-US"/>
          </a:p>
        </p:txBody>
      </p:sp>
      <p:sp>
        <p:nvSpPr>
          <p:cNvPr id="682006" name="Line 1046"/>
          <p:cNvSpPr>
            <a:spLocks noChangeShapeType="1"/>
          </p:cNvSpPr>
          <p:nvPr/>
        </p:nvSpPr>
        <p:spPr bwMode="auto">
          <a:xfrm>
            <a:off x="5715000" y="1885950"/>
            <a:ext cx="0" cy="428625"/>
          </a:xfrm>
          <a:prstGeom prst="line">
            <a:avLst/>
          </a:prstGeom>
          <a:noFill/>
          <a:ln w="25400">
            <a:solidFill>
              <a:schemeClr val="accent1"/>
            </a:solidFill>
            <a:round/>
            <a:headEnd type="none" w="sm" len="sm"/>
            <a:tailEnd type="triangle" w="med" len="med"/>
          </a:ln>
          <a:effectLst>
            <a:outerShdw dist="35921" dir="2700000" algn="ctr" rotWithShape="0">
              <a:schemeClr val="bg2"/>
            </a:outerShdw>
          </a:effectLst>
        </p:spPr>
        <p:txBody>
          <a:bodyPr wrap="none" lIns="116532" tIns="58267" rIns="116532" bIns="58267">
            <a:spAutoFit/>
          </a:bodyPr>
          <a:lstStyle/>
          <a:p>
            <a:pPr>
              <a:defRPr/>
            </a:pPr>
            <a:endParaRPr lang="zh-CN" alt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12725" y="214313"/>
            <a:ext cx="8145463" cy="838200"/>
          </a:xfrm>
        </p:spPr>
        <p:txBody>
          <a:bodyPr/>
          <a:lstStyle/>
          <a:p>
            <a:r>
              <a:rPr lang="zh-CN" altLang="en-US" dirty="0" smtClean="0">
                <a:ea typeface="宋体" panose="02010600030101010101" pitchFamily="2" charset="-122"/>
              </a:rPr>
              <a:t>私有地址</a:t>
            </a:r>
            <a:endParaRPr lang="en-US" altLang="zh-CN" dirty="0" smtClean="0">
              <a:ea typeface="宋体" panose="02010600030101010101" pitchFamily="2" charset="-122"/>
            </a:endParaRPr>
          </a:p>
        </p:txBody>
      </p:sp>
      <p:sp>
        <p:nvSpPr>
          <p:cNvPr id="29699" name="Rectangle 3"/>
          <p:cNvSpPr>
            <a:spLocks noGrp="1" noChangeArrowheads="1"/>
          </p:cNvSpPr>
          <p:nvPr>
            <p:ph idx="1"/>
          </p:nvPr>
        </p:nvSpPr>
        <p:spPr>
          <a:xfrm>
            <a:off x="971550" y="1423988"/>
            <a:ext cx="7272338" cy="4525962"/>
          </a:xfrm>
        </p:spPr>
        <p:txBody>
          <a:bodyPr/>
          <a:lstStyle/>
          <a:p>
            <a:r>
              <a:rPr lang="zh-CN" altLang="en-US" dirty="0" smtClean="0">
                <a:ea typeface="宋体" panose="02010600030101010101" pitchFamily="2" charset="-122"/>
              </a:rPr>
              <a:t>私有地址的概念</a:t>
            </a:r>
            <a:endParaRPr lang="zh-CN" altLang="en-US" dirty="0" smtClean="0">
              <a:ea typeface="宋体" panose="02010600030101010101" pitchFamily="2" charset="-122"/>
            </a:endParaRPr>
          </a:p>
          <a:p>
            <a:pPr lvl="1"/>
            <a:r>
              <a:rPr lang="zh-CN" altLang="en-US" dirty="0" smtClean="0">
                <a:ea typeface="宋体" panose="02010600030101010101" pitchFamily="2" charset="-122"/>
              </a:rPr>
              <a:t>属于非注册地址，专门为组织机构内部使用</a:t>
            </a:r>
            <a:endParaRPr lang="zh-CN" altLang="en-US" dirty="0" smtClean="0">
              <a:ea typeface="宋体" panose="02010600030101010101" pitchFamily="2" charset="-122"/>
            </a:endParaRPr>
          </a:p>
          <a:p>
            <a:r>
              <a:rPr lang="zh-CN" altLang="en-US" dirty="0" smtClean="0">
                <a:ea typeface="宋体" panose="02010600030101010101" pitchFamily="2" charset="-122"/>
              </a:rPr>
              <a:t>私有地址的分类</a:t>
            </a:r>
            <a:endParaRPr lang="zh-CN" altLang="en-US" dirty="0" smtClean="0">
              <a:ea typeface="宋体" panose="02010600030101010101" pitchFamily="2" charset="-122"/>
            </a:endParaRPr>
          </a:p>
          <a:p>
            <a:pPr lvl="1"/>
            <a:r>
              <a:rPr lang="en-US" altLang="zh-CN" dirty="0" smtClean="0">
                <a:latin typeface="幼圆" panose="02010509060101010101" pitchFamily="49" charset="-122"/>
                <a:ea typeface="幼圆" panose="02010509060101010101" pitchFamily="49" charset="-122"/>
              </a:rPr>
              <a:t>A</a:t>
            </a:r>
            <a:r>
              <a:rPr lang="zh-CN" altLang="en-US" dirty="0" smtClean="0">
                <a:latin typeface="幼圆" panose="02010509060101010101" pitchFamily="49" charset="-122"/>
                <a:ea typeface="幼圆" panose="02010509060101010101" pitchFamily="49" charset="-122"/>
              </a:rPr>
              <a:t>类</a:t>
            </a:r>
            <a:r>
              <a:rPr lang="en-US" altLang="zh-CN" dirty="0" smtClean="0">
                <a:latin typeface="幼圆" panose="02010509060101010101" pitchFamily="49" charset="-122"/>
                <a:ea typeface="幼圆" panose="02010509060101010101" pitchFamily="49" charset="-122"/>
              </a:rPr>
              <a:t>:10.0.0.0</a:t>
            </a:r>
            <a:r>
              <a:rPr lang="zh-CN" altLang="en-US" dirty="0" smtClean="0">
                <a:latin typeface="幼圆" panose="02010509060101010101" pitchFamily="49" charset="-122"/>
                <a:ea typeface="幼圆" panose="02010509060101010101" pitchFamily="49" charset="-122"/>
              </a:rPr>
              <a:t>至</a:t>
            </a:r>
            <a:r>
              <a:rPr lang="en-US" altLang="zh-CN" dirty="0" smtClean="0">
                <a:latin typeface="幼圆" panose="02010509060101010101" pitchFamily="49" charset="-122"/>
                <a:ea typeface="幼圆" panose="02010509060101010101" pitchFamily="49" charset="-122"/>
              </a:rPr>
              <a:t>10.255.255.255</a:t>
            </a:r>
            <a:endParaRPr lang="en-US" altLang="zh-CN" dirty="0" smtClean="0">
              <a:latin typeface="幼圆" panose="02010509060101010101" pitchFamily="49" charset="-122"/>
              <a:ea typeface="幼圆" panose="02010509060101010101" pitchFamily="49" charset="-122"/>
            </a:endParaRPr>
          </a:p>
          <a:p>
            <a:pPr lvl="1"/>
            <a:r>
              <a:rPr lang="en-US" altLang="zh-CN" dirty="0" smtClean="0">
                <a:latin typeface="幼圆" panose="02010509060101010101" pitchFamily="49" charset="-122"/>
                <a:ea typeface="幼圆" panose="02010509060101010101" pitchFamily="49" charset="-122"/>
              </a:rPr>
              <a:t>B</a:t>
            </a:r>
            <a:r>
              <a:rPr lang="zh-CN" altLang="en-US" dirty="0" smtClean="0">
                <a:latin typeface="幼圆" panose="02010509060101010101" pitchFamily="49" charset="-122"/>
                <a:ea typeface="幼圆" panose="02010509060101010101" pitchFamily="49" charset="-122"/>
              </a:rPr>
              <a:t>类</a:t>
            </a:r>
            <a:r>
              <a:rPr lang="en-US" altLang="zh-CN" dirty="0" smtClean="0">
                <a:latin typeface="幼圆" panose="02010509060101010101" pitchFamily="49" charset="-122"/>
                <a:ea typeface="幼圆" panose="02010509060101010101" pitchFamily="49" charset="-122"/>
              </a:rPr>
              <a:t>:172.16.0.0</a:t>
            </a:r>
            <a:r>
              <a:rPr lang="zh-CN" altLang="en-US" dirty="0" smtClean="0">
                <a:latin typeface="幼圆" panose="02010509060101010101" pitchFamily="49" charset="-122"/>
                <a:ea typeface="幼圆" panose="02010509060101010101" pitchFamily="49" charset="-122"/>
              </a:rPr>
              <a:t>至</a:t>
            </a:r>
            <a:r>
              <a:rPr lang="en-US" altLang="zh-CN" dirty="0" smtClean="0">
                <a:latin typeface="幼圆" panose="02010509060101010101" pitchFamily="49" charset="-122"/>
                <a:ea typeface="幼圆" panose="02010509060101010101" pitchFamily="49" charset="-122"/>
              </a:rPr>
              <a:t>172.31.255.255</a:t>
            </a:r>
            <a:endParaRPr lang="en-US" altLang="zh-CN" dirty="0" smtClean="0">
              <a:latin typeface="幼圆" panose="02010509060101010101" pitchFamily="49" charset="-122"/>
              <a:ea typeface="幼圆" panose="02010509060101010101" pitchFamily="49" charset="-122"/>
            </a:endParaRPr>
          </a:p>
          <a:p>
            <a:pPr lvl="1"/>
            <a:r>
              <a:rPr lang="en-US" altLang="zh-CN" dirty="0" smtClean="0">
                <a:latin typeface="幼圆" panose="02010509060101010101" pitchFamily="49" charset="-122"/>
                <a:ea typeface="幼圆" panose="02010509060101010101" pitchFamily="49" charset="-122"/>
              </a:rPr>
              <a:t>C</a:t>
            </a:r>
            <a:r>
              <a:rPr lang="zh-CN" altLang="en-US" dirty="0" smtClean="0">
                <a:latin typeface="幼圆" panose="02010509060101010101" pitchFamily="49" charset="-122"/>
                <a:ea typeface="幼圆" panose="02010509060101010101" pitchFamily="49" charset="-122"/>
              </a:rPr>
              <a:t>类</a:t>
            </a:r>
            <a:r>
              <a:rPr lang="en-US" altLang="zh-CN" dirty="0" smtClean="0">
                <a:latin typeface="幼圆" panose="02010509060101010101" pitchFamily="49" charset="-122"/>
                <a:ea typeface="幼圆" panose="02010509060101010101" pitchFamily="49" charset="-122"/>
              </a:rPr>
              <a:t>:192.168.0.0</a:t>
            </a:r>
            <a:r>
              <a:rPr lang="zh-CN" altLang="en-US" dirty="0" smtClean="0">
                <a:latin typeface="幼圆" panose="02010509060101010101" pitchFamily="49" charset="-122"/>
                <a:ea typeface="幼圆" panose="02010509060101010101" pitchFamily="49" charset="-122"/>
              </a:rPr>
              <a:t>至</a:t>
            </a:r>
            <a:r>
              <a:rPr lang="en-US" altLang="zh-CN" dirty="0" smtClean="0">
                <a:latin typeface="幼圆" panose="02010509060101010101" pitchFamily="49" charset="-122"/>
                <a:ea typeface="幼圆" panose="02010509060101010101" pitchFamily="49" charset="-122"/>
              </a:rPr>
              <a:t>192.168.255.255</a:t>
            </a:r>
            <a:endParaRPr lang="en-US" altLang="zh-CN"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12725" y="214313"/>
            <a:ext cx="8145463" cy="838200"/>
          </a:xfrm>
        </p:spPr>
        <p:txBody>
          <a:bodyPr/>
          <a:lstStyle/>
          <a:p>
            <a:r>
              <a:rPr lang="zh-CN" altLang="en-US" smtClean="0">
                <a:ea typeface="宋体" panose="02010600030101010101" pitchFamily="2" charset="-122"/>
              </a:rPr>
              <a:t>子网掩码</a:t>
            </a:r>
            <a:endParaRPr lang="zh-CN" altLang="en-US" smtClean="0">
              <a:ea typeface="宋体" panose="02010600030101010101" pitchFamily="2" charset="-122"/>
            </a:endParaRPr>
          </a:p>
        </p:txBody>
      </p:sp>
      <p:sp>
        <p:nvSpPr>
          <p:cNvPr id="30723" name="Rectangle 3"/>
          <p:cNvSpPr>
            <a:spLocks noGrp="1" noChangeArrowheads="1"/>
          </p:cNvSpPr>
          <p:nvPr>
            <p:ph idx="1"/>
          </p:nvPr>
        </p:nvSpPr>
        <p:spPr>
          <a:xfrm>
            <a:off x="590550" y="1196975"/>
            <a:ext cx="8229600" cy="4237038"/>
          </a:xfrm>
        </p:spPr>
        <p:txBody>
          <a:bodyPr/>
          <a:lstStyle/>
          <a:p>
            <a:pPr>
              <a:lnSpc>
                <a:spcPct val="125000"/>
              </a:lnSpc>
            </a:pPr>
            <a:r>
              <a:rPr lang="zh-CN" altLang="en-US" smtClean="0">
                <a:ea typeface="宋体" panose="02010600030101010101" pitchFamily="2" charset="-122"/>
              </a:rPr>
              <a:t>子网掩码</a:t>
            </a:r>
            <a:endParaRPr lang="zh-CN" altLang="en-US" smtClean="0">
              <a:ea typeface="宋体" panose="02010600030101010101" pitchFamily="2" charset="-122"/>
            </a:endParaRPr>
          </a:p>
          <a:p>
            <a:pPr lvl="1">
              <a:lnSpc>
                <a:spcPct val="125000"/>
              </a:lnSpc>
            </a:pPr>
            <a:r>
              <a:rPr lang="zh-CN" altLang="en-US" sz="2400" smtClean="0">
                <a:ea typeface="宋体" panose="02010600030101010101" pitchFamily="2" charset="-122"/>
              </a:rPr>
              <a:t>将一个</a:t>
            </a:r>
            <a:r>
              <a:rPr lang="en-US" altLang="zh-CN" sz="2400" smtClean="0">
                <a:ea typeface="宋体" panose="02010600030101010101" pitchFamily="2" charset="-122"/>
              </a:rPr>
              <a:t>IP</a:t>
            </a:r>
            <a:r>
              <a:rPr lang="zh-CN" altLang="en-US" sz="2400" smtClean="0">
                <a:ea typeface="宋体" panose="02010600030101010101" pitchFamily="2" charset="-122"/>
              </a:rPr>
              <a:t>地址的网络位全置为</a:t>
            </a:r>
            <a:r>
              <a:rPr lang="en-US" altLang="zh-CN" sz="2400" smtClean="0">
                <a:ea typeface="宋体" panose="02010600030101010101" pitchFamily="2" charset="-122"/>
              </a:rPr>
              <a:t>1</a:t>
            </a:r>
            <a:r>
              <a:rPr lang="zh-CN" altLang="en-US" sz="2400" smtClean="0">
                <a:ea typeface="宋体" panose="02010600030101010101" pitchFamily="2" charset="-122"/>
              </a:rPr>
              <a:t>，主机位全置为</a:t>
            </a:r>
            <a:r>
              <a:rPr lang="en-US" altLang="zh-CN" sz="2400" smtClean="0">
                <a:ea typeface="宋体" panose="02010600030101010101" pitchFamily="2" charset="-122"/>
              </a:rPr>
              <a:t>0</a:t>
            </a:r>
            <a:r>
              <a:rPr lang="zh-CN" altLang="en-US" sz="2400" smtClean="0">
                <a:ea typeface="宋体" panose="02010600030101010101" pitchFamily="2" charset="-122"/>
              </a:rPr>
              <a:t>，这样一个新的地址就是该</a:t>
            </a:r>
            <a:r>
              <a:rPr lang="en-US" altLang="zh-CN" sz="2400" smtClean="0">
                <a:ea typeface="宋体" panose="02010600030101010101" pitchFamily="2" charset="-122"/>
              </a:rPr>
              <a:t>IP</a:t>
            </a:r>
            <a:r>
              <a:rPr lang="zh-CN" altLang="en-US" sz="2400" smtClean="0">
                <a:ea typeface="宋体" panose="02010600030101010101" pitchFamily="2" charset="-122"/>
              </a:rPr>
              <a:t>的子网掩码</a:t>
            </a:r>
            <a:endParaRPr lang="zh-CN" altLang="en-US" sz="2400" smtClean="0">
              <a:ea typeface="宋体" panose="02010600030101010101" pitchFamily="2" charset="-122"/>
            </a:endParaRPr>
          </a:p>
          <a:p>
            <a:pPr>
              <a:lnSpc>
                <a:spcPct val="125000"/>
              </a:lnSpc>
            </a:pPr>
            <a:r>
              <a:rPr lang="zh-CN" altLang="en-US" smtClean="0">
                <a:ea typeface="宋体" panose="02010600030101010101" pitchFamily="2" charset="-122"/>
              </a:rPr>
              <a:t>子网掩码的作用</a:t>
            </a:r>
            <a:endParaRPr lang="zh-CN" altLang="en-US" smtClean="0">
              <a:ea typeface="宋体" panose="02010600030101010101" pitchFamily="2" charset="-122"/>
            </a:endParaRPr>
          </a:p>
          <a:p>
            <a:pPr lvl="1">
              <a:lnSpc>
                <a:spcPct val="125000"/>
              </a:lnSpc>
            </a:pPr>
            <a:r>
              <a:rPr lang="zh-CN" altLang="en-US" sz="2400" smtClean="0">
                <a:ea typeface="宋体" panose="02010600030101010101" pitchFamily="2" charset="-122"/>
              </a:rPr>
              <a:t>用于区分一个</a:t>
            </a:r>
            <a:r>
              <a:rPr lang="en-US" altLang="zh-CN" sz="2400" smtClean="0">
                <a:ea typeface="宋体" panose="02010600030101010101" pitchFamily="2" charset="-122"/>
              </a:rPr>
              <a:t>IP</a:t>
            </a:r>
            <a:r>
              <a:rPr lang="zh-CN" altLang="en-US" sz="2400" smtClean="0">
                <a:ea typeface="宋体" panose="02010600030101010101" pitchFamily="2" charset="-122"/>
              </a:rPr>
              <a:t>地址的网络位和主机位</a:t>
            </a:r>
            <a:endParaRPr lang="zh-CN" altLang="en-US" sz="2400" smtClean="0">
              <a:ea typeface="宋体" panose="02010600030101010101" pitchFamily="2" charset="-122"/>
            </a:endParaRPr>
          </a:p>
          <a:p>
            <a:pPr>
              <a:lnSpc>
                <a:spcPct val="125000"/>
              </a:lnSpc>
            </a:pPr>
            <a:r>
              <a:rPr lang="zh-CN" altLang="en-US" smtClean="0">
                <a:latin typeface="黑体" panose="02010609060101010101" pitchFamily="2" charset="-122"/>
                <a:ea typeface="黑体" panose="02010609060101010101" pitchFamily="2" charset="-122"/>
              </a:rPr>
              <a:t>分类地址的子网掩码</a:t>
            </a:r>
            <a:endParaRPr lang="zh-CN" altLang="en-US" smtClean="0">
              <a:latin typeface="黑体" panose="02010609060101010101" pitchFamily="2" charset="-122"/>
              <a:ea typeface="黑体" panose="02010609060101010101" pitchFamily="2" charset="-122"/>
            </a:endParaRPr>
          </a:p>
          <a:p>
            <a:pPr lvl="1">
              <a:lnSpc>
                <a:spcPct val="125000"/>
              </a:lnSpc>
            </a:pPr>
            <a:r>
              <a:rPr lang="en-US" altLang="zh-CN" sz="2400" smtClean="0">
                <a:latin typeface="黑体" panose="02010609060101010101" pitchFamily="2" charset="-122"/>
                <a:ea typeface="黑体" panose="02010609060101010101" pitchFamily="2" charset="-122"/>
              </a:rPr>
              <a:t>A</a:t>
            </a:r>
            <a:r>
              <a:rPr lang="zh-CN" altLang="en-US" sz="2400" smtClean="0">
                <a:latin typeface="黑体" panose="02010609060101010101" pitchFamily="2" charset="-122"/>
                <a:ea typeface="黑体" panose="02010609060101010101" pitchFamily="2" charset="-122"/>
              </a:rPr>
              <a:t>类：</a:t>
            </a:r>
            <a:r>
              <a:rPr lang="en-US" altLang="zh-CN" sz="2400" smtClean="0">
                <a:latin typeface="黑体" panose="02010609060101010101" pitchFamily="2" charset="-122"/>
                <a:ea typeface="黑体" panose="02010609060101010101" pitchFamily="2" charset="-122"/>
              </a:rPr>
              <a:t>255.0.0.0        /8</a:t>
            </a:r>
            <a:endParaRPr lang="en-US" altLang="zh-CN" sz="2400" smtClean="0">
              <a:latin typeface="黑体" panose="02010609060101010101" pitchFamily="2" charset="-122"/>
              <a:ea typeface="黑体" panose="02010609060101010101" pitchFamily="2" charset="-122"/>
            </a:endParaRPr>
          </a:p>
          <a:p>
            <a:pPr lvl="1">
              <a:lnSpc>
                <a:spcPct val="125000"/>
              </a:lnSpc>
            </a:pPr>
            <a:r>
              <a:rPr lang="en-US" altLang="zh-CN" sz="2400" smtClean="0">
                <a:latin typeface="黑体" panose="02010609060101010101" pitchFamily="2" charset="-122"/>
                <a:ea typeface="黑体" panose="02010609060101010101" pitchFamily="2" charset="-122"/>
              </a:rPr>
              <a:t>B</a:t>
            </a:r>
            <a:r>
              <a:rPr lang="zh-CN" altLang="en-US" sz="2400" smtClean="0">
                <a:latin typeface="黑体" panose="02010609060101010101" pitchFamily="2" charset="-122"/>
                <a:ea typeface="黑体" panose="02010609060101010101" pitchFamily="2" charset="-122"/>
              </a:rPr>
              <a:t>类：</a:t>
            </a:r>
            <a:r>
              <a:rPr lang="en-US" altLang="zh-CN" sz="2400" smtClean="0">
                <a:latin typeface="黑体" panose="02010609060101010101" pitchFamily="2" charset="-122"/>
                <a:ea typeface="黑体" panose="02010609060101010101" pitchFamily="2" charset="-122"/>
              </a:rPr>
              <a:t>255.255.0.0      /16</a:t>
            </a:r>
            <a:endParaRPr lang="en-US" altLang="zh-CN" sz="2400" smtClean="0">
              <a:latin typeface="黑体" panose="02010609060101010101" pitchFamily="2" charset="-122"/>
              <a:ea typeface="黑体" panose="02010609060101010101" pitchFamily="2" charset="-122"/>
            </a:endParaRPr>
          </a:p>
          <a:p>
            <a:pPr lvl="1">
              <a:lnSpc>
                <a:spcPct val="125000"/>
              </a:lnSpc>
            </a:pPr>
            <a:r>
              <a:rPr lang="en-US" altLang="zh-CN" sz="2400" smtClean="0">
                <a:latin typeface="黑体" panose="02010609060101010101" pitchFamily="2" charset="-122"/>
                <a:ea typeface="黑体" panose="02010609060101010101" pitchFamily="2" charset="-122"/>
              </a:rPr>
              <a:t>C</a:t>
            </a:r>
            <a:r>
              <a:rPr lang="zh-CN" altLang="en-US" sz="2400" smtClean="0">
                <a:latin typeface="黑体" panose="02010609060101010101" pitchFamily="2" charset="-122"/>
                <a:ea typeface="黑体" panose="02010609060101010101" pitchFamily="2" charset="-122"/>
              </a:rPr>
              <a:t>类：</a:t>
            </a:r>
            <a:r>
              <a:rPr lang="en-US" altLang="zh-CN" sz="2400" smtClean="0">
                <a:latin typeface="黑体" panose="02010609060101010101" pitchFamily="2" charset="-122"/>
                <a:ea typeface="黑体" panose="02010609060101010101" pitchFamily="2" charset="-122"/>
              </a:rPr>
              <a:t>255.255.255.0    /24</a:t>
            </a:r>
            <a:endParaRPr lang="en-US" altLang="zh-CN" sz="2400" smtClean="0">
              <a:latin typeface="黑体" panose="02010609060101010101" pitchFamily="2" charset="-122"/>
              <a:ea typeface="黑体" panose="02010609060101010101" pitchFamily="2" charset="-122"/>
            </a:endParaRPr>
          </a:p>
          <a:p>
            <a:pPr>
              <a:lnSpc>
                <a:spcPct val="125000"/>
              </a:lnSpc>
            </a:pPr>
            <a:endParaRPr lang="zh-CN" altLang="en-US" smtClean="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876800" y="4752975"/>
            <a:ext cx="2900363" cy="1443038"/>
          </a:xfrm>
          <a:prstGeom prst="rect">
            <a:avLst/>
          </a:prstGeom>
          <a:solidFill>
            <a:srgbClr val="FFEFC2"/>
          </a:solidFill>
          <a:ln w="12700">
            <a:solidFill>
              <a:srgbClr val="000000"/>
            </a:solidFill>
            <a:miter lim="800000"/>
          </a:ln>
        </p:spPr>
        <p:txBody>
          <a:bodyPr wrap="none" anchor="ctr"/>
          <a:lstStyle/>
          <a:p>
            <a:endParaRPr lang="zh-CN" altLang="en-US">
              <a:solidFill>
                <a:schemeClr val="bg1"/>
              </a:solidFill>
              <a:ea typeface="宋体" panose="02010600030101010101" pitchFamily="2" charset="-122"/>
            </a:endParaRPr>
          </a:p>
        </p:txBody>
      </p:sp>
      <p:sp>
        <p:nvSpPr>
          <p:cNvPr id="31747" name="Rectangle 3"/>
          <p:cNvSpPr>
            <a:spLocks noChangeArrowheads="1"/>
          </p:cNvSpPr>
          <p:nvPr/>
        </p:nvSpPr>
        <p:spPr bwMode="auto">
          <a:xfrm>
            <a:off x="4876800" y="4738688"/>
            <a:ext cx="2900363" cy="671512"/>
          </a:xfrm>
          <a:prstGeom prst="rect">
            <a:avLst/>
          </a:prstGeom>
          <a:solidFill>
            <a:schemeClr val="folHlink"/>
          </a:solidFill>
          <a:ln w="12700">
            <a:solidFill>
              <a:srgbClr val="000000"/>
            </a:solidFill>
            <a:miter lim="800000"/>
          </a:ln>
        </p:spPr>
        <p:txBody>
          <a:bodyPr wrap="none" anchor="ctr"/>
          <a:lstStyle/>
          <a:p>
            <a:endParaRPr lang="zh-CN" altLang="en-US">
              <a:solidFill>
                <a:schemeClr val="bg1"/>
              </a:solidFill>
              <a:ea typeface="宋体" panose="02010600030101010101" pitchFamily="2" charset="-122"/>
            </a:endParaRPr>
          </a:p>
        </p:txBody>
      </p:sp>
      <p:sp>
        <p:nvSpPr>
          <p:cNvPr id="661508" name="Rectangle 4"/>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zh-CN" altLang="en-US" smtClean="0">
                <a:solidFill>
                  <a:schemeClr val="tx1"/>
                </a:solidFill>
                <a:ea typeface="宋体" panose="02010600030101010101" pitchFamily="2" charset="-122"/>
              </a:rPr>
              <a:t>主机地址</a:t>
            </a:r>
            <a:endParaRPr lang="zh-CN" altLang="en-US" smtClean="0">
              <a:solidFill>
                <a:schemeClr val="tx1"/>
              </a:solidFill>
              <a:ea typeface="宋体" panose="02010600030101010101" pitchFamily="2" charset="-122"/>
            </a:endParaRPr>
          </a:p>
        </p:txBody>
      </p:sp>
      <p:sp>
        <p:nvSpPr>
          <p:cNvPr id="31749" name="Rectangle 5"/>
          <p:cNvSpPr>
            <a:spLocks noChangeArrowheads="1"/>
          </p:cNvSpPr>
          <p:nvPr/>
        </p:nvSpPr>
        <p:spPr bwMode="auto">
          <a:xfrm>
            <a:off x="968375" y="1485900"/>
            <a:ext cx="1658938" cy="341313"/>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172.16.2.1</a:t>
            </a:r>
            <a:endParaRPr lang="zh-CN" altLang="en-US" sz="2000">
              <a:ea typeface="宋体" panose="02010600030101010101" pitchFamily="2" charset="-122"/>
            </a:endParaRPr>
          </a:p>
        </p:txBody>
      </p:sp>
      <p:sp>
        <p:nvSpPr>
          <p:cNvPr id="31750" name="Rectangle 6"/>
          <p:cNvSpPr>
            <a:spLocks noChangeArrowheads="1"/>
          </p:cNvSpPr>
          <p:nvPr/>
        </p:nvSpPr>
        <p:spPr bwMode="auto">
          <a:xfrm>
            <a:off x="755650" y="2386013"/>
            <a:ext cx="1871663" cy="384175"/>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172.16.3.10</a:t>
            </a:r>
            <a:endParaRPr lang="zh-CN" altLang="en-US" sz="2000">
              <a:ea typeface="宋体" panose="02010600030101010101" pitchFamily="2" charset="-122"/>
            </a:endParaRPr>
          </a:p>
        </p:txBody>
      </p:sp>
      <p:sp>
        <p:nvSpPr>
          <p:cNvPr id="31751" name="Rectangle 7"/>
          <p:cNvSpPr>
            <a:spLocks noChangeArrowheads="1"/>
          </p:cNvSpPr>
          <p:nvPr/>
        </p:nvSpPr>
        <p:spPr bwMode="auto">
          <a:xfrm>
            <a:off x="968375" y="3300413"/>
            <a:ext cx="1658938" cy="327025"/>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172.16.12.12</a:t>
            </a:r>
            <a:endParaRPr lang="zh-CN" altLang="en-US" sz="2000">
              <a:ea typeface="宋体" panose="02010600030101010101" pitchFamily="2" charset="-122"/>
            </a:endParaRPr>
          </a:p>
        </p:txBody>
      </p:sp>
      <p:sp>
        <p:nvSpPr>
          <p:cNvPr id="31752" name="Rectangle 9"/>
          <p:cNvSpPr>
            <a:spLocks noChangeArrowheads="1"/>
          </p:cNvSpPr>
          <p:nvPr/>
        </p:nvSpPr>
        <p:spPr bwMode="auto">
          <a:xfrm>
            <a:off x="6684963" y="1485900"/>
            <a:ext cx="1314450" cy="398463"/>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10.1.1.1</a:t>
            </a:r>
            <a:endParaRPr lang="zh-CN" altLang="en-US" sz="2000">
              <a:ea typeface="宋体" panose="02010600030101010101" pitchFamily="2" charset="-122"/>
            </a:endParaRPr>
          </a:p>
        </p:txBody>
      </p:sp>
      <p:sp>
        <p:nvSpPr>
          <p:cNvPr id="31753" name="Rectangle 10"/>
          <p:cNvSpPr>
            <a:spLocks noChangeArrowheads="1"/>
          </p:cNvSpPr>
          <p:nvPr/>
        </p:nvSpPr>
        <p:spPr bwMode="auto">
          <a:xfrm>
            <a:off x="6684963" y="2386013"/>
            <a:ext cx="1728787" cy="384175"/>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10.250.8.11</a:t>
            </a:r>
            <a:endParaRPr lang="zh-CN" altLang="en-US" sz="2000">
              <a:ea typeface="宋体" panose="02010600030101010101" pitchFamily="2" charset="-122"/>
            </a:endParaRPr>
          </a:p>
        </p:txBody>
      </p:sp>
      <p:sp>
        <p:nvSpPr>
          <p:cNvPr id="31754" name="Rectangle 11"/>
          <p:cNvSpPr>
            <a:spLocks noChangeArrowheads="1"/>
          </p:cNvSpPr>
          <p:nvPr/>
        </p:nvSpPr>
        <p:spPr bwMode="auto">
          <a:xfrm>
            <a:off x="6684963" y="3300413"/>
            <a:ext cx="2014537" cy="327025"/>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10.180.30.118</a:t>
            </a:r>
            <a:endParaRPr lang="zh-CN" altLang="en-US" sz="2000">
              <a:ea typeface="宋体" panose="02010600030101010101" pitchFamily="2" charset="-122"/>
            </a:endParaRPr>
          </a:p>
        </p:txBody>
      </p:sp>
      <p:sp>
        <p:nvSpPr>
          <p:cNvPr id="661519" name="Line 15"/>
          <p:cNvSpPr>
            <a:spLocks noChangeShapeType="1"/>
          </p:cNvSpPr>
          <p:nvPr/>
        </p:nvSpPr>
        <p:spPr bwMode="auto">
          <a:xfrm>
            <a:off x="3154363" y="1884363"/>
            <a:ext cx="28575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1520" name="Line 16"/>
          <p:cNvSpPr>
            <a:spLocks noChangeShapeType="1"/>
          </p:cNvSpPr>
          <p:nvPr/>
        </p:nvSpPr>
        <p:spPr bwMode="auto">
          <a:xfrm>
            <a:off x="3140075" y="2798763"/>
            <a:ext cx="300038"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1521" name="Line 17"/>
          <p:cNvSpPr>
            <a:spLocks noChangeShapeType="1"/>
          </p:cNvSpPr>
          <p:nvPr/>
        </p:nvSpPr>
        <p:spPr bwMode="auto">
          <a:xfrm>
            <a:off x="3125788" y="3756025"/>
            <a:ext cx="328612"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1522" name="Line 18"/>
          <p:cNvSpPr>
            <a:spLocks noChangeShapeType="1"/>
          </p:cNvSpPr>
          <p:nvPr/>
        </p:nvSpPr>
        <p:spPr bwMode="auto">
          <a:xfrm>
            <a:off x="5840413" y="3727450"/>
            <a:ext cx="528637"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1523" name="Line 19"/>
          <p:cNvSpPr>
            <a:spLocks noChangeShapeType="1"/>
          </p:cNvSpPr>
          <p:nvPr/>
        </p:nvSpPr>
        <p:spPr bwMode="auto">
          <a:xfrm>
            <a:off x="5840413" y="2884488"/>
            <a:ext cx="314325"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1524" name="Line 20"/>
          <p:cNvSpPr>
            <a:spLocks noChangeShapeType="1"/>
          </p:cNvSpPr>
          <p:nvPr/>
        </p:nvSpPr>
        <p:spPr bwMode="auto">
          <a:xfrm>
            <a:off x="5854700" y="1898650"/>
            <a:ext cx="51435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1525" name="Line 21"/>
          <p:cNvSpPr>
            <a:spLocks noChangeShapeType="1"/>
          </p:cNvSpPr>
          <p:nvPr/>
        </p:nvSpPr>
        <p:spPr bwMode="auto">
          <a:xfrm>
            <a:off x="3454400" y="2355850"/>
            <a:ext cx="2386013"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31762" name="Rectangle 23"/>
          <p:cNvSpPr>
            <a:spLocks noChangeArrowheads="1"/>
          </p:cNvSpPr>
          <p:nvPr/>
        </p:nvSpPr>
        <p:spPr bwMode="auto">
          <a:xfrm>
            <a:off x="5084763" y="2032000"/>
            <a:ext cx="600075"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en-US" altLang="zh-CN" sz="2000">
                <a:ea typeface="宋体" panose="02010600030101010101" pitchFamily="2" charset="-122"/>
              </a:rPr>
              <a:t>E1</a:t>
            </a:r>
            <a:endParaRPr lang="en-US" altLang="zh-CN" sz="2000">
              <a:ea typeface="宋体" panose="02010600030101010101" pitchFamily="2" charset="-122"/>
            </a:endParaRPr>
          </a:p>
        </p:txBody>
      </p:sp>
      <p:sp>
        <p:nvSpPr>
          <p:cNvPr id="31763" name="Rectangle 26"/>
          <p:cNvSpPr>
            <a:spLocks noChangeArrowheads="1"/>
          </p:cNvSpPr>
          <p:nvPr/>
        </p:nvSpPr>
        <p:spPr bwMode="auto">
          <a:xfrm>
            <a:off x="893763" y="5232400"/>
            <a:ext cx="1457325"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172.16</a:t>
            </a:r>
            <a:endParaRPr lang="zh-CN" altLang="en-US" sz="2000">
              <a:ea typeface="宋体" panose="02010600030101010101" pitchFamily="2" charset="-122"/>
            </a:endParaRPr>
          </a:p>
        </p:txBody>
      </p:sp>
      <p:sp>
        <p:nvSpPr>
          <p:cNvPr id="31764" name="Rectangle 27"/>
          <p:cNvSpPr>
            <a:spLocks noChangeArrowheads="1"/>
          </p:cNvSpPr>
          <p:nvPr/>
        </p:nvSpPr>
        <p:spPr bwMode="auto">
          <a:xfrm>
            <a:off x="2508250" y="5232400"/>
            <a:ext cx="785813"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12</a:t>
            </a:r>
            <a:endParaRPr lang="zh-CN" altLang="en-US" sz="2000">
              <a:ea typeface="宋体" panose="02010600030101010101" pitchFamily="2" charset="-122"/>
            </a:endParaRPr>
          </a:p>
        </p:txBody>
      </p:sp>
      <p:sp>
        <p:nvSpPr>
          <p:cNvPr id="31765" name="Rectangle 28"/>
          <p:cNvSpPr>
            <a:spLocks noChangeArrowheads="1"/>
          </p:cNvSpPr>
          <p:nvPr/>
        </p:nvSpPr>
        <p:spPr bwMode="auto">
          <a:xfrm>
            <a:off x="3222625" y="5232400"/>
            <a:ext cx="628650"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12</a:t>
            </a:r>
            <a:endParaRPr lang="zh-CN" altLang="en-US" sz="2000">
              <a:ea typeface="宋体" panose="02010600030101010101" pitchFamily="2" charset="-122"/>
            </a:endParaRPr>
          </a:p>
        </p:txBody>
      </p:sp>
      <p:sp>
        <p:nvSpPr>
          <p:cNvPr id="31766" name="Rectangle 29"/>
          <p:cNvSpPr>
            <a:spLocks noChangeArrowheads="1"/>
          </p:cNvSpPr>
          <p:nvPr/>
        </p:nvSpPr>
        <p:spPr bwMode="auto">
          <a:xfrm>
            <a:off x="1112838" y="5661025"/>
            <a:ext cx="1371600"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网络</a:t>
            </a:r>
            <a:endParaRPr lang="zh-CN" altLang="en-US" sz="2000">
              <a:ea typeface="宋体" panose="02010600030101010101" pitchFamily="2" charset="-122"/>
            </a:endParaRPr>
          </a:p>
        </p:txBody>
      </p:sp>
      <p:sp>
        <p:nvSpPr>
          <p:cNvPr id="31767" name="Rectangle 30"/>
          <p:cNvSpPr>
            <a:spLocks noChangeArrowheads="1"/>
          </p:cNvSpPr>
          <p:nvPr/>
        </p:nvSpPr>
        <p:spPr bwMode="auto">
          <a:xfrm>
            <a:off x="2800350" y="5657850"/>
            <a:ext cx="857250"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主机</a:t>
            </a:r>
            <a:endParaRPr lang="zh-CN" altLang="en-US" sz="2000">
              <a:ea typeface="宋体" panose="02010600030101010101" pitchFamily="2" charset="-122"/>
            </a:endParaRPr>
          </a:p>
        </p:txBody>
      </p:sp>
      <p:sp>
        <p:nvSpPr>
          <p:cNvPr id="31768" name="Rectangle 31"/>
          <p:cNvSpPr>
            <a:spLocks noChangeArrowheads="1"/>
          </p:cNvSpPr>
          <p:nvPr/>
        </p:nvSpPr>
        <p:spPr bwMode="auto">
          <a:xfrm>
            <a:off x="2151063" y="5232400"/>
            <a:ext cx="184150"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a:t>
            </a:r>
            <a:endParaRPr lang="zh-CN" altLang="en-US" sz="2000">
              <a:ea typeface="宋体" panose="02010600030101010101" pitchFamily="2" charset="-122"/>
            </a:endParaRPr>
          </a:p>
        </p:txBody>
      </p:sp>
      <p:sp>
        <p:nvSpPr>
          <p:cNvPr id="31769" name="Rectangle 32"/>
          <p:cNvSpPr>
            <a:spLocks noChangeArrowheads="1"/>
          </p:cNvSpPr>
          <p:nvPr/>
        </p:nvSpPr>
        <p:spPr bwMode="auto">
          <a:xfrm>
            <a:off x="3008313" y="5232400"/>
            <a:ext cx="228600"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a:t>
            </a:r>
            <a:endParaRPr lang="zh-CN" altLang="en-US" sz="2000">
              <a:ea typeface="宋体" panose="02010600030101010101" pitchFamily="2" charset="-122"/>
            </a:endParaRPr>
          </a:p>
        </p:txBody>
      </p:sp>
      <p:sp>
        <p:nvSpPr>
          <p:cNvPr id="31770" name="Line 33"/>
          <p:cNvSpPr>
            <a:spLocks noChangeShapeType="1"/>
          </p:cNvSpPr>
          <p:nvPr/>
        </p:nvSpPr>
        <p:spPr bwMode="auto">
          <a:xfrm>
            <a:off x="1620838" y="3716338"/>
            <a:ext cx="0" cy="1471612"/>
          </a:xfrm>
          <a:prstGeom prst="line">
            <a:avLst/>
          </a:prstGeom>
          <a:noFill/>
          <a:ln w="50800">
            <a:solidFill>
              <a:srgbClr val="8955FF"/>
            </a:solidFill>
            <a:round/>
            <a:tailEnd type="triangle" w="med" len="med"/>
          </a:ln>
        </p:spPr>
        <p:txBody>
          <a:bodyPr wrap="none" anchor="ctr"/>
          <a:lstStyle/>
          <a:p>
            <a:endParaRPr lang="zh-CN" altLang="en-US"/>
          </a:p>
        </p:txBody>
      </p:sp>
      <p:pic>
        <p:nvPicPr>
          <p:cNvPr id="31771" name="Picture 34"/>
          <p:cNvPicPr>
            <a:picLocks noChangeArrowheads="1"/>
          </p:cNvPicPr>
          <p:nvPr/>
        </p:nvPicPr>
        <p:blipFill>
          <a:blip r:embed="rId1" cstate="print"/>
          <a:srcRect/>
          <a:stretch>
            <a:fillRect/>
          </a:stretch>
        </p:blipFill>
        <p:spPr bwMode="auto">
          <a:xfrm>
            <a:off x="2636838" y="1598613"/>
            <a:ext cx="646112" cy="585787"/>
          </a:xfrm>
          <a:prstGeom prst="rect">
            <a:avLst/>
          </a:prstGeom>
          <a:noFill/>
          <a:ln w="9525">
            <a:noFill/>
            <a:miter lim="800000"/>
            <a:headEnd/>
            <a:tailEnd/>
          </a:ln>
        </p:spPr>
      </p:pic>
      <p:pic>
        <p:nvPicPr>
          <p:cNvPr id="31772" name="Picture 35"/>
          <p:cNvPicPr>
            <a:picLocks noChangeArrowheads="1"/>
          </p:cNvPicPr>
          <p:nvPr/>
        </p:nvPicPr>
        <p:blipFill>
          <a:blip r:embed="rId1" cstate="print"/>
          <a:srcRect/>
          <a:stretch>
            <a:fillRect/>
          </a:stretch>
        </p:blipFill>
        <p:spPr bwMode="auto">
          <a:xfrm>
            <a:off x="2636838" y="2541588"/>
            <a:ext cx="646112" cy="585787"/>
          </a:xfrm>
          <a:prstGeom prst="rect">
            <a:avLst/>
          </a:prstGeom>
          <a:noFill/>
          <a:ln w="9525">
            <a:noFill/>
            <a:miter lim="800000"/>
            <a:headEnd/>
            <a:tailEnd/>
          </a:ln>
        </p:spPr>
      </p:pic>
      <p:pic>
        <p:nvPicPr>
          <p:cNvPr id="31773" name="Picture 36"/>
          <p:cNvPicPr>
            <a:picLocks noChangeArrowheads="1"/>
          </p:cNvPicPr>
          <p:nvPr/>
        </p:nvPicPr>
        <p:blipFill>
          <a:blip r:embed="rId1" cstate="print"/>
          <a:srcRect/>
          <a:stretch>
            <a:fillRect/>
          </a:stretch>
        </p:blipFill>
        <p:spPr bwMode="auto">
          <a:xfrm>
            <a:off x="2636838" y="3484563"/>
            <a:ext cx="646112" cy="585787"/>
          </a:xfrm>
          <a:prstGeom prst="rect">
            <a:avLst/>
          </a:prstGeom>
          <a:noFill/>
          <a:ln w="9525">
            <a:noFill/>
            <a:miter lim="800000"/>
            <a:headEnd/>
            <a:tailEnd/>
          </a:ln>
        </p:spPr>
      </p:pic>
      <p:pic>
        <p:nvPicPr>
          <p:cNvPr id="31774" name="Picture 37"/>
          <p:cNvPicPr>
            <a:picLocks noChangeArrowheads="1"/>
          </p:cNvPicPr>
          <p:nvPr/>
        </p:nvPicPr>
        <p:blipFill>
          <a:blip r:embed="rId1" cstate="print"/>
          <a:srcRect/>
          <a:stretch>
            <a:fillRect/>
          </a:stretch>
        </p:blipFill>
        <p:spPr bwMode="auto">
          <a:xfrm>
            <a:off x="6065838" y="1598613"/>
            <a:ext cx="646112" cy="585787"/>
          </a:xfrm>
          <a:prstGeom prst="rect">
            <a:avLst/>
          </a:prstGeom>
          <a:noFill/>
          <a:ln w="9525">
            <a:noFill/>
            <a:miter lim="800000"/>
            <a:headEnd/>
            <a:tailEnd/>
          </a:ln>
        </p:spPr>
      </p:pic>
      <p:pic>
        <p:nvPicPr>
          <p:cNvPr id="31775" name="Picture 38"/>
          <p:cNvPicPr>
            <a:picLocks noChangeArrowheads="1"/>
          </p:cNvPicPr>
          <p:nvPr/>
        </p:nvPicPr>
        <p:blipFill>
          <a:blip r:embed="rId1" cstate="print"/>
          <a:srcRect/>
          <a:stretch>
            <a:fillRect/>
          </a:stretch>
        </p:blipFill>
        <p:spPr bwMode="auto">
          <a:xfrm>
            <a:off x="6065838" y="2541588"/>
            <a:ext cx="646112" cy="585787"/>
          </a:xfrm>
          <a:prstGeom prst="rect">
            <a:avLst/>
          </a:prstGeom>
          <a:noFill/>
          <a:ln w="9525">
            <a:noFill/>
            <a:miter lim="800000"/>
            <a:headEnd/>
            <a:tailEnd/>
          </a:ln>
        </p:spPr>
      </p:pic>
      <p:pic>
        <p:nvPicPr>
          <p:cNvPr id="31776" name="Picture 39"/>
          <p:cNvPicPr>
            <a:picLocks noChangeArrowheads="1"/>
          </p:cNvPicPr>
          <p:nvPr/>
        </p:nvPicPr>
        <p:blipFill>
          <a:blip r:embed="rId1" cstate="print"/>
          <a:srcRect/>
          <a:stretch>
            <a:fillRect/>
          </a:stretch>
        </p:blipFill>
        <p:spPr bwMode="auto">
          <a:xfrm>
            <a:off x="6065838" y="3484563"/>
            <a:ext cx="646112" cy="585787"/>
          </a:xfrm>
          <a:prstGeom prst="rect">
            <a:avLst/>
          </a:prstGeom>
          <a:noFill/>
          <a:ln w="9525">
            <a:noFill/>
            <a:miter lim="800000"/>
            <a:headEnd/>
            <a:tailEnd/>
          </a:ln>
        </p:spPr>
      </p:pic>
      <p:pic>
        <p:nvPicPr>
          <p:cNvPr id="31777" name="Picture 40"/>
          <p:cNvPicPr>
            <a:picLocks noChangeArrowheads="1"/>
          </p:cNvPicPr>
          <p:nvPr/>
        </p:nvPicPr>
        <p:blipFill>
          <a:blip r:embed="rId2" cstate="print"/>
          <a:srcRect/>
          <a:stretch>
            <a:fillRect/>
          </a:stretch>
        </p:blipFill>
        <p:spPr bwMode="auto">
          <a:xfrm>
            <a:off x="4211638" y="2128838"/>
            <a:ext cx="809625" cy="469900"/>
          </a:xfrm>
          <a:prstGeom prst="rect">
            <a:avLst/>
          </a:prstGeom>
          <a:noFill/>
          <a:ln w="9525">
            <a:noFill/>
            <a:miter lim="800000"/>
            <a:headEnd/>
            <a:tailEnd/>
          </a:ln>
        </p:spPr>
      </p:pic>
      <p:sp>
        <p:nvSpPr>
          <p:cNvPr id="31778" name="Freeform 41"/>
          <p:cNvSpPr/>
          <p:nvPr/>
        </p:nvSpPr>
        <p:spPr bwMode="auto">
          <a:xfrm>
            <a:off x="792163" y="5316538"/>
            <a:ext cx="1201737" cy="258762"/>
          </a:xfrm>
          <a:custGeom>
            <a:avLst/>
            <a:gdLst>
              <a:gd name="T0" fmla="*/ 0 w 673"/>
              <a:gd name="T1" fmla="*/ 0 h 145"/>
              <a:gd name="T2" fmla="*/ 0 w 673"/>
              <a:gd name="T3" fmla="*/ 2147483647 h 145"/>
              <a:gd name="T4" fmla="*/ 2147483647 w 673"/>
              <a:gd name="T5" fmla="*/ 2147483647 h 145"/>
              <a:gd name="T6" fmla="*/ 2147483647 w 673"/>
              <a:gd name="T7" fmla="*/ 0 h 145"/>
              <a:gd name="T8" fmla="*/ 0 60000 65536"/>
              <a:gd name="T9" fmla="*/ 0 60000 65536"/>
              <a:gd name="T10" fmla="*/ 0 60000 65536"/>
              <a:gd name="T11" fmla="*/ 0 60000 65536"/>
              <a:gd name="T12" fmla="*/ 0 w 673"/>
              <a:gd name="T13" fmla="*/ 0 h 145"/>
              <a:gd name="T14" fmla="*/ 673 w 673"/>
              <a:gd name="T15" fmla="*/ 145 h 145"/>
            </a:gdLst>
            <a:ahLst/>
            <a:cxnLst>
              <a:cxn ang="T8">
                <a:pos x="T0" y="T1"/>
              </a:cxn>
              <a:cxn ang="T9">
                <a:pos x="T2" y="T3"/>
              </a:cxn>
              <a:cxn ang="T10">
                <a:pos x="T4" y="T5"/>
              </a:cxn>
              <a:cxn ang="T11">
                <a:pos x="T6" y="T7"/>
              </a:cxn>
            </a:cxnLst>
            <a:rect l="T12" t="T13" r="T14" b="T15"/>
            <a:pathLst>
              <a:path w="673" h="145">
                <a:moveTo>
                  <a:pt x="0" y="0"/>
                </a:moveTo>
                <a:lnTo>
                  <a:pt x="0" y="144"/>
                </a:lnTo>
                <a:lnTo>
                  <a:pt x="672" y="144"/>
                </a:lnTo>
                <a:lnTo>
                  <a:pt x="672" y="0"/>
                </a:lnTo>
              </a:path>
            </a:pathLst>
          </a:custGeom>
          <a:noFill/>
          <a:ln w="50800" cap="rnd">
            <a:solidFill>
              <a:srgbClr val="8955FF"/>
            </a:solidFill>
            <a:round/>
            <a:headEnd type="none" w="sm" len="sm"/>
            <a:tailEnd type="none" w="sm" len="sm"/>
          </a:ln>
        </p:spPr>
        <p:txBody>
          <a:bodyPr/>
          <a:lstStyle/>
          <a:p>
            <a:endParaRPr lang="zh-CN" altLang="en-US"/>
          </a:p>
        </p:txBody>
      </p:sp>
      <p:sp>
        <p:nvSpPr>
          <p:cNvPr id="31779" name="Freeform 42"/>
          <p:cNvSpPr/>
          <p:nvPr/>
        </p:nvSpPr>
        <p:spPr bwMode="auto">
          <a:xfrm>
            <a:off x="2420938" y="5316538"/>
            <a:ext cx="1201737" cy="258762"/>
          </a:xfrm>
          <a:custGeom>
            <a:avLst/>
            <a:gdLst>
              <a:gd name="T0" fmla="*/ 0 w 673"/>
              <a:gd name="T1" fmla="*/ 0 h 145"/>
              <a:gd name="T2" fmla="*/ 0 w 673"/>
              <a:gd name="T3" fmla="*/ 2147483647 h 145"/>
              <a:gd name="T4" fmla="*/ 2147483647 w 673"/>
              <a:gd name="T5" fmla="*/ 2147483647 h 145"/>
              <a:gd name="T6" fmla="*/ 2147483647 w 673"/>
              <a:gd name="T7" fmla="*/ 0 h 145"/>
              <a:gd name="T8" fmla="*/ 0 60000 65536"/>
              <a:gd name="T9" fmla="*/ 0 60000 65536"/>
              <a:gd name="T10" fmla="*/ 0 60000 65536"/>
              <a:gd name="T11" fmla="*/ 0 60000 65536"/>
              <a:gd name="T12" fmla="*/ 0 w 673"/>
              <a:gd name="T13" fmla="*/ 0 h 145"/>
              <a:gd name="T14" fmla="*/ 673 w 673"/>
              <a:gd name="T15" fmla="*/ 145 h 145"/>
            </a:gdLst>
            <a:ahLst/>
            <a:cxnLst>
              <a:cxn ang="T8">
                <a:pos x="T0" y="T1"/>
              </a:cxn>
              <a:cxn ang="T9">
                <a:pos x="T2" y="T3"/>
              </a:cxn>
              <a:cxn ang="T10">
                <a:pos x="T4" y="T5"/>
              </a:cxn>
              <a:cxn ang="T11">
                <a:pos x="T6" y="T7"/>
              </a:cxn>
            </a:cxnLst>
            <a:rect l="T12" t="T13" r="T14" b="T15"/>
            <a:pathLst>
              <a:path w="673" h="145">
                <a:moveTo>
                  <a:pt x="0" y="0"/>
                </a:moveTo>
                <a:lnTo>
                  <a:pt x="0" y="144"/>
                </a:lnTo>
                <a:lnTo>
                  <a:pt x="672" y="144"/>
                </a:lnTo>
                <a:lnTo>
                  <a:pt x="672" y="0"/>
                </a:lnTo>
              </a:path>
            </a:pathLst>
          </a:custGeom>
          <a:noFill/>
          <a:ln w="50800" cap="rnd">
            <a:solidFill>
              <a:srgbClr val="8955FF"/>
            </a:solidFill>
            <a:round/>
            <a:headEnd type="none" w="sm" len="sm"/>
            <a:tailEnd type="none" w="sm" len="sm"/>
          </a:ln>
        </p:spPr>
        <p:txBody>
          <a:bodyPr/>
          <a:lstStyle/>
          <a:p>
            <a:endParaRPr lang="zh-CN" altLang="en-US"/>
          </a:p>
        </p:txBody>
      </p:sp>
      <p:sp>
        <p:nvSpPr>
          <p:cNvPr id="31780" name="Freeform 43"/>
          <p:cNvSpPr/>
          <p:nvPr/>
        </p:nvSpPr>
        <p:spPr bwMode="auto">
          <a:xfrm>
            <a:off x="7783513" y="4573588"/>
            <a:ext cx="173037" cy="1630362"/>
          </a:xfrm>
          <a:custGeom>
            <a:avLst/>
            <a:gdLst>
              <a:gd name="T0" fmla="*/ 2147483647 w 97"/>
              <a:gd name="T1" fmla="*/ 0 h 913"/>
              <a:gd name="T2" fmla="*/ 2147483647 w 97"/>
              <a:gd name="T3" fmla="*/ 0 h 913"/>
              <a:gd name="T4" fmla="*/ 0 w 97"/>
              <a:gd name="T5" fmla="*/ 2147483647 h 913"/>
              <a:gd name="T6" fmla="*/ 0 w 97"/>
              <a:gd name="T7" fmla="*/ 2147483647 h 913"/>
              <a:gd name="T8" fmla="*/ 2147483647 w 97"/>
              <a:gd name="T9" fmla="*/ 2147483647 h 913"/>
              <a:gd name="T10" fmla="*/ 2147483647 w 97"/>
              <a:gd name="T11" fmla="*/ 0 h 913"/>
              <a:gd name="T12" fmla="*/ 0 60000 65536"/>
              <a:gd name="T13" fmla="*/ 0 60000 65536"/>
              <a:gd name="T14" fmla="*/ 0 60000 65536"/>
              <a:gd name="T15" fmla="*/ 0 60000 65536"/>
              <a:gd name="T16" fmla="*/ 0 60000 65536"/>
              <a:gd name="T17" fmla="*/ 0 60000 65536"/>
              <a:gd name="T18" fmla="*/ 0 w 97"/>
              <a:gd name="T19" fmla="*/ 0 h 913"/>
              <a:gd name="T20" fmla="*/ 97 w 97"/>
              <a:gd name="T21" fmla="*/ 913 h 913"/>
            </a:gdLst>
            <a:ahLst/>
            <a:cxnLst>
              <a:cxn ang="T12">
                <a:pos x="T0" y="T1"/>
              </a:cxn>
              <a:cxn ang="T13">
                <a:pos x="T2" y="T3"/>
              </a:cxn>
              <a:cxn ang="T14">
                <a:pos x="T4" y="T5"/>
              </a:cxn>
              <a:cxn ang="T15">
                <a:pos x="T6" y="T7"/>
              </a:cxn>
              <a:cxn ang="T16">
                <a:pos x="T8" y="T9"/>
              </a:cxn>
              <a:cxn ang="T17">
                <a:pos x="T10" y="T11"/>
              </a:cxn>
            </a:cxnLst>
            <a:rect l="T18" t="T19" r="T20" b="T21"/>
            <a:pathLst>
              <a:path w="97" h="913">
                <a:moveTo>
                  <a:pt x="96" y="0"/>
                </a:moveTo>
                <a:lnTo>
                  <a:pt x="96" y="0"/>
                </a:lnTo>
                <a:lnTo>
                  <a:pt x="0" y="96"/>
                </a:lnTo>
                <a:lnTo>
                  <a:pt x="0" y="912"/>
                </a:lnTo>
                <a:lnTo>
                  <a:pt x="96" y="816"/>
                </a:lnTo>
                <a:lnTo>
                  <a:pt x="96" y="0"/>
                </a:lnTo>
              </a:path>
            </a:pathLst>
          </a:custGeom>
          <a:solidFill>
            <a:srgbClr val="FFDA74"/>
          </a:solidFill>
          <a:ln w="12700" cap="rnd">
            <a:solidFill>
              <a:schemeClr val="tx1"/>
            </a:solidFill>
            <a:round/>
          </a:ln>
        </p:spPr>
        <p:txBody>
          <a:bodyPr/>
          <a:lstStyle/>
          <a:p>
            <a:endParaRPr lang="zh-CN" altLang="en-US"/>
          </a:p>
        </p:txBody>
      </p:sp>
      <p:sp>
        <p:nvSpPr>
          <p:cNvPr id="31781" name="Freeform 44"/>
          <p:cNvSpPr/>
          <p:nvPr/>
        </p:nvSpPr>
        <p:spPr bwMode="auto">
          <a:xfrm>
            <a:off x="4868863" y="4573588"/>
            <a:ext cx="3087687" cy="173037"/>
          </a:xfrm>
          <a:custGeom>
            <a:avLst/>
            <a:gdLst>
              <a:gd name="T0" fmla="*/ 0 w 1729"/>
              <a:gd name="T1" fmla="*/ 2147483647 h 97"/>
              <a:gd name="T2" fmla="*/ 2147483647 w 1729"/>
              <a:gd name="T3" fmla="*/ 0 h 97"/>
              <a:gd name="T4" fmla="*/ 2147483647 w 1729"/>
              <a:gd name="T5" fmla="*/ 0 h 97"/>
              <a:gd name="T6" fmla="*/ 2147483647 w 1729"/>
              <a:gd name="T7" fmla="*/ 2147483647 h 97"/>
              <a:gd name="T8" fmla="*/ 0 w 1729"/>
              <a:gd name="T9" fmla="*/ 2147483647 h 97"/>
              <a:gd name="T10" fmla="*/ 0 60000 65536"/>
              <a:gd name="T11" fmla="*/ 0 60000 65536"/>
              <a:gd name="T12" fmla="*/ 0 60000 65536"/>
              <a:gd name="T13" fmla="*/ 0 60000 65536"/>
              <a:gd name="T14" fmla="*/ 0 60000 65536"/>
              <a:gd name="T15" fmla="*/ 0 w 1729"/>
              <a:gd name="T16" fmla="*/ 0 h 97"/>
              <a:gd name="T17" fmla="*/ 1729 w 1729"/>
              <a:gd name="T18" fmla="*/ 97 h 97"/>
            </a:gdLst>
            <a:ahLst/>
            <a:cxnLst>
              <a:cxn ang="T10">
                <a:pos x="T0" y="T1"/>
              </a:cxn>
              <a:cxn ang="T11">
                <a:pos x="T2" y="T3"/>
              </a:cxn>
              <a:cxn ang="T12">
                <a:pos x="T4" y="T5"/>
              </a:cxn>
              <a:cxn ang="T13">
                <a:pos x="T6" y="T7"/>
              </a:cxn>
              <a:cxn ang="T14">
                <a:pos x="T8" y="T9"/>
              </a:cxn>
            </a:cxnLst>
            <a:rect l="T15" t="T16" r="T17" b="T18"/>
            <a:pathLst>
              <a:path w="1729" h="97">
                <a:moveTo>
                  <a:pt x="0" y="96"/>
                </a:moveTo>
                <a:lnTo>
                  <a:pt x="96" y="0"/>
                </a:lnTo>
                <a:lnTo>
                  <a:pt x="1728" y="0"/>
                </a:lnTo>
                <a:lnTo>
                  <a:pt x="1632" y="96"/>
                </a:lnTo>
                <a:lnTo>
                  <a:pt x="0" y="96"/>
                </a:lnTo>
              </a:path>
            </a:pathLst>
          </a:custGeom>
          <a:solidFill>
            <a:srgbClr val="FFDA74"/>
          </a:solidFill>
          <a:ln w="12700" cap="rnd">
            <a:solidFill>
              <a:schemeClr val="tx1"/>
            </a:solidFill>
            <a:round/>
          </a:ln>
        </p:spPr>
        <p:txBody>
          <a:bodyPr/>
          <a:lstStyle/>
          <a:p>
            <a:endParaRPr lang="zh-CN" altLang="en-US"/>
          </a:p>
        </p:txBody>
      </p:sp>
      <p:sp>
        <p:nvSpPr>
          <p:cNvPr id="31782" name="Rectangle 45"/>
          <p:cNvSpPr>
            <a:spLocks noChangeArrowheads="1"/>
          </p:cNvSpPr>
          <p:nvPr/>
        </p:nvSpPr>
        <p:spPr bwMode="auto">
          <a:xfrm>
            <a:off x="4837113" y="5045075"/>
            <a:ext cx="1457325"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a:solidFill>
                  <a:schemeClr val="bg1"/>
                </a:solidFill>
                <a:ea typeface="宋体" panose="02010600030101010101" pitchFamily="2" charset="-122"/>
              </a:rPr>
              <a:t>网络</a:t>
            </a:r>
            <a:endParaRPr lang="zh-CN" altLang="en-US">
              <a:solidFill>
                <a:schemeClr val="bg1"/>
              </a:solidFill>
              <a:ea typeface="宋体" panose="02010600030101010101" pitchFamily="2" charset="-122"/>
            </a:endParaRPr>
          </a:p>
        </p:txBody>
      </p:sp>
      <p:sp>
        <p:nvSpPr>
          <p:cNvPr id="31783" name="Rectangle 46"/>
          <p:cNvSpPr>
            <a:spLocks noChangeArrowheads="1"/>
          </p:cNvSpPr>
          <p:nvPr/>
        </p:nvSpPr>
        <p:spPr bwMode="auto">
          <a:xfrm>
            <a:off x="6497638" y="5045075"/>
            <a:ext cx="1285875"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a:solidFill>
                  <a:schemeClr val="bg1"/>
                </a:solidFill>
                <a:ea typeface="宋体" panose="02010600030101010101" pitchFamily="2" charset="-122"/>
              </a:rPr>
              <a:t>端口</a:t>
            </a:r>
            <a:endParaRPr lang="zh-CN" altLang="en-US">
              <a:solidFill>
                <a:schemeClr val="bg1"/>
              </a:solidFill>
              <a:ea typeface="宋体" panose="02010600030101010101" pitchFamily="2" charset="-122"/>
            </a:endParaRPr>
          </a:p>
        </p:txBody>
      </p:sp>
      <p:sp>
        <p:nvSpPr>
          <p:cNvPr id="31784" name="Rectangle 47"/>
          <p:cNvSpPr>
            <a:spLocks noChangeArrowheads="1"/>
          </p:cNvSpPr>
          <p:nvPr/>
        </p:nvSpPr>
        <p:spPr bwMode="auto">
          <a:xfrm>
            <a:off x="5008563" y="5473700"/>
            <a:ext cx="1457325" cy="763588"/>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172.16.0.0</a:t>
            </a:r>
            <a:endParaRPr lang="zh-CN" altLang="en-US">
              <a:solidFill>
                <a:schemeClr val="bg1"/>
              </a:solidFill>
              <a:ea typeface="宋体" panose="02010600030101010101" pitchFamily="2" charset="-122"/>
            </a:endParaRPr>
          </a:p>
          <a:p>
            <a:pPr algn="l" defTabSz="1028700">
              <a:lnSpc>
                <a:spcPct val="95000"/>
              </a:lnSpc>
              <a:spcBef>
                <a:spcPct val="50000"/>
              </a:spcBef>
            </a:pPr>
            <a:r>
              <a:rPr lang="zh-CN" altLang="en-US">
                <a:solidFill>
                  <a:schemeClr val="bg1"/>
                </a:solidFill>
                <a:ea typeface="宋体" panose="02010600030101010101" pitchFamily="2" charset="-122"/>
              </a:rPr>
              <a:t>10.0.0.0</a:t>
            </a:r>
            <a:endParaRPr lang="zh-CN" altLang="en-US">
              <a:solidFill>
                <a:schemeClr val="bg1"/>
              </a:solidFill>
              <a:ea typeface="宋体" panose="02010600030101010101" pitchFamily="2" charset="-122"/>
            </a:endParaRPr>
          </a:p>
        </p:txBody>
      </p:sp>
      <p:sp>
        <p:nvSpPr>
          <p:cNvPr id="31785" name="Rectangle 48"/>
          <p:cNvSpPr>
            <a:spLocks noChangeArrowheads="1"/>
          </p:cNvSpPr>
          <p:nvPr/>
        </p:nvSpPr>
        <p:spPr bwMode="auto">
          <a:xfrm>
            <a:off x="6354763" y="5473700"/>
            <a:ext cx="1457325" cy="763588"/>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en-US" altLang="zh-CN">
                <a:solidFill>
                  <a:schemeClr val="bg1"/>
                </a:solidFill>
                <a:ea typeface="宋体" panose="02010600030101010101" pitchFamily="2" charset="-122"/>
              </a:rPr>
              <a:t>E0</a:t>
            </a:r>
            <a:endParaRPr lang="en-US" altLang="zh-CN">
              <a:solidFill>
                <a:schemeClr val="bg1"/>
              </a:solidFill>
              <a:ea typeface="宋体" panose="02010600030101010101" pitchFamily="2" charset="-122"/>
            </a:endParaRPr>
          </a:p>
          <a:p>
            <a:pPr defTabSz="1028700">
              <a:lnSpc>
                <a:spcPct val="95000"/>
              </a:lnSpc>
              <a:spcBef>
                <a:spcPct val="50000"/>
              </a:spcBef>
            </a:pPr>
            <a:r>
              <a:rPr lang="en-US" altLang="zh-CN">
                <a:solidFill>
                  <a:schemeClr val="bg1"/>
                </a:solidFill>
                <a:ea typeface="宋体" panose="02010600030101010101" pitchFamily="2" charset="-122"/>
              </a:rPr>
              <a:t>E1</a:t>
            </a:r>
            <a:endParaRPr lang="en-US" altLang="zh-CN">
              <a:solidFill>
                <a:schemeClr val="bg1"/>
              </a:solidFill>
              <a:ea typeface="宋体" panose="02010600030101010101" pitchFamily="2" charset="-122"/>
            </a:endParaRPr>
          </a:p>
        </p:txBody>
      </p:sp>
      <p:sp>
        <p:nvSpPr>
          <p:cNvPr id="31786" name="Rectangle 49"/>
          <p:cNvSpPr>
            <a:spLocks noChangeArrowheads="1"/>
          </p:cNvSpPr>
          <p:nvPr/>
        </p:nvSpPr>
        <p:spPr bwMode="auto">
          <a:xfrm>
            <a:off x="5040313" y="4787900"/>
            <a:ext cx="2400300"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a:solidFill>
                  <a:schemeClr val="bg1"/>
                </a:solidFill>
                <a:ea typeface="宋体" panose="02010600030101010101" pitchFamily="2" charset="-122"/>
              </a:rPr>
              <a:t>路由表</a:t>
            </a:r>
            <a:endParaRPr lang="zh-CN" altLang="en-US">
              <a:solidFill>
                <a:schemeClr val="bg1"/>
              </a:solidFill>
              <a:ea typeface="宋体" panose="02010600030101010101" pitchFamily="2" charset="-122"/>
            </a:endParaRPr>
          </a:p>
        </p:txBody>
      </p:sp>
      <p:sp>
        <p:nvSpPr>
          <p:cNvPr id="31787" name="Rectangle 50"/>
          <p:cNvSpPr>
            <a:spLocks noChangeArrowheads="1"/>
          </p:cNvSpPr>
          <p:nvPr/>
        </p:nvSpPr>
        <p:spPr bwMode="auto">
          <a:xfrm>
            <a:off x="3525838" y="2641600"/>
            <a:ext cx="2185987"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172.16.2.1</a:t>
            </a:r>
            <a:endParaRPr lang="zh-CN" altLang="en-US" sz="2000">
              <a:ea typeface="宋体" panose="02010600030101010101" pitchFamily="2" charset="-122"/>
            </a:endParaRPr>
          </a:p>
        </p:txBody>
      </p:sp>
      <p:sp>
        <p:nvSpPr>
          <p:cNvPr id="31788" name="Rectangle 51"/>
          <p:cNvSpPr>
            <a:spLocks noChangeArrowheads="1"/>
          </p:cNvSpPr>
          <p:nvPr/>
        </p:nvSpPr>
        <p:spPr bwMode="auto">
          <a:xfrm>
            <a:off x="4725988" y="1727200"/>
            <a:ext cx="1900237"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10.6.24.2</a:t>
            </a:r>
            <a:endParaRPr lang="zh-CN" altLang="en-US" sz="2000">
              <a:ea typeface="宋体" panose="02010600030101010101" pitchFamily="2" charset="-122"/>
            </a:endParaRPr>
          </a:p>
        </p:txBody>
      </p:sp>
      <p:sp>
        <p:nvSpPr>
          <p:cNvPr id="31789" name="Rectangle 52"/>
          <p:cNvSpPr>
            <a:spLocks noChangeArrowheads="1"/>
          </p:cNvSpPr>
          <p:nvPr/>
        </p:nvSpPr>
        <p:spPr bwMode="auto">
          <a:xfrm>
            <a:off x="3830638" y="2362200"/>
            <a:ext cx="585787"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en-US" altLang="zh-CN" sz="2000">
                <a:ea typeface="宋体" panose="02010600030101010101" pitchFamily="2" charset="-122"/>
              </a:rPr>
              <a:t>E0</a:t>
            </a:r>
            <a:endParaRPr lang="en-US" altLang="zh-CN" sz="2000">
              <a:ea typeface="宋体" panose="02010600030101010101" pitchFamily="2" charset="-122"/>
            </a:endParaRPr>
          </a:p>
        </p:txBody>
      </p:sp>
      <p:sp>
        <p:nvSpPr>
          <p:cNvPr id="661518" name="Line 14"/>
          <p:cNvSpPr>
            <a:spLocks noChangeShapeType="1"/>
          </p:cNvSpPr>
          <p:nvPr/>
        </p:nvSpPr>
        <p:spPr bwMode="auto">
          <a:xfrm>
            <a:off x="5840413" y="1355725"/>
            <a:ext cx="0" cy="2657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1517" name="Line 13"/>
          <p:cNvSpPr>
            <a:spLocks noChangeShapeType="1"/>
          </p:cNvSpPr>
          <p:nvPr/>
        </p:nvSpPr>
        <p:spPr bwMode="auto">
          <a:xfrm>
            <a:off x="3454400" y="1341438"/>
            <a:ext cx="0" cy="2657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01"/>
          <p:cNvSpPr>
            <a:spLocks noChangeArrowheads="1"/>
          </p:cNvSpPr>
          <p:nvPr/>
        </p:nvSpPr>
        <p:spPr bwMode="auto">
          <a:xfrm>
            <a:off x="3643313" y="5837238"/>
            <a:ext cx="3657600" cy="609600"/>
          </a:xfrm>
          <a:prstGeom prst="rect">
            <a:avLst/>
          </a:prstGeom>
          <a:solidFill>
            <a:srgbClr val="FFFFFF"/>
          </a:solidFill>
          <a:ln w="38100">
            <a:solidFill>
              <a:schemeClr val="tx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sp>
        <p:nvSpPr>
          <p:cNvPr id="32771" name="Rectangle 1085"/>
          <p:cNvSpPr>
            <a:spLocks noChangeArrowheads="1"/>
          </p:cNvSpPr>
          <p:nvPr/>
        </p:nvSpPr>
        <p:spPr bwMode="auto">
          <a:xfrm>
            <a:off x="3768725" y="4008438"/>
            <a:ext cx="1855788" cy="7620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4100">
                <a:ea typeface="宋体" panose="02010600030101010101" pitchFamily="2" charset="-122"/>
              </a:rPr>
              <a:t> </a:t>
            </a:r>
            <a:r>
              <a:rPr lang="zh-CN" altLang="en-US" sz="2800">
                <a:ea typeface="宋体" panose="02010600030101010101" pitchFamily="2" charset="-122"/>
              </a:rPr>
              <a:t>11111111</a:t>
            </a:r>
            <a:endParaRPr lang="zh-CN" altLang="en-US" sz="2800">
              <a:solidFill>
                <a:srgbClr val="000000"/>
              </a:solidFill>
              <a:ea typeface="宋体" panose="02010600030101010101" pitchFamily="2" charset="-122"/>
            </a:endParaRPr>
          </a:p>
        </p:txBody>
      </p:sp>
      <p:sp>
        <p:nvSpPr>
          <p:cNvPr id="798726" name="Rectangle 1030"/>
          <p:cNvSpPr>
            <a:spLocks noGrp="1" noChangeArrowheads="1"/>
          </p:cNvSpPr>
          <p:nvPr>
            <p:ph type="title"/>
          </p:nvPr>
        </p:nvSpPr>
        <p:spPr>
          <a:effectLst>
            <a:outerShdw dist="17961" dir="2700000" algn="ctr" rotWithShape="0">
              <a:schemeClr val="bg2"/>
            </a:outerShdw>
          </a:effectLst>
        </p:spPr>
        <p:txBody>
          <a:bodyPr lIns="82153" tIns="41076" rIns="82153" bIns="41076"/>
          <a:lstStyle/>
          <a:p>
            <a:pPr>
              <a:defRPr/>
            </a:pPr>
            <a:r>
              <a:rPr lang="zh-CN" altLang="en-US" smtClean="0">
                <a:ea typeface="宋体" panose="02010600030101010101" pitchFamily="2" charset="-122"/>
              </a:rPr>
              <a:t>计算可用的主机地址</a:t>
            </a:r>
            <a:endParaRPr lang="zh-CN" altLang="en-US" smtClean="0">
              <a:ea typeface="宋体" panose="02010600030101010101" pitchFamily="2" charset="-122"/>
            </a:endParaRPr>
          </a:p>
        </p:txBody>
      </p:sp>
      <p:grpSp>
        <p:nvGrpSpPr>
          <p:cNvPr id="32773" name="Group 1031"/>
          <p:cNvGrpSpPr/>
          <p:nvPr/>
        </p:nvGrpSpPr>
        <p:grpSpPr bwMode="auto">
          <a:xfrm>
            <a:off x="366713" y="1798638"/>
            <a:ext cx="6973887" cy="609600"/>
            <a:chOff x="893" y="1200"/>
            <a:chExt cx="4460" cy="586"/>
          </a:xfrm>
        </p:grpSpPr>
        <p:sp>
          <p:nvSpPr>
            <p:cNvPr id="798728" name="Rectangle 1032"/>
            <p:cNvSpPr>
              <a:spLocks noChangeArrowheads="1"/>
            </p:cNvSpPr>
            <p:nvPr/>
          </p:nvSpPr>
          <p:spPr bwMode="auto">
            <a:xfrm>
              <a:off x="893" y="1202"/>
              <a:ext cx="1127" cy="58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48879" tIns="69246" rIns="48879" bIns="69246"/>
            <a:lstStyle/>
            <a:p>
              <a:pPr>
                <a:defRPr/>
              </a:pPr>
              <a:endParaRPr lang="zh-CN" altLang="en-US">
                <a:ea typeface="宋体" panose="02010600030101010101" pitchFamily="2" charset="-122"/>
              </a:endParaRPr>
            </a:p>
          </p:txBody>
        </p:sp>
        <p:sp>
          <p:nvSpPr>
            <p:cNvPr id="798729" name="Rectangle 1033"/>
            <p:cNvSpPr>
              <a:spLocks noChangeArrowheads="1"/>
            </p:cNvSpPr>
            <p:nvPr/>
          </p:nvSpPr>
          <p:spPr bwMode="auto">
            <a:xfrm>
              <a:off x="1999" y="1202"/>
              <a:ext cx="1125" cy="584"/>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48879" tIns="69246" rIns="48879" bIns="69246"/>
            <a:lstStyle/>
            <a:p>
              <a:pPr>
                <a:defRPr/>
              </a:pPr>
              <a:endParaRPr lang="zh-CN" altLang="en-US">
                <a:ea typeface="宋体" panose="02010600030101010101" pitchFamily="2" charset="-122"/>
              </a:endParaRPr>
            </a:p>
          </p:txBody>
        </p:sp>
        <p:sp>
          <p:nvSpPr>
            <p:cNvPr id="798730" name="Rectangle 1034"/>
            <p:cNvSpPr>
              <a:spLocks noChangeArrowheads="1"/>
            </p:cNvSpPr>
            <p:nvPr/>
          </p:nvSpPr>
          <p:spPr bwMode="auto">
            <a:xfrm>
              <a:off x="3124" y="1202"/>
              <a:ext cx="1131" cy="584"/>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48879" tIns="69246" rIns="48879" bIns="69246"/>
            <a:lstStyle/>
            <a:p>
              <a:pPr>
                <a:defRPr/>
              </a:pPr>
              <a:endParaRPr lang="zh-CN" altLang="en-US">
                <a:ea typeface="宋体" panose="02010600030101010101" pitchFamily="2" charset="-122"/>
              </a:endParaRPr>
            </a:p>
          </p:txBody>
        </p:sp>
        <p:sp>
          <p:nvSpPr>
            <p:cNvPr id="798731" name="Rectangle 1035"/>
            <p:cNvSpPr>
              <a:spLocks noChangeArrowheads="1"/>
            </p:cNvSpPr>
            <p:nvPr/>
          </p:nvSpPr>
          <p:spPr bwMode="auto">
            <a:xfrm>
              <a:off x="4228" y="1200"/>
              <a:ext cx="1125" cy="584"/>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48879" tIns="69246" rIns="48879" bIns="69246"/>
            <a:lstStyle/>
            <a:p>
              <a:pPr>
                <a:defRPr/>
              </a:pPr>
              <a:endParaRPr lang="zh-CN" altLang="en-US">
                <a:ea typeface="宋体" panose="02010600030101010101" pitchFamily="2" charset="-122"/>
              </a:endParaRPr>
            </a:p>
          </p:txBody>
        </p:sp>
      </p:grpSp>
      <p:sp>
        <p:nvSpPr>
          <p:cNvPr id="32774" name="Rectangle 1036"/>
          <p:cNvSpPr>
            <a:spLocks noChangeArrowheads="1"/>
          </p:cNvSpPr>
          <p:nvPr/>
        </p:nvSpPr>
        <p:spPr bwMode="auto">
          <a:xfrm>
            <a:off x="658813" y="1722438"/>
            <a:ext cx="6870700" cy="836612"/>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4100">
                <a:solidFill>
                  <a:schemeClr val="accent1"/>
                </a:solidFill>
                <a:ea typeface="宋体" panose="02010600030101010101" pitchFamily="2" charset="-122"/>
              </a:rPr>
              <a:t> 172     </a:t>
            </a:r>
            <a:r>
              <a:rPr lang="zh-CN" altLang="en-US" sz="4100">
                <a:solidFill>
                  <a:srgbClr val="000000"/>
                </a:solidFill>
                <a:ea typeface="宋体" panose="02010600030101010101" pitchFamily="2" charset="-122"/>
              </a:rPr>
              <a:t>	 </a:t>
            </a:r>
            <a:r>
              <a:rPr lang="zh-CN" altLang="en-US" sz="4100">
                <a:solidFill>
                  <a:schemeClr val="accent1"/>
                </a:solidFill>
                <a:ea typeface="宋体" panose="02010600030101010101" pitchFamily="2" charset="-122"/>
              </a:rPr>
              <a:t>16</a:t>
            </a:r>
            <a:r>
              <a:rPr lang="zh-CN" altLang="en-US" sz="4100">
                <a:solidFill>
                  <a:srgbClr val="000000"/>
                </a:solidFill>
                <a:ea typeface="宋体" panose="02010600030101010101" pitchFamily="2" charset="-122"/>
              </a:rPr>
              <a:t>         0           0</a:t>
            </a:r>
            <a:endParaRPr lang="zh-CN" altLang="en-US" sz="4100">
              <a:solidFill>
                <a:srgbClr val="000000"/>
              </a:solidFill>
              <a:ea typeface="宋体" panose="02010600030101010101" pitchFamily="2" charset="-122"/>
            </a:endParaRPr>
          </a:p>
        </p:txBody>
      </p:sp>
      <p:sp>
        <p:nvSpPr>
          <p:cNvPr id="32775" name="Rectangle 1037"/>
          <p:cNvSpPr>
            <a:spLocks noChangeArrowheads="1"/>
          </p:cNvSpPr>
          <p:nvPr/>
        </p:nvSpPr>
        <p:spPr bwMode="auto">
          <a:xfrm>
            <a:off x="187325" y="2762250"/>
            <a:ext cx="1855788" cy="7620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4100">
                <a:solidFill>
                  <a:schemeClr val="accent1"/>
                </a:solidFill>
                <a:ea typeface="宋体" panose="02010600030101010101" pitchFamily="2" charset="-122"/>
              </a:rPr>
              <a:t> </a:t>
            </a:r>
            <a:r>
              <a:rPr lang="zh-CN" altLang="en-US" sz="2800">
                <a:solidFill>
                  <a:schemeClr val="accent1"/>
                </a:solidFill>
                <a:ea typeface="宋体" panose="02010600030101010101" pitchFamily="2" charset="-122"/>
              </a:rPr>
              <a:t>10101100</a:t>
            </a:r>
            <a:endParaRPr lang="zh-CN" altLang="en-US" sz="2800">
              <a:solidFill>
                <a:srgbClr val="000000"/>
              </a:solidFill>
              <a:ea typeface="宋体" panose="02010600030101010101" pitchFamily="2" charset="-122"/>
            </a:endParaRPr>
          </a:p>
        </p:txBody>
      </p:sp>
      <p:sp>
        <p:nvSpPr>
          <p:cNvPr id="32776" name="Rectangle 1038"/>
          <p:cNvSpPr>
            <a:spLocks noChangeArrowheads="1"/>
          </p:cNvSpPr>
          <p:nvPr/>
        </p:nvSpPr>
        <p:spPr bwMode="auto">
          <a:xfrm>
            <a:off x="1939925" y="2762250"/>
            <a:ext cx="1855788" cy="7620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4100">
                <a:solidFill>
                  <a:schemeClr val="accent1"/>
                </a:solidFill>
                <a:ea typeface="宋体" panose="02010600030101010101" pitchFamily="2" charset="-122"/>
              </a:rPr>
              <a:t> </a:t>
            </a:r>
            <a:r>
              <a:rPr lang="zh-CN" altLang="en-US" sz="2800">
                <a:solidFill>
                  <a:schemeClr val="accent1"/>
                </a:solidFill>
                <a:ea typeface="宋体" panose="02010600030101010101" pitchFamily="2" charset="-122"/>
              </a:rPr>
              <a:t>00010000</a:t>
            </a:r>
            <a:endParaRPr lang="zh-CN" altLang="en-US" sz="2800">
              <a:solidFill>
                <a:srgbClr val="000000"/>
              </a:solidFill>
              <a:ea typeface="宋体" panose="02010600030101010101" pitchFamily="2" charset="-122"/>
            </a:endParaRPr>
          </a:p>
        </p:txBody>
      </p:sp>
      <p:sp>
        <p:nvSpPr>
          <p:cNvPr id="32777" name="Rectangle 1039"/>
          <p:cNvSpPr>
            <a:spLocks noChangeArrowheads="1"/>
          </p:cNvSpPr>
          <p:nvPr/>
        </p:nvSpPr>
        <p:spPr bwMode="auto">
          <a:xfrm>
            <a:off x="3768725" y="2762250"/>
            <a:ext cx="1855788" cy="7620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4100">
                <a:ea typeface="宋体" panose="02010600030101010101" pitchFamily="2" charset="-122"/>
              </a:rPr>
              <a:t> </a:t>
            </a:r>
            <a:r>
              <a:rPr lang="zh-CN" altLang="en-US" sz="2800">
                <a:ea typeface="宋体" panose="02010600030101010101" pitchFamily="2" charset="-122"/>
              </a:rPr>
              <a:t>00000000</a:t>
            </a:r>
            <a:endParaRPr lang="zh-CN" altLang="en-US" sz="2800">
              <a:solidFill>
                <a:srgbClr val="000000"/>
              </a:solidFill>
              <a:ea typeface="宋体" panose="02010600030101010101" pitchFamily="2" charset="-122"/>
            </a:endParaRPr>
          </a:p>
        </p:txBody>
      </p:sp>
      <p:sp>
        <p:nvSpPr>
          <p:cNvPr id="32778" name="Rectangle 1040"/>
          <p:cNvSpPr>
            <a:spLocks noChangeArrowheads="1"/>
          </p:cNvSpPr>
          <p:nvPr/>
        </p:nvSpPr>
        <p:spPr bwMode="auto">
          <a:xfrm>
            <a:off x="5472113" y="2789238"/>
            <a:ext cx="1855787" cy="7620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4100">
                <a:ea typeface="宋体" panose="02010600030101010101" pitchFamily="2" charset="-122"/>
              </a:rPr>
              <a:t> </a:t>
            </a:r>
            <a:r>
              <a:rPr lang="zh-CN" altLang="en-US" sz="2800">
                <a:ea typeface="宋体" panose="02010600030101010101" pitchFamily="2" charset="-122"/>
              </a:rPr>
              <a:t>00000000</a:t>
            </a:r>
            <a:endParaRPr lang="zh-CN" altLang="en-US" sz="2800">
              <a:solidFill>
                <a:srgbClr val="000000"/>
              </a:solidFill>
              <a:ea typeface="宋体" panose="02010600030101010101" pitchFamily="2" charset="-122"/>
            </a:endParaRPr>
          </a:p>
        </p:txBody>
      </p:sp>
      <p:sp>
        <p:nvSpPr>
          <p:cNvPr id="32779" name="Rectangle 1045"/>
          <p:cNvSpPr>
            <a:spLocks noChangeArrowheads="1"/>
          </p:cNvSpPr>
          <p:nvPr/>
        </p:nvSpPr>
        <p:spPr bwMode="auto">
          <a:xfrm rot="-5400000">
            <a:off x="3325019" y="3080544"/>
            <a:ext cx="1855788" cy="762000"/>
          </a:xfrm>
          <a:prstGeom prst="rect">
            <a:avLst/>
          </a:prstGeom>
          <a:noFill/>
          <a:ln w="9525">
            <a:noFill/>
            <a:miter lim="800000"/>
          </a:ln>
        </p:spPr>
        <p:txBody>
          <a:bodyPr wrap="none" lIns="48879" tIns="69246" rIns="48879" bIns="69246"/>
          <a:lstStyle/>
          <a:p>
            <a:pPr algn="r" defTabSz="1028700">
              <a:lnSpc>
                <a:spcPts val="1600"/>
              </a:lnSpc>
              <a:tabLst>
                <a:tab pos="514350" algn="l"/>
                <a:tab pos="1028700" algn="l"/>
                <a:tab pos="1543050" algn="l"/>
              </a:tabLst>
            </a:pPr>
            <a:r>
              <a:rPr lang="zh-CN" altLang="en-US">
                <a:solidFill>
                  <a:schemeClr val="accent2"/>
                </a:solidFill>
                <a:ea typeface="宋体" panose="02010600030101010101" pitchFamily="2" charset="-122"/>
              </a:rPr>
              <a:t>16</a:t>
            </a:r>
            <a:br>
              <a:rPr lang="zh-CN" altLang="en-US">
                <a:ea typeface="宋体" panose="02010600030101010101" pitchFamily="2" charset="-122"/>
              </a:rPr>
            </a:br>
            <a:r>
              <a:rPr lang="zh-CN" altLang="en-US">
                <a:ea typeface="宋体" panose="02010600030101010101" pitchFamily="2" charset="-122"/>
              </a:rPr>
              <a:t>15</a:t>
            </a:r>
            <a:br>
              <a:rPr lang="zh-CN" altLang="en-US">
                <a:ea typeface="宋体" panose="02010600030101010101" pitchFamily="2" charset="-122"/>
              </a:rPr>
            </a:br>
            <a:r>
              <a:rPr lang="zh-CN" altLang="en-US">
                <a:ea typeface="宋体" panose="02010600030101010101" pitchFamily="2" charset="-122"/>
              </a:rPr>
              <a:t>14</a:t>
            </a:r>
            <a:br>
              <a:rPr lang="zh-CN" altLang="en-US">
                <a:ea typeface="宋体" panose="02010600030101010101" pitchFamily="2" charset="-122"/>
              </a:rPr>
            </a:br>
            <a:r>
              <a:rPr lang="zh-CN" altLang="en-US">
                <a:ea typeface="宋体" panose="02010600030101010101" pitchFamily="2" charset="-122"/>
              </a:rPr>
              <a:t>13</a:t>
            </a:r>
            <a:br>
              <a:rPr lang="zh-CN" altLang="en-US">
                <a:ea typeface="宋体" panose="02010600030101010101" pitchFamily="2" charset="-122"/>
              </a:rPr>
            </a:br>
            <a:r>
              <a:rPr lang="zh-CN" altLang="en-US">
                <a:ea typeface="宋体" panose="02010600030101010101" pitchFamily="2" charset="-122"/>
              </a:rPr>
              <a:t>12</a:t>
            </a:r>
            <a:br>
              <a:rPr lang="zh-CN" altLang="en-US">
                <a:ea typeface="宋体" panose="02010600030101010101" pitchFamily="2" charset="-122"/>
              </a:rPr>
            </a:br>
            <a:r>
              <a:rPr lang="zh-CN" altLang="en-US">
                <a:ea typeface="宋体" panose="02010600030101010101" pitchFamily="2" charset="-122"/>
              </a:rPr>
              <a:t>11</a:t>
            </a:r>
            <a:br>
              <a:rPr lang="zh-CN" altLang="en-US">
                <a:ea typeface="宋体" panose="02010600030101010101" pitchFamily="2" charset="-122"/>
              </a:rPr>
            </a:br>
            <a:r>
              <a:rPr lang="zh-CN" altLang="en-US">
                <a:ea typeface="宋体" panose="02010600030101010101" pitchFamily="2" charset="-122"/>
              </a:rPr>
              <a:t>10</a:t>
            </a:r>
            <a:br>
              <a:rPr lang="zh-CN" altLang="en-US">
                <a:ea typeface="宋体" panose="02010600030101010101" pitchFamily="2" charset="-122"/>
              </a:rPr>
            </a:br>
            <a:r>
              <a:rPr lang="zh-CN" altLang="en-US">
                <a:ea typeface="宋体" panose="02010600030101010101" pitchFamily="2" charset="-122"/>
              </a:rPr>
              <a:t>  9</a:t>
            </a:r>
            <a:br>
              <a:rPr lang="zh-CN" altLang="en-US">
                <a:ea typeface="宋体" panose="02010600030101010101" pitchFamily="2" charset="-122"/>
              </a:rPr>
            </a:br>
            <a:br>
              <a:rPr lang="zh-CN" altLang="en-US">
                <a:ea typeface="宋体" panose="02010600030101010101" pitchFamily="2" charset="-122"/>
              </a:rPr>
            </a:br>
            <a:endParaRPr lang="zh-CN" altLang="en-US" sz="2800">
              <a:solidFill>
                <a:srgbClr val="000000"/>
              </a:solidFill>
              <a:ea typeface="宋体" panose="02010600030101010101" pitchFamily="2" charset="-122"/>
            </a:endParaRPr>
          </a:p>
        </p:txBody>
      </p:sp>
      <p:sp>
        <p:nvSpPr>
          <p:cNvPr id="32780" name="Rectangle 1046"/>
          <p:cNvSpPr>
            <a:spLocks noChangeArrowheads="1"/>
          </p:cNvSpPr>
          <p:nvPr/>
        </p:nvSpPr>
        <p:spPr bwMode="auto">
          <a:xfrm rot="-5400000">
            <a:off x="5077619" y="3080544"/>
            <a:ext cx="1855788" cy="762000"/>
          </a:xfrm>
          <a:prstGeom prst="rect">
            <a:avLst/>
          </a:prstGeom>
          <a:noFill/>
          <a:ln w="9525">
            <a:noFill/>
            <a:miter lim="800000"/>
          </a:ln>
        </p:spPr>
        <p:txBody>
          <a:bodyPr wrap="none" lIns="48879" tIns="69246" rIns="48879" bIns="69246"/>
          <a:lstStyle/>
          <a:p>
            <a:pPr algn="r" defTabSz="1028700">
              <a:lnSpc>
                <a:spcPts val="1600"/>
              </a:lnSpc>
              <a:tabLst>
                <a:tab pos="514350" algn="l"/>
                <a:tab pos="1028700" algn="l"/>
                <a:tab pos="1543050" algn="l"/>
              </a:tabLst>
            </a:pPr>
            <a:r>
              <a:rPr lang="zh-CN" altLang="en-US">
                <a:ea typeface="宋体" panose="02010600030101010101" pitchFamily="2" charset="-122"/>
              </a:rPr>
              <a:t>8</a:t>
            </a:r>
            <a:br>
              <a:rPr lang="zh-CN" altLang="en-US">
                <a:ea typeface="宋体" panose="02010600030101010101" pitchFamily="2" charset="-122"/>
              </a:rPr>
            </a:br>
            <a:r>
              <a:rPr lang="zh-CN" altLang="en-US">
                <a:ea typeface="宋体" panose="02010600030101010101" pitchFamily="2" charset="-122"/>
              </a:rPr>
              <a:t>7</a:t>
            </a:r>
            <a:br>
              <a:rPr lang="zh-CN" altLang="en-US">
                <a:ea typeface="宋体" panose="02010600030101010101" pitchFamily="2" charset="-122"/>
              </a:rPr>
            </a:br>
            <a:r>
              <a:rPr lang="zh-CN" altLang="en-US">
                <a:ea typeface="宋体" panose="02010600030101010101" pitchFamily="2" charset="-122"/>
              </a:rPr>
              <a:t>6</a:t>
            </a:r>
            <a:br>
              <a:rPr lang="zh-CN" altLang="en-US">
                <a:ea typeface="宋体" panose="02010600030101010101" pitchFamily="2" charset="-122"/>
              </a:rPr>
            </a:br>
            <a:r>
              <a:rPr lang="zh-CN" altLang="en-US">
                <a:ea typeface="宋体" panose="02010600030101010101" pitchFamily="2" charset="-122"/>
              </a:rPr>
              <a:t>5</a:t>
            </a:r>
            <a:br>
              <a:rPr lang="zh-CN" altLang="en-US">
                <a:ea typeface="宋体" panose="02010600030101010101" pitchFamily="2" charset="-122"/>
              </a:rPr>
            </a:br>
            <a:r>
              <a:rPr lang="zh-CN" altLang="en-US">
                <a:ea typeface="宋体" panose="02010600030101010101" pitchFamily="2" charset="-122"/>
              </a:rPr>
              <a:t>4</a:t>
            </a:r>
            <a:br>
              <a:rPr lang="zh-CN" altLang="en-US">
                <a:ea typeface="宋体" panose="02010600030101010101" pitchFamily="2" charset="-122"/>
              </a:rPr>
            </a:br>
            <a:r>
              <a:rPr lang="zh-CN" altLang="en-US">
                <a:ea typeface="宋体" panose="02010600030101010101" pitchFamily="2" charset="-122"/>
              </a:rPr>
              <a:t>3</a:t>
            </a:r>
            <a:br>
              <a:rPr lang="zh-CN" altLang="en-US">
                <a:ea typeface="宋体" panose="02010600030101010101" pitchFamily="2" charset="-122"/>
              </a:rPr>
            </a:br>
            <a:r>
              <a:rPr lang="zh-CN" altLang="en-US">
                <a:ea typeface="宋体" panose="02010600030101010101" pitchFamily="2" charset="-122"/>
              </a:rPr>
              <a:t>2</a:t>
            </a:r>
            <a:br>
              <a:rPr lang="zh-CN" altLang="en-US">
                <a:ea typeface="宋体" panose="02010600030101010101" pitchFamily="2" charset="-122"/>
              </a:rPr>
            </a:br>
            <a:r>
              <a:rPr lang="zh-CN" altLang="en-US">
                <a:ea typeface="宋体" panose="02010600030101010101" pitchFamily="2" charset="-122"/>
              </a:rPr>
              <a:t>1</a:t>
            </a:r>
            <a:br>
              <a:rPr lang="zh-CN" altLang="en-US">
                <a:ea typeface="宋体" panose="02010600030101010101" pitchFamily="2" charset="-122"/>
              </a:rPr>
            </a:br>
            <a:br>
              <a:rPr lang="zh-CN" altLang="en-US">
                <a:ea typeface="宋体" panose="02010600030101010101" pitchFamily="2" charset="-122"/>
              </a:rPr>
            </a:br>
            <a:endParaRPr lang="zh-CN" altLang="en-US" sz="2800">
              <a:solidFill>
                <a:srgbClr val="000000"/>
              </a:solidFill>
              <a:ea typeface="宋体" panose="02010600030101010101" pitchFamily="2" charset="-122"/>
            </a:endParaRPr>
          </a:p>
        </p:txBody>
      </p:sp>
      <p:sp>
        <p:nvSpPr>
          <p:cNvPr id="32781" name="Text Box 1047"/>
          <p:cNvSpPr txBox="1">
            <a:spLocks noChangeArrowheads="1"/>
          </p:cNvSpPr>
          <p:nvPr/>
        </p:nvSpPr>
        <p:spPr bwMode="auto">
          <a:xfrm>
            <a:off x="1579563" y="1341438"/>
            <a:ext cx="793750" cy="457200"/>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sz="2400">
                <a:solidFill>
                  <a:schemeClr val="accent1"/>
                </a:solidFill>
                <a:ea typeface="宋体" panose="02010600030101010101" pitchFamily="2" charset="-122"/>
              </a:rPr>
              <a:t>网络</a:t>
            </a:r>
            <a:endParaRPr lang="zh-CN" altLang="en-US">
              <a:solidFill>
                <a:schemeClr val="accent1"/>
              </a:solidFill>
              <a:ea typeface="宋体" panose="02010600030101010101" pitchFamily="2" charset="-122"/>
            </a:endParaRPr>
          </a:p>
        </p:txBody>
      </p:sp>
      <p:sp>
        <p:nvSpPr>
          <p:cNvPr id="32782" name="Text Box 1048"/>
          <p:cNvSpPr txBox="1">
            <a:spLocks noChangeArrowheads="1"/>
          </p:cNvSpPr>
          <p:nvPr/>
        </p:nvSpPr>
        <p:spPr bwMode="auto">
          <a:xfrm>
            <a:off x="5143500" y="1417638"/>
            <a:ext cx="793750" cy="457200"/>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sz="2400">
                <a:ea typeface="宋体" panose="02010600030101010101" pitchFamily="2" charset="-122"/>
              </a:rPr>
              <a:t>主机</a:t>
            </a:r>
            <a:endParaRPr lang="zh-CN" altLang="en-US">
              <a:solidFill>
                <a:schemeClr val="accent1"/>
              </a:solidFill>
              <a:ea typeface="宋体" panose="02010600030101010101" pitchFamily="2" charset="-122"/>
            </a:endParaRPr>
          </a:p>
        </p:txBody>
      </p:sp>
      <p:sp>
        <p:nvSpPr>
          <p:cNvPr id="32783" name="Rectangle 1058"/>
          <p:cNvSpPr>
            <a:spLocks noChangeArrowheads="1"/>
          </p:cNvSpPr>
          <p:nvPr/>
        </p:nvSpPr>
        <p:spPr bwMode="auto">
          <a:xfrm>
            <a:off x="3795713" y="3094038"/>
            <a:ext cx="1855787" cy="7620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4100">
                <a:ea typeface="宋体" panose="02010600030101010101" pitchFamily="2" charset="-122"/>
              </a:rPr>
              <a:t> </a:t>
            </a:r>
            <a:r>
              <a:rPr lang="zh-CN" altLang="en-US" sz="2800">
                <a:ea typeface="宋体" panose="02010600030101010101" pitchFamily="2" charset="-122"/>
              </a:rPr>
              <a:t>00000000</a:t>
            </a:r>
            <a:endParaRPr lang="zh-CN" altLang="en-US" sz="2800">
              <a:solidFill>
                <a:srgbClr val="000000"/>
              </a:solidFill>
              <a:ea typeface="宋体" panose="02010600030101010101" pitchFamily="2" charset="-122"/>
            </a:endParaRPr>
          </a:p>
        </p:txBody>
      </p:sp>
      <p:sp>
        <p:nvSpPr>
          <p:cNvPr id="32784" name="Rectangle 1059"/>
          <p:cNvSpPr>
            <a:spLocks noChangeArrowheads="1"/>
          </p:cNvSpPr>
          <p:nvPr/>
        </p:nvSpPr>
        <p:spPr bwMode="auto">
          <a:xfrm>
            <a:off x="5521325" y="3094038"/>
            <a:ext cx="1855788" cy="7620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4100">
                <a:ea typeface="宋体" panose="02010600030101010101" pitchFamily="2" charset="-122"/>
              </a:rPr>
              <a:t> </a:t>
            </a:r>
            <a:r>
              <a:rPr lang="zh-CN" altLang="en-US" sz="2800">
                <a:ea typeface="宋体" panose="02010600030101010101" pitchFamily="2" charset="-122"/>
              </a:rPr>
              <a:t>00000001</a:t>
            </a:r>
            <a:endParaRPr lang="zh-CN" altLang="en-US" sz="2800">
              <a:solidFill>
                <a:srgbClr val="000000"/>
              </a:solidFill>
              <a:ea typeface="宋体" panose="02010600030101010101" pitchFamily="2" charset="-122"/>
            </a:endParaRPr>
          </a:p>
        </p:txBody>
      </p:sp>
      <p:sp>
        <p:nvSpPr>
          <p:cNvPr id="32785" name="Rectangle 1068"/>
          <p:cNvSpPr>
            <a:spLocks noChangeArrowheads="1"/>
          </p:cNvSpPr>
          <p:nvPr/>
        </p:nvSpPr>
        <p:spPr bwMode="auto">
          <a:xfrm>
            <a:off x="3768725" y="4770438"/>
            <a:ext cx="1855788" cy="7620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4100">
                <a:ea typeface="宋体" panose="02010600030101010101" pitchFamily="2" charset="-122"/>
              </a:rPr>
              <a:t> </a:t>
            </a:r>
            <a:r>
              <a:rPr lang="zh-CN" altLang="en-US" sz="2800">
                <a:ea typeface="宋体" panose="02010600030101010101" pitchFamily="2" charset="-122"/>
              </a:rPr>
              <a:t>11111111</a:t>
            </a:r>
            <a:endParaRPr lang="zh-CN" altLang="en-US" sz="2800">
              <a:solidFill>
                <a:srgbClr val="000000"/>
              </a:solidFill>
              <a:ea typeface="宋体" panose="02010600030101010101" pitchFamily="2" charset="-122"/>
            </a:endParaRPr>
          </a:p>
        </p:txBody>
      </p:sp>
      <p:sp>
        <p:nvSpPr>
          <p:cNvPr id="32786" name="Rectangle 1069"/>
          <p:cNvSpPr>
            <a:spLocks noChangeArrowheads="1"/>
          </p:cNvSpPr>
          <p:nvPr/>
        </p:nvSpPr>
        <p:spPr bwMode="auto">
          <a:xfrm>
            <a:off x="5521325" y="4770438"/>
            <a:ext cx="1855788" cy="7620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4100">
                <a:ea typeface="宋体" panose="02010600030101010101" pitchFamily="2" charset="-122"/>
              </a:rPr>
              <a:t> </a:t>
            </a:r>
            <a:r>
              <a:rPr lang="zh-CN" altLang="en-US" sz="2800">
                <a:ea typeface="宋体" panose="02010600030101010101" pitchFamily="2" charset="-122"/>
              </a:rPr>
              <a:t>11111111</a:t>
            </a:r>
            <a:endParaRPr lang="zh-CN" altLang="en-US" sz="2800">
              <a:solidFill>
                <a:srgbClr val="000000"/>
              </a:solidFill>
              <a:ea typeface="宋体" panose="02010600030101010101" pitchFamily="2" charset="-122"/>
            </a:endParaRPr>
          </a:p>
        </p:txBody>
      </p:sp>
      <p:sp>
        <p:nvSpPr>
          <p:cNvPr id="32787" name="Line 1071"/>
          <p:cNvSpPr>
            <a:spLocks noChangeShapeType="1"/>
          </p:cNvSpPr>
          <p:nvPr/>
        </p:nvSpPr>
        <p:spPr bwMode="auto">
          <a:xfrm>
            <a:off x="3871913" y="1646238"/>
            <a:ext cx="0" cy="3733800"/>
          </a:xfrm>
          <a:prstGeom prst="line">
            <a:avLst/>
          </a:prstGeom>
          <a:noFill/>
          <a:ln w="38100">
            <a:solidFill>
              <a:schemeClr val="accent2"/>
            </a:solidFill>
            <a:round/>
            <a:headEnd type="none" w="sm" len="sm"/>
            <a:tailEnd type="none" w="sm" len="sm"/>
          </a:ln>
        </p:spPr>
        <p:txBody>
          <a:bodyPr anchor="ctr">
            <a:spAutoFit/>
          </a:bodyPr>
          <a:lstStyle/>
          <a:p>
            <a:endParaRPr lang="zh-CN" altLang="en-US"/>
          </a:p>
        </p:txBody>
      </p:sp>
      <p:sp>
        <p:nvSpPr>
          <p:cNvPr id="32788" name="Rectangle 1077"/>
          <p:cNvSpPr>
            <a:spLocks noChangeArrowheads="1"/>
          </p:cNvSpPr>
          <p:nvPr/>
        </p:nvSpPr>
        <p:spPr bwMode="auto">
          <a:xfrm>
            <a:off x="3768725" y="4389438"/>
            <a:ext cx="1855788" cy="7620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4100">
                <a:ea typeface="宋体" panose="02010600030101010101" pitchFamily="2" charset="-122"/>
              </a:rPr>
              <a:t> </a:t>
            </a:r>
            <a:r>
              <a:rPr lang="zh-CN" altLang="en-US" sz="2800">
                <a:ea typeface="宋体" panose="02010600030101010101" pitchFamily="2" charset="-122"/>
              </a:rPr>
              <a:t>11111111</a:t>
            </a:r>
            <a:endParaRPr lang="zh-CN" altLang="en-US" sz="2800">
              <a:solidFill>
                <a:srgbClr val="000000"/>
              </a:solidFill>
              <a:ea typeface="宋体" panose="02010600030101010101" pitchFamily="2" charset="-122"/>
            </a:endParaRPr>
          </a:p>
        </p:txBody>
      </p:sp>
      <p:sp>
        <p:nvSpPr>
          <p:cNvPr id="32789" name="Rectangle 1078"/>
          <p:cNvSpPr>
            <a:spLocks noChangeArrowheads="1"/>
          </p:cNvSpPr>
          <p:nvPr/>
        </p:nvSpPr>
        <p:spPr bwMode="auto">
          <a:xfrm>
            <a:off x="5521325" y="4389438"/>
            <a:ext cx="1855788" cy="7620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4100">
                <a:ea typeface="宋体" panose="02010600030101010101" pitchFamily="2" charset="-122"/>
              </a:rPr>
              <a:t> </a:t>
            </a:r>
            <a:r>
              <a:rPr lang="zh-CN" altLang="en-US" sz="2800">
                <a:ea typeface="宋体" panose="02010600030101010101" pitchFamily="2" charset="-122"/>
              </a:rPr>
              <a:t>11111110</a:t>
            </a:r>
            <a:endParaRPr lang="zh-CN" altLang="en-US" sz="2800">
              <a:solidFill>
                <a:srgbClr val="000000"/>
              </a:solidFill>
              <a:ea typeface="宋体" panose="02010600030101010101" pitchFamily="2" charset="-122"/>
            </a:endParaRPr>
          </a:p>
        </p:txBody>
      </p:sp>
      <p:sp>
        <p:nvSpPr>
          <p:cNvPr id="32790" name="Rectangle 1080"/>
          <p:cNvSpPr>
            <a:spLocks noChangeArrowheads="1"/>
          </p:cNvSpPr>
          <p:nvPr/>
        </p:nvSpPr>
        <p:spPr bwMode="auto">
          <a:xfrm rot="-5400000">
            <a:off x="6373019" y="3717132"/>
            <a:ext cx="407987" cy="838200"/>
          </a:xfrm>
          <a:prstGeom prst="rect">
            <a:avLst/>
          </a:prstGeom>
          <a:noFill/>
          <a:ln w="9525">
            <a:noFill/>
            <a:miter lim="800000"/>
          </a:ln>
        </p:spPr>
        <p:txBody>
          <a:bodyPr wrap="none" lIns="48879" tIns="69246" rIns="48879" bIns="69246"/>
          <a:lstStyle/>
          <a:p>
            <a:pPr algn="l" defTabSz="1028700">
              <a:lnSpc>
                <a:spcPts val="2500"/>
              </a:lnSpc>
              <a:tabLst>
                <a:tab pos="514350" algn="l"/>
                <a:tab pos="1028700" algn="l"/>
                <a:tab pos="1543050" algn="l"/>
              </a:tabLst>
            </a:pPr>
            <a:r>
              <a:rPr lang="zh-CN" altLang="en-US" sz="2400">
                <a:ea typeface="宋体" panose="02010600030101010101" pitchFamily="2" charset="-122"/>
              </a:rPr>
              <a:t>...</a:t>
            </a:r>
            <a:endParaRPr lang="zh-CN" altLang="en-US" sz="2800">
              <a:solidFill>
                <a:srgbClr val="000000"/>
              </a:solidFill>
              <a:ea typeface="宋体" panose="02010600030101010101" pitchFamily="2" charset="-122"/>
            </a:endParaRPr>
          </a:p>
        </p:txBody>
      </p:sp>
      <p:sp>
        <p:nvSpPr>
          <p:cNvPr id="32791" name="Rectangle 1081"/>
          <p:cNvSpPr>
            <a:spLocks noChangeArrowheads="1"/>
          </p:cNvSpPr>
          <p:nvPr/>
        </p:nvSpPr>
        <p:spPr bwMode="auto">
          <a:xfrm rot="-5400000">
            <a:off x="4696619" y="3717132"/>
            <a:ext cx="407987" cy="838200"/>
          </a:xfrm>
          <a:prstGeom prst="rect">
            <a:avLst/>
          </a:prstGeom>
          <a:noFill/>
          <a:ln w="9525">
            <a:noFill/>
            <a:miter lim="800000"/>
          </a:ln>
        </p:spPr>
        <p:txBody>
          <a:bodyPr wrap="none" lIns="48879" tIns="69246" rIns="48879" bIns="69246"/>
          <a:lstStyle/>
          <a:p>
            <a:pPr algn="l" defTabSz="1028700">
              <a:lnSpc>
                <a:spcPts val="2500"/>
              </a:lnSpc>
              <a:tabLst>
                <a:tab pos="514350" algn="l"/>
                <a:tab pos="1028700" algn="l"/>
                <a:tab pos="1543050" algn="l"/>
              </a:tabLst>
            </a:pPr>
            <a:r>
              <a:rPr lang="zh-CN" altLang="en-US" sz="2400">
                <a:ea typeface="宋体" panose="02010600030101010101" pitchFamily="2" charset="-122"/>
              </a:rPr>
              <a:t>...</a:t>
            </a:r>
            <a:endParaRPr lang="zh-CN" altLang="en-US" sz="2800">
              <a:solidFill>
                <a:srgbClr val="000000"/>
              </a:solidFill>
              <a:ea typeface="宋体" panose="02010600030101010101" pitchFamily="2" charset="-122"/>
            </a:endParaRPr>
          </a:p>
        </p:txBody>
      </p:sp>
      <p:sp>
        <p:nvSpPr>
          <p:cNvPr id="32792" name="Rectangle 1083"/>
          <p:cNvSpPr>
            <a:spLocks noChangeArrowheads="1"/>
          </p:cNvSpPr>
          <p:nvPr/>
        </p:nvSpPr>
        <p:spPr bwMode="auto">
          <a:xfrm>
            <a:off x="3795713" y="3398838"/>
            <a:ext cx="1855787" cy="7620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4100">
                <a:ea typeface="宋体" panose="02010600030101010101" pitchFamily="2" charset="-122"/>
              </a:rPr>
              <a:t> </a:t>
            </a:r>
            <a:r>
              <a:rPr lang="zh-CN" altLang="en-US" sz="2800">
                <a:ea typeface="宋体" panose="02010600030101010101" pitchFamily="2" charset="-122"/>
              </a:rPr>
              <a:t>00000000</a:t>
            </a:r>
            <a:endParaRPr lang="zh-CN" altLang="en-US" sz="2800">
              <a:solidFill>
                <a:srgbClr val="000000"/>
              </a:solidFill>
              <a:ea typeface="宋体" panose="02010600030101010101" pitchFamily="2" charset="-122"/>
            </a:endParaRPr>
          </a:p>
        </p:txBody>
      </p:sp>
      <p:sp>
        <p:nvSpPr>
          <p:cNvPr id="32793" name="Rectangle 1084"/>
          <p:cNvSpPr>
            <a:spLocks noChangeArrowheads="1"/>
          </p:cNvSpPr>
          <p:nvPr/>
        </p:nvSpPr>
        <p:spPr bwMode="auto">
          <a:xfrm>
            <a:off x="5521325" y="3398838"/>
            <a:ext cx="1855788" cy="7620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4100">
                <a:ea typeface="宋体" panose="02010600030101010101" pitchFamily="2" charset="-122"/>
              </a:rPr>
              <a:t> </a:t>
            </a:r>
            <a:r>
              <a:rPr lang="zh-CN" altLang="en-US" sz="2800">
                <a:ea typeface="宋体" panose="02010600030101010101" pitchFamily="2" charset="-122"/>
              </a:rPr>
              <a:t>00000011</a:t>
            </a:r>
            <a:endParaRPr lang="zh-CN" altLang="en-US" sz="2800">
              <a:solidFill>
                <a:srgbClr val="000000"/>
              </a:solidFill>
              <a:ea typeface="宋体" panose="02010600030101010101" pitchFamily="2" charset="-122"/>
            </a:endParaRPr>
          </a:p>
        </p:txBody>
      </p:sp>
      <p:sp>
        <p:nvSpPr>
          <p:cNvPr id="32794" name="Rectangle 1086"/>
          <p:cNvSpPr>
            <a:spLocks noChangeArrowheads="1"/>
          </p:cNvSpPr>
          <p:nvPr/>
        </p:nvSpPr>
        <p:spPr bwMode="auto">
          <a:xfrm>
            <a:off x="5521325" y="4008438"/>
            <a:ext cx="1855788" cy="7620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4100">
                <a:ea typeface="宋体" panose="02010600030101010101" pitchFamily="2" charset="-122"/>
              </a:rPr>
              <a:t> </a:t>
            </a:r>
            <a:r>
              <a:rPr lang="zh-CN" altLang="en-US" sz="2800">
                <a:ea typeface="宋体" panose="02010600030101010101" pitchFamily="2" charset="-122"/>
              </a:rPr>
              <a:t>11111101</a:t>
            </a:r>
            <a:endParaRPr lang="zh-CN" altLang="en-US" sz="2800">
              <a:solidFill>
                <a:srgbClr val="000000"/>
              </a:solidFill>
              <a:ea typeface="宋体" panose="02010600030101010101" pitchFamily="2" charset="-122"/>
            </a:endParaRPr>
          </a:p>
        </p:txBody>
      </p:sp>
      <p:sp>
        <p:nvSpPr>
          <p:cNvPr id="32795" name="Rectangle 1087"/>
          <p:cNvSpPr>
            <a:spLocks noChangeArrowheads="1"/>
          </p:cNvSpPr>
          <p:nvPr/>
        </p:nvSpPr>
        <p:spPr bwMode="auto">
          <a:xfrm>
            <a:off x="8291513" y="2789238"/>
            <a:ext cx="381000" cy="4572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2800">
                <a:ea typeface="宋体" panose="02010600030101010101" pitchFamily="2" charset="-122"/>
              </a:rPr>
              <a:t>1</a:t>
            </a:r>
            <a:endParaRPr lang="zh-CN" altLang="en-US" sz="2800">
              <a:solidFill>
                <a:srgbClr val="000000"/>
              </a:solidFill>
              <a:ea typeface="宋体" panose="02010600030101010101" pitchFamily="2" charset="-122"/>
            </a:endParaRPr>
          </a:p>
        </p:txBody>
      </p:sp>
      <p:sp>
        <p:nvSpPr>
          <p:cNvPr id="32796" name="Rectangle 1088"/>
          <p:cNvSpPr>
            <a:spLocks noChangeArrowheads="1"/>
          </p:cNvSpPr>
          <p:nvPr/>
        </p:nvSpPr>
        <p:spPr bwMode="auto">
          <a:xfrm>
            <a:off x="8291513" y="3094038"/>
            <a:ext cx="381000" cy="4572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2800">
                <a:ea typeface="宋体" panose="02010600030101010101" pitchFamily="2" charset="-122"/>
              </a:rPr>
              <a:t>2</a:t>
            </a:r>
            <a:endParaRPr lang="zh-CN" altLang="en-US" sz="2800">
              <a:solidFill>
                <a:srgbClr val="000000"/>
              </a:solidFill>
              <a:ea typeface="宋体" panose="02010600030101010101" pitchFamily="2" charset="-122"/>
            </a:endParaRPr>
          </a:p>
        </p:txBody>
      </p:sp>
      <p:sp>
        <p:nvSpPr>
          <p:cNvPr id="32797" name="Rectangle 1089"/>
          <p:cNvSpPr>
            <a:spLocks noChangeArrowheads="1"/>
          </p:cNvSpPr>
          <p:nvPr/>
        </p:nvSpPr>
        <p:spPr bwMode="auto">
          <a:xfrm>
            <a:off x="8291513" y="3398838"/>
            <a:ext cx="381000" cy="4572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2800">
                <a:ea typeface="宋体" panose="02010600030101010101" pitchFamily="2" charset="-122"/>
              </a:rPr>
              <a:t>3</a:t>
            </a:r>
            <a:endParaRPr lang="zh-CN" altLang="en-US" sz="2800">
              <a:solidFill>
                <a:srgbClr val="000000"/>
              </a:solidFill>
              <a:ea typeface="宋体" panose="02010600030101010101" pitchFamily="2" charset="-122"/>
            </a:endParaRPr>
          </a:p>
        </p:txBody>
      </p:sp>
      <p:sp>
        <p:nvSpPr>
          <p:cNvPr id="32798" name="Rectangle 1090"/>
          <p:cNvSpPr>
            <a:spLocks noChangeArrowheads="1"/>
          </p:cNvSpPr>
          <p:nvPr/>
        </p:nvSpPr>
        <p:spPr bwMode="auto">
          <a:xfrm>
            <a:off x="7529513" y="4008438"/>
            <a:ext cx="381000" cy="4572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2800">
                <a:ea typeface="宋体" panose="02010600030101010101" pitchFamily="2" charset="-122"/>
              </a:rPr>
              <a:t>65534</a:t>
            </a:r>
            <a:endParaRPr lang="zh-CN" altLang="en-US" sz="2800">
              <a:solidFill>
                <a:srgbClr val="000000"/>
              </a:solidFill>
              <a:ea typeface="宋体" panose="02010600030101010101" pitchFamily="2" charset="-122"/>
            </a:endParaRPr>
          </a:p>
        </p:txBody>
      </p:sp>
      <p:sp>
        <p:nvSpPr>
          <p:cNvPr id="32799" name="Rectangle 1091"/>
          <p:cNvSpPr>
            <a:spLocks noChangeArrowheads="1"/>
          </p:cNvSpPr>
          <p:nvPr/>
        </p:nvSpPr>
        <p:spPr bwMode="auto">
          <a:xfrm>
            <a:off x="7529513" y="4389438"/>
            <a:ext cx="381000" cy="4572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2800">
                <a:ea typeface="宋体" panose="02010600030101010101" pitchFamily="2" charset="-122"/>
              </a:rPr>
              <a:t>65535</a:t>
            </a:r>
            <a:endParaRPr lang="zh-CN" altLang="en-US" sz="2800">
              <a:solidFill>
                <a:srgbClr val="000000"/>
              </a:solidFill>
              <a:ea typeface="宋体" panose="02010600030101010101" pitchFamily="2" charset="-122"/>
            </a:endParaRPr>
          </a:p>
        </p:txBody>
      </p:sp>
      <p:sp>
        <p:nvSpPr>
          <p:cNvPr id="32800" name="Rectangle 1092"/>
          <p:cNvSpPr>
            <a:spLocks noChangeArrowheads="1"/>
          </p:cNvSpPr>
          <p:nvPr/>
        </p:nvSpPr>
        <p:spPr bwMode="auto">
          <a:xfrm>
            <a:off x="7529513" y="4770438"/>
            <a:ext cx="381000" cy="4572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2800">
                <a:ea typeface="宋体" panose="02010600030101010101" pitchFamily="2" charset="-122"/>
              </a:rPr>
              <a:t>65536</a:t>
            </a:r>
            <a:endParaRPr lang="zh-CN" altLang="en-US" sz="2800">
              <a:solidFill>
                <a:srgbClr val="000000"/>
              </a:solidFill>
              <a:ea typeface="宋体" panose="02010600030101010101" pitchFamily="2" charset="-122"/>
            </a:endParaRPr>
          </a:p>
        </p:txBody>
      </p:sp>
      <p:sp>
        <p:nvSpPr>
          <p:cNvPr id="32801" name="Line 1093"/>
          <p:cNvSpPr>
            <a:spLocks noChangeShapeType="1"/>
          </p:cNvSpPr>
          <p:nvPr/>
        </p:nvSpPr>
        <p:spPr bwMode="auto">
          <a:xfrm>
            <a:off x="7529513" y="5913438"/>
            <a:ext cx="1066800" cy="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32802" name="Rectangle 1094"/>
          <p:cNvSpPr>
            <a:spLocks noChangeArrowheads="1"/>
          </p:cNvSpPr>
          <p:nvPr/>
        </p:nvSpPr>
        <p:spPr bwMode="auto">
          <a:xfrm>
            <a:off x="7605713" y="5151438"/>
            <a:ext cx="381000" cy="4572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2800">
                <a:ea typeface="宋体" panose="02010600030101010101" pitchFamily="2" charset="-122"/>
              </a:rPr>
              <a:t>-</a:t>
            </a:r>
            <a:endParaRPr lang="zh-CN" altLang="en-US" sz="2800">
              <a:solidFill>
                <a:srgbClr val="000000"/>
              </a:solidFill>
              <a:ea typeface="宋体" panose="02010600030101010101" pitchFamily="2" charset="-122"/>
            </a:endParaRPr>
          </a:p>
        </p:txBody>
      </p:sp>
      <p:sp>
        <p:nvSpPr>
          <p:cNvPr id="32803" name="Rectangle 1095"/>
          <p:cNvSpPr>
            <a:spLocks noChangeArrowheads="1"/>
          </p:cNvSpPr>
          <p:nvPr/>
        </p:nvSpPr>
        <p:spPr bwMode="auto">
          <a:xfrm rot="-5400000">
            <a:off x="8292306" y="3747294"/>
            <a:ext cx="407988" cy="838200"/>
          </a:xfrm>
          <a:prstGeom prst="rect">
            <a:avLst/>
          </a:prstGeom>
          <a:noFill/>
          <a:ln w="9525">
            <a:noFill/>
            <a:miter lim="800000"/>
          </a:ln>
        </p:spPr>
        <p:txBody>
          <a:bodyPr wrap="none" lIns="48879" tIns="69246" rIns="48879" bIns="69246"/>
          <a:lstStyle/>
          <a:p>
            <a:pPr algn="l" defTabSz="1028700">
              <a:lnSpc>
                <a:spcPts val="2500"/>
              </a:lnSpc>
              <a:tabLst>
                <a:tab pos="514350" algn="l"/>
                <a:tab pos="1028700" algn="l"/>
                <a:tab pos="1543050" algn="l"/>
              </a:tabLst>
            </a:pPr>
            <a:r>
              <a:rPr lang="zh-CN" altLang="en-US" sz="2400">
                <a:ea typeface="宋体" panose="02010600030101010101" pitchFamily="2" charset="-122"/>
              </a:rPr>
              <a:t>...</a:t>
            </a:r>
            <a:endParaRPr lang="zh-CN" altLang="en-US" sz="2800">
              <a:solidFill>
                <a:srgbClr val="000000"/>
              </a:solidFill>
              <a:ea typeface="宋体" panose="02010600030101010101" pitchFamily="2" charset="-122"/>
            </a:endParaRPr>
          </a:p>
        </p:txBody>
      </p:sp>
      <p:sp>
        <p:nvSpPr>
          <p:cNvPr id="32804" name="Rectangle 1096"/>
          <p:cNvSpPr>
            <a:spLocks noChangeArrowheads="1"/>
          </p:cNvSpPr>
          <p:nvPr/>
        </p:nvSpPr>
        <p:spPr bwMode="auto">
          <a:xfrm>
            <a:off x="8367713" y="5151438"/>
            <a:ext cx="381000" cy="5334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2800">
                <a:ea typeface="宋体" panose="02010600030101010101" pitchFamily="2" charset="-122"/>
              </a:rPr>
              <a:t>2</a:t>
            </a:r>
            <a:endParaRPr lang="zh-CN" altLang="en-US" sz="2800">
              <a:solidFill>
                <a:srgbClr val="000000"/>
              </a:solidFill>
              <a:ea typeface="宋体" panose="02010600030101010101" pitchFamily="2" charset="-122"/>
            </a:endParaRPr>
          </a:p>
        </p:txBody>
      </p:sp>
      <p:sp>
        <p:nvSpPr>
          <p:cNvPr id="32805" name="Rectangle 1097"/>
          <p:cNvSpPr>
            <a:spLocks noChangeArrowheads="1"/>
          </p:cNvSpPr>
          <p:nvPr/>
        </p:nvSpPr>
        <p:spPr bwMode="auto">
          <a:xfrm>
            <a:off x="7529513" y="5684838"/>
            <a:ext cx="381000" cy="4572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2800">
                <a:ea typeface="宋体" panose="02010600030101010101" pitchFamily="2" charset="-122"/>
              </a:rPr>
              <a:t>65534</a:t>
            </a:r>
            <a:endParaRPr lang="zh-CN" altLang="en-US" sz="2800">
              <a:solidFill>
                <a:srgbClr val="000000"/>
              </a:solidFill>
              <a:ea typeface="宋体" panose="02010600030101010101" pitchFamily="2" charset="-122"/>
            </a:endParaRPr>
          </a:p>
        </p:txBody>
      </p:sp>
      <p:sp>
        <p:nvSpPr>
          <p:cNvPr id="32806" name="Rectangle 1099"/>
          <p:cNvSpPr>
            <a:spLocks noChangeArrowheads="1"/>
          </p:cNvSpPr>
          <p:nvPr/>
        </p:nvSpPr>
        <p:spPr bwMode="auto">
          <a:xfrm>
            <a:off x="7377113" y="2255838"/>
            <a:ext cx="381000" cy="4572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en-US" altLang="zh-CN" sz="2800">
                <a:ea typeface="宋体" panose="02010600030101010101" pitchFamily="2" charset="-122"/>
              </a:rPr>
              <a:t>N</a:t>
            </a:r>
            <a:endParaRPr lang="en-US" altLang="zh-CN" sz="2800">
              <a:solidFill>
                <a:srgbClr val="000000"/>
              </a:solidFill>
              <a:ea typeface="宋体" panose="02010600030101010101" pitchFamily="2" charset="-122"/>
            </a:endParaRPr>
          </a:p>
        </p:txBody>
      </p:sp>
      <p:sp>
        <p:nvSpPr>
          <p:cNvPr id="32807" name="Rectangle 1100"/>
          <p:cNvSpPr>
            <a:spLocks noChangeArrowheads="1"/>
          </p:cNvSpPr>
          <p:nvPr/>
        </p:nvSpPr>
        <p:spPr bwMode="auto">
          <a:xfrm>
            <a:off x="3795713" y="5684838"/>
            <a:ext cx="381000" cy="457200"/>
          </a:xfrm>
          <a:prstGeom prst="rect">
            <a:avLst/>
          </a:prstGeom>
          <a:noFill/>
          <a:ln w="9525">
            <a:noFill/>
            <a:miter lim="800000"/>
          </a:ln>
        </p:spPr>
        <p:txBody>
          <a:bodyPr wrap="none" lIns="48879" tIns="69246" rIns="48879" bIns="69246"/>
          <a:lstStyle/>
          <a:p>
            <a:pPr algn="l" defTabSz="1028700">
              <a:lnSpc>
                <a:spcPts val="4840"/>
              </a:lnSpc>
              <a:tabLst>
                <a:tab pos="514350" algn="l"/>
                <a:tab pos="1028700" algn="l"/>
                <a:tab pos="1543050" algn="l"/>
              </a:tabLst>
            </a:pPr>
            <a:r>
              <a:rPr lang="zh-CN" altLang="en-US" sz="2800">
                <a:solidFill>
                  <a:schemeClr val="bg1"/>
                </a:solidFill>
                <a:ea typeface="宋体" panose="02010600030101010101" pitchFamily="2" charset="-122"/>
              </a:rPr>
              <a:t>2</a:t>
            </a:r>
            <a:r>
              <a:rPr lang="en-US" altLang="zh-CN" sz="2800" baseline="30000">
                <a:solidFill>
                  <a:schemeClr val="bg1"/>
                </a:solidFill>
                <a:ea typeface="宋体" panose="02010600030101010101" pitchFamily="2" charset="-122"/>
              </a:rPr>
              <a:t>N</a:t>
            </a:r>
            <a:r>
              <a:rPr lang="en-US" altLang="zh-CN" sz="2800">
                <a:solidFill>
                  <a:schemeClr val="bg1"/>
                </a:solidFill>
                <a:ea typeface="宋体" panose="02010600030101010101" pitchFamily="2" charset="-122"/>
              </a:rPr>
              <a:t>-2 = 2</a:t>
            </a:r>
            <a:r>
              <a:rPr lang="en-US" altLang="zh-CN" sz="2800" baseline="30000">
                <a:solidFill>
                  <a:schemeClr val="bg1"/>
                </a:solidFill>
                <a:ea typeface="宋体" panose="02010600030101010101" pitchFamily="2" charset="-122"/>
              </a:rPr>
              <a:t>16</a:t>
            </a:r>
            <a:r>
              <a:rPr lang="en-US" altLang="zh-CN" sz="2800">
                <a:solidFill>
                  <a:schemeClr val="bg1"/>
                </a:solidFill>
                <a:ea typeface="宋体" panose="02010600030101010101" pitchFamily="2" charset="-122"/>
              </a:rPr>
              <a:t>-2 = 65534</a:t>
            </a:r>
            <a:endParaRPr lang="en-US" altLang="zh-CN" sz="2800">
              <a:solidFill>
                <a:schemeClr val="bg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en-US" altLang="zh-CN" smtClean="0">
                <a:ea typeface="宋体" panose="02010600030101010101" pitchFamily="2" charset="-122"/>
              </a:rPr>
              <a:t>TCP/IP</a:t>
            </a:r>
            <a:r>
              <a:rPr lang="zh-CN" altLang="en-US" smtClean="0">
                <a:ea typeface="宋体" panose="02010600030101010101" pitchFamily="2" charset="-122"/>
              </a:rPr>
              <a:t>介绍</a:t>
            </a:r>
            <a:endParaRPr lang="zh-CN" altLang="en-US" smtClean="0">
              <a:ea typeface="宋体" panose="02010600030101010101" pitchFamily="2" charset="-122"/>
            </a:endParaRPr>
          </a:p>
        </p:txBody>
      </p:sp>
      <p:sp>
        <p:nvSpPr>
          <p:cNvPr id="6147" name="Rectangle 2"/>
          <p:cNvSpPr>
            <a:spLocks noGrp="1" noChangeArrowheads="1"/>
          </p:cNvSpPr>
          <p:nvPr>
            <p:ph type="body" sz="half" idx="2"/>
          </p:nvPr>
        </p:nvSpPr>
        <p:spPr>
          <a:xfrm>
            <a:off x="373063" y="4876800"/>
            <a:ext cx="8226425" cy="1239838"/>
          </a:xfrm>
          <a:noFill/>
        </p:spPr>
        <p:txBody>
          <a:bodyPr lIns="82153" tIns="41076" rIns="82153" bIns="41076" anchor="ctr" anchorCtr="1"/>
          <a:lstStyle/>
          <a:p>
            <a:r>
              <a:rPr lang="zh-CN" altLang="en-US" sz="3000" smtClean="0">
                <a:ea typeface="宋体" panose="02010600030101010101" pitchFamily="2" charset="-122"/>
              </a:rPr>
              <a:t>早期的协议族</a:t>
            </a:r>
            <a:endParaRPr lang="zh-CN" altLang="en-US" sz="3000" smtClean="0">
              <a:ea typeface="宋体" panose="02010600030101010101" pitchFamily="2" charset="-122"/>
            </a:endParaRPr>
          </a:p>
          <a:p>
            <a:r>
              <a:rPr lang="zh-CN" altLang="en-US" sz="3000" smtClean="0">
                <a:ea typeface="宋体" panose="02010600030101010101" pitchFamily="2" charset="-122"/>
              </a:rPr>
              <a:t>全球范围</a:t>
            </a:r>
            <a:endParaRPr lang="zh-CN" altLang="en-US" sz="3000" smtClean="0">
              <a:ea typeface="宋体" panose="02010600030101010101" pitchFamily="2" charset="-122"/>
            </a:endParaRPr>
          </a:p>
        </p:txBody>
      </p:sp>
      <p:sp>
        <p:nvSpPr>
          <p:cNvPr id="493572" name="Freeform 4"/>
          <p:cNvSpPr/>
          <p:nvPr/>
        </p:nvSpPr>
        <p:spPr bwMode="auto">
          <a:xfrm>
            <a:off x="6286500" y="3686175"/>
            <a:ext cx="1030288" cy="176213"/>
          </a:xfrm>
          <a:custGeom>
            <a:avLst/>
            <a:gdLst/>
            <a:ahLst/>
            <a:cxnLst>
              <a:cxn ang="0">
                <a:pos x="576" y="1"/>
              </a:cxn>
              <a:cxn ang="0">
                <a:pos x="240" y="0"/>
              </a:cxn>
              <a:cxn ang="0">
                <a:pos x="336" y="96"/>
              </a:cxn>
              <a:cxn ang="0">
                <a:pos x="0" y="98"/>
              </a:cxn>
            </a:cxnLst>
            <a:rect l="0" t="0" r="r" b="b"/>
            <a:pathLst>
              <a:path w="577" h="99">
                <a:moveTo>
                  <a:pt x="576" y="1"/>
                </a:moveTo>
                <a:lnTo>
                  <a:pt x="240" y="0"/>
                </a:lnTo>
                <a:lnTo>
                  <a:pt x="336" y="96"/>
                </a:lnTo>
                <a:lnTo>
                  <a:pt x="0" y="98"/>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pPr>
              <a:defRPr/>
            </a:pPr>
            <a:endParaRPr lang="zh-CN" altLang="en-US">
              <a:ea typeface="宋体" panose="02010600030101010101" pitchFamily="2" charset="-122"/>
            </a:endParaRPr>
          </a:p>
        </p:txBody>
      </p:sp>
      <p:sp>
        <p:nvSpPr>
          <p:cNvPr id="493573" name="Freeform 5"/>
          <p:cNvSpPr/>
          <p:nvPr/>
        </p:nvSpPr>
        <p:spPr bwMode="auto">
          <a:xfrm>
            <a:off x="1657350" y="3686175"/>
            <a:ext cx="1030288" cy="176213"/>
          </a:xfrm>
          <a:custGeom>
            <a:avLst/>
            <a:gdLst/>
            <a:ahLst/>
            <a:cxnLst>
              <a:cxn ang="0">
                <a:pos x="0" y="1"/>
              </a:cxn>
              <a:cxn ang="0">
                <a:pos x="336" y="0"/>
              </a:cxn>
              <a:cxn ang="0">
                <a:pos x="240" y="96"/>
              </a:cxn>
              <a:cxn ang="0">
                <a:pos x="576" y="98"/>
              </a:cxn>
            </a:cxnLst>
            <a:rect l="0" t="0" r="r" b="b"/>
            <a:pathLst>
              <a:path w="577" h="99">
                <a:moveTo>
                  <a:pt x="0" y="1"/>
                </a:moveTo>
                <a:lnTo>
                  <a:pt x="336" y="0"/>
                </a:lnTo>
                <a:lnTo>
                  <a:pt x="240" y="96"/>
                </a:lnTo>
                <a:lnTo>
                  <a:pt x="576" y="98"/>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pPr>
              <a:defRPr/>
            </a:pPr>
            <a:endParaRPr lang="zh-CN" altLang="en-US">
              <a:ea typeface="宋体" panose="02010600030101010101" pitchFamily="2" charset="-122"/>
            </a:endParaRPr>
          </a:p>
        </p:txBody>
      </p:sp>
      <p:sp>
        <p:nvSpPr>
          <p:cNvPr id="493575" name="Line 7"/>
          <p:cNvSpPr>
            <a:spLocks noChangeShapeType="1"/>
          </p:cNvSpPr>
          <p:nvPr/>
        </p:nvSpPr>
        <p:spPr bwMode="auto">
          <a:xfrm flipV="1">
            <a:off x="1157288" y="2671763"/>
            <a:ext cx="0" cy="74295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151" name="Rectangle 8"/>
          <p:cNvSpPr>
            <a:spLocks noChangeArrowheads="1"/>
          </p:cNvSpPr>
          <p:nvPr/>
        </p:nvSpPr>
        <p:spPr bwMode="auto">
          <a:xfrm>
            <a:off x="714375" y="1587500"/>
            <a:ext cx="1114425" cy="298450"/>
          </a:xfrm>
          <a:prstGeom prst="rect">
            <a:avLst/>
          </a:prstGeom>
          <a:noFill/>
          <a:ln w="9525">
            <a:noFill/>
            <a:miter lim="800000"/>
          </a:ln>
        </p:spPr>
        <p:txBody>
          <a:bodyPr wrap="none" lIns="21431" tIns="30362" rIns="21431" bIns="30362"/>
          <a:lstStyle/>
          <a:p>
            <a:pPr defTabSz="1028700">
              <a:lnSpc>
                <a:spcPts val="1800"/>
              </a:lnSpc>
              <a:tabLst>
                <a:tab pos="514350" algn="l"/>
                <a:tab pos="1028700" algn="l"/>
                <a:tab pos="1543050" algn="l"/>
              </a:tabLst>
            </a:pPr>
            <a:r>
              <a:rPr lang="zh-CN" altLang="en-US" sz="1600">
                <a:solidFill>
                  <a:srgbClr val="000000"/>
                </a:solidFill>
                <a:ea typeface="宋体" panose="02010600030101010101" pitchFamily="2" charset="-122"/>
              </a:rPr>
              <a:t>主机</a:t>
            </a:r>
            <a:endParaRPr lang="zh-CN" altLang="en-US" sz="1600">
              <a:solidFill>
                <a:srgbClr val="000000"/>
              </a:solidFill>
              <a:ea typeface="宋体" panose="02010600030101010101" pitchFamily="2" charset="-122"/>
            </a:endParaRPr>
          </a:p>
        </p:txBody>
      </p:sp>
      <p:pic>
        <p:nvPicPr>
          <p:cNvPr id="493577" name="Picture 9"/>
          <p:cNvPicPr>
            <a:picLocks noChangeArrowheads="1"/>
          </p:cNvPicPr>
          <p:nvPr/>
        </p:nvPicPr>
        <p:blipFill>
          <a:blip r:embed="rId1" cstate="print"/>
          <a:srcRect/>
          <a:stretch>
            <a:fillRect/>
          </a:stretch>
        </p:blipFill>
        <p:spPr bwMode="auto">
          <a:xfrm>
            <a:off x="2330450" y="2014538"/>
            <a:ext cx="4181475" cy="2528887"/>
          </a:xfrm>
          <a:prstGeom prst="rect">
            <a:avLst/>
          </a:prstGeom>
          <a:noFill/>
          <a:ln w="9525">
            <a:noFill/>
            <a:miter lim="800000"/>
            <a:headEnd/>
            <a:tailEnd/>
          </a:ln>
          <a:effectLst>
            <a:outerShdw dist="35921" dir="2700000" algn="ctr" rotWithShape="0">
              <a:schemeClr val="bg2"/>
            </a:outerShdw>
          </a:effectLst>
        </p:spPr>
      </p:pic>
      <p:sp>
        <p:nvSpPr>
          <p:cNvPr id="6153" name="Rectangle 10"/>
          <p:cNvSpPr>
            <a:spLocks noChangeArrowheads="1"/>
          </p:cNvSpPr>
          <p:nvPr/>
        </p:nvSpPr>
        <p:spPr bwMode="auto">
          <a:xfrm>
            <a:off x="3516313" y="2601913"/>
            <a:ext cx="1500187" cy="628650"/>
          </a:xfrm>
          <a:prstGeom prst="rect">
            <a:avLst/>
          </a:prstGeom>
          <a:noFill/>
          <a:ln w="9525">
            <a:noFill/>
            <a:miter lim="800000"/>
          </a:ln>
        </p:spPr>
        <p:txBody>
          <a:bodyPr wrap="none" lIns="21431" tIns="30362" rIns="21431" bIns="30362"/>
          <a:lstStyle/>
          <a:p>
            <a:pPr defTabSz="1028700">
              <a:lnSpc>
                <a:spcPts val="3150"/>
              </a:lnSpc>
              <a:tabLst>
                <a:tab pos="514350" algn="l"/>
                <a:tab pos="1028700" algn="l"/>
                <a:tab pos="1543050" algn="l"/>
              </a:tabLst>
            </a:pPr>
            <a:r>
              <a:rPr lang="en-US" altLang="zh-CN" sz="2700">
                <a:solidFill>
                  <a:srgbClr val="000000"/>
                </a:solidFill>
                <a:ea typeface="宋体" panose="02010600030101010101" pitchFamily="2" charset="-122"/>
              </a:rPr>
              <a:t>Internet</a:t>
            </a:r>
            <a:endParaRPr lang="en-US" altLang="zh-CN" sz="2700">
              <a:solidFill>
                <a:srgbClr val="000000"/>
              </a:solidFill>
              <a:ea typeface="宋体" panose="02010600030101010101" pitchFamily="2" charset="-122"/>
            </a:endParaRPr>
          </a:p>
        </p:txBody>
      </p:sp>
      <p:sp>
        <p:nvSpPr>
          <p:cNvPr id="6154" name="Rectangle 11"/>
          <p:cNvSpPr>
            <a:spLocks noChangeArrowheads="1"/>
          </p:cNvSpPr>
          <p:nvPr/>
        </p:nvSpPr>
        <p:spPr bwMode="auto">
          <a:xfrm>
            <a:off x="3702050" y="3387725"/>
            <a:ext cx="1500188" cy="628650"/>
          </a:xfrm>
          <a:prstGeom prst="rect">
            <a:avLst/>
          </a:prstGeom>
          <a:noFill/>
          <a:ln w="9525">
            <a:noFill/>
            <a:miter lim="800000"/>
          </a:ln>
        </p:spPr>
        <p:txBody>
          <a:bodyPr wrap="none" lIns="21431" tIns="30362" rIns="21431" bIns="30362"/>
          <a:lstStyle/>
          <a:p>
            <a:pPr defTabSz="1028700">
              <a:lnSpc>
                <a:spcPts val="3150"/>
              </a:lnSpc>
              <a:tabLst>
                <a:tab pos="514350" algn="l"/>
                <a:tab pos="1028700" algn="l"/>
                <a:tab pos="1543050" algn="l"/>
              </a:tabLst>
            </a:pPr>
            <a:r>
              <a:rPr lang="en-US" altLang="zh-CN" sz="2700">
                <a:solidFill>
                  <a:srgbClr val="000000"/>
                </a:solidFill>
                <a:ea typeface="宋体" panose="02010600030101010101" pitchFamily="2" charset="-122"/>
              </a:rPr>
              <a:t>TCP/IP</a:t>
            </a:r>
            <a:endParaRPr lang="en-US" altLang="zh-CN" sz="2700">
              <a:solidFill>
                <a:srgbClr val="000000"/>
              </a:solidFill>
              <a:ea typeface="宋体" panose="02010600030101010101" pitchFamily="2" charset="-122"/>
            </a:endParaRPr>
          </a:p>
        </p:txBody>
      </p:sp>
      <p:sp>
        <p:nvSpPr>
          <p:cNvPr id="6155" name="Line 12"/>
          <p:cNvSpPr>
            <a:spLocks noChangeShapeType="1"/>
          </p:cNvSpPr>
          <p:nvPr/>
        </p:nvSpPr>
        <p:spPr bwMode="auto">
          <a:xfrm>
            <a:off x="5248275" y="3643313"/>
            <a:ext cx="1000125" cy="0"/>
          </a:xfrm>
          <a:prstGeom prst="line">
            <a:avLst/>
          </a:prstGeom>
          <a:noFill/>
          <a:ln w="25400">
            <a:solidFill>
              <a:srgbClr val="000000"/>
            </a:solidFill>
            <a:round/>
            <a:tailEnd type="triangle" w="med" len="med"/>
          </a:ln>
        </p:spPr>
        <p:txBody>
          <a:bodyPr wrap="none" anchor="ctr"/>
          <a:lstStyle/>
          <a:p>
            <a:endParaRPr lang="zh-CN" altLang="en-US"/>
          </a:p>
        </p:txBody>
      </p:sp>
      <p:sp>
        <p:nvSpPr>
          <p:cNvPr id="6156" name="Line 13"/>
          <p:cNvSpPr>
            <a:spLocks noChangeShapeType="1"/>
          </p:cNvSpPr>
          <p:nvPr/>
        </p:nvSpPr>
        <p:spPr bwMode="auto">
          <a:xfrm flipH="1">
            <a:off x="2862263" y="3643313"/>
            <a:ext cx="871537" cy="0"/>
          </a:xfrm>
          <a:prstGeom prst="line">
            <a:avLst/>
          </a:prstGeom>
          <a:noFill/>
          <a:ln w="25400">
            <a:solidFill>
              <a:srgbClr val="000000"/>
            </a:solidFill>
            <a:round/>
            <a:headEnd type="none" w="sm" len="sm"/>
            <a:tailEnd type="triangle" w="med" len="med"/>
          </a:ln>
        </p:spPr>
        <p:txBody>
          <a:bodyPr wrap="none" anchor="ctr"/>
          <a:lstStyle/>
          <a:p>
            <a:endParaRPr lang="zh-CN" altLang="en-US"/>
          </a:p>
        </p:txBody>
      </p:sp>
      <p:pic>
        <p:nvPicPr>
          <p:cNvPr id="6157" name="Picture 14"/>
          <p:cNvPicPr>
            <a:picLocks noChangeArrowheads="1"/>
          </p:cNvPicPr>
          <p:nvPr/>
        </p:nvPicPr>
        <p:blipFill>
          <a:blip r:embed="rId2" cstate="print"/>
          <a:srcRect/>
          <a:stretch>
            <a:fillRect/>
          </a:stretch>
        </p:blipFill>
        <p:spPr bwMode="auto">
          <a:xfrm>
            <a:off x="754063" y="1914525"/>
            <a:ext cx="989012" cy="895350"/>
          </a:xfrm>
          <a:prstGeom prst="rect">
            <a:avLst/>
          </a:prstGeom>
          <a:noFill/>
          <a:ln w="9525">
            <a:noFill/>
            <a:miter lim="800000"/>
            <a:headEnd/>
            <a:tailEnd/>
          </a:ln>
        </p:spPr>
      </p:pic>
      <p:pic>
        <p:nvPicPr>
          <p:cNvPr id="6158" name="Picture 15"/>
          <p:cNvPicPr>
            <a:picLocks noChangeArrowheads="1"/>
          </p:cNvPicPr>
          <p:nvPr/>
        </p:nvPicPr>
        <p:blipFill>
          <a:blip r:embed="rId3" cstate="print"/>
          <a:srcRect/>
          <a:stretch>
            <a:fillRect/>
          </a:stretch>
        </p:blipFill>
        <p:spPr bwMode="auto">
          <a:xfrm>
            <a:off x="628650" y="3302000"/>
            <a:ext cx="1114425" cy="649288"/>
          </a:xfrm>
          <a:prstGeom prst="rect">
            <a:avLst/>
          </a:prstGeom>
          <a:noFill/>
          <a:ln w="9525">
            <a:noFill/>
            <a:miter lim="800000"/>
            <a:headEnd/>
            <a:tailEnd/>
          </a:ln>
        </p:spPr>
      </p:pic>
      <p:sp>
        <p:nvSpPr>
          <p:cNvPr id="493585" name="Line 17"/>
          <p:cNvSpPr>
            <a:spLocks noChangeShapeType="1"/>
          </p:cNvSpPr>
          <p:nvPr/>
        </p:nvSpPr>
        <p:spPr bwMode="auto">
          <a:xfrm flipV="1">
            <a:off x="7758113" y="2671763"/>
            <a:ext cx="0" cy="74295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pic>
        <p:nvPicPr>
          <p:cNvPr id="6160" name="Picture 18"/>
          <p:cNvPicPr>
            <a:picLocks noChangeArrowheads="1"/>
          </p:cNvPicPr>
          <p:nvPr/>
        </p:nvPicPr>
        <p:blipFill>
          <a:blip r:embed="rId2" cstate="print"/>
          <a:srcRect/>
          <a:stretch>
            <a:fillRect/>
          </a:stretch>
        </p:blipFill>
        <p:spPr bwMode="auto">
          <a:xfrm>
            <a:off x="7354888" y="1914525"/>
            <a:ext cx="989012" cy="895350"/>
          </a:xfrm>
          <a:prstGeom prst="rect">
            <a:avLst/>
          </a:prstGeom>
          <a:noFill/>
          <a:ln w="9525">
            <a:noFill/>
            <a:miter lim="800000"/>
            <a:headEnd/>
            <a:tailEnd/>
          </a:ln>
        </p:spPr>
      </p:pic>
      <p:pic>
        <p:nvPicPr>
          <p:cNvPr id="6161" name="Picture 19"/>
          <p:cNvPicPr>
            <a:picLocks noChangeArrowheads="1"/>
          </p:cNvPicPr>
          <p:nvPr/>
        </p:nvPicPr>
        <p:blipFill>
          <a:blip r:embed="rId3" cstate="print"/>
          <a:srcRect/>
          <a:stretch>
            <a:fillRect/>
          </a:stretch>
        </p:blipFill>
        <p:spPr bwMode="auto">
          <a:xfrm>
            <a:off x="7229475" y="3302000"/>
            <a:ext cx="1114425" cy="649288"/>
          </a:xfrm>
          <a:prstGeom prst="rect">
            <a:avLst/>
          </a:prstGeom>
          <a:noFill/>
          <a:ln w="9525">
            <a:noFill/>
            <a:miter lim="800000"/>
            <a:headEnd/>
            <a:tailEnd/>
          </a:ln>
        </p:spPr>
      </p:pic>
      <p:sp>
        <p:nvSpPr>
          <p:cNvPr id="6162" name="Rectangle 20"/>
          <p:cNvSpPr>
            <a:spLocks noChangeArrowheads="1"/>
          </p:cNvSpPr>
          <p:nvPr/>
        </p:nvSpPr>
        <p:spPr bwMode="auto">
          <a:xfrm>
            <a:off x="7315200" y="1587500"/>
            <a:ext cx="1114425" cy="298450"/>
          </a:xfrm>
          <a:prstGeom prst="rect">
            <a:avLst/>
          </a:prstGeom>
          <a:noFill/>
          <a:ln w="9525">
            <a:noFill/>
            <a:miter lim="800000"/>
          </a:ln>
        </p:spPr>
        <p:txBody>
          <a:bodyPr wrap="none" lIns="21431" tIns="30362" rIns="21431" bIns="30362"/>
          <a:lstStyle/>
          <a:p>
            <a:pPr defTabSz="1028700">
              <a:lnSpc>
                <a:spcPts val="1800"/>
              </a:lnSpc>
              <a:tabLst>
                <a:tab pos="514350" algn="l"/>
                <a:tab pos="1028700" algn="l"/>
                <a:tab pos="1543050" algn="l"/>
              </a:tabLst>
            </a:pPr>
            <a:r>
              <a:rPr lang="zh-CN" altLang="en-US" sz="1600">
                <a:solidFill>
                  <a:srgbClr val="000000"/>
                </a:solidFill>
                <a:ea typeface="宋体" panose="02010600030101010101" pitchFamily="2" charset="-122"/>
              </a:rPr>
              <a:t>主机</a:t>
            </a:r>
            <a:endParaRPr lang="zh-CN" altLang="en-US" sz="1600">
              <a:solidFill>
                <a:srgbClr val="000000"/>
              </a:solidFill>
              <a:ea typeface="宋体" panose="02010600030101010101" pitchFamily="2" charset="-122"/>
            </a:endParaRPr>
          </a:p>
        </p:txBody>
      </p:sp>
      <p:sp>
        <p:nvSpPr>
          <p:cNvPr id="493574" name="Line 6"/>
          <p:cNvSpPr>
            <a:spLocks noChangeShapeType="1"/>
          </p:cNvSpPr>
          <p:nvPr/>
        </p:nvSpPr>
        <p:spPr bwMode="auto">
          <a:xfrm>
            <a:off x="242888" y="3114675"/>
            <a:ext cx="182880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493584" name="Line 16"/>
          <p:cNvSpPr>
            <a:spLocks noChangeShapeType="1"/>
          </p:cNvSpPr>
          <p:nvPr/>
        </p:nvSpPr>
        <p:spPr bwMode="auto">
          <a:xfrm>
            <a:off x="6843713" y="3114675"/>
            <a:ext cx="182880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071563" y="1971675"/>
            <a:ext cx="6929437" cy="4100513"/>
          </a:xfrm>
          <a:prstGeom prst="rect">
            <a:avLst/>
          </a:prstGeom>
          <a:solidFill>
            <a:srgbClr val="FFEFC2"/>
          </a:solidFill>
          <a:ln w="12700">
            <a:solidFill>
              <a:srgbClr val="000000"/>
            </a:solidFill>
            <a:miter lim="800000"/>
          </a:ln>
        </p:spPr>
        <p:txBody>
          <a:bodyPr wrap="none" anchor="ctr"/>
          <a:lstStyle/>
          <a:p>
            <a:endParaRPr lang="zh-CN" altLang="en-US">
              <a:solidFill>
                <a:schemeClr val="bg1"/>
              </a:solidFill>
              <a:ea typeface="宋体" panose="02010600030101010101" pitchFamily="2" charset="-122"/>
            </a:endParaRPr>
          </a:p>
        </p:txBody>
      </p:sp>
      <p:sp>
        <p:nvSpPr>
          <p:cNvPr id="33795" name="Rectangle 3"/>
          <p:cNvSpPr>
            <a:spLocks noChangeArrowheads="1"/>
          </p:cNvSpPr>
          <p:nvPr/>
        </p:nvSpPr>
        <p:spPr bwMode="auto">
          <a:xfrm>
            <a:off x="1038225" y="1901825"/>
            <a:ext cx="6929438" cy="585788"/>
          </a:xfrm>
          <a:prstGeom prst="rect">
            <a:avLst/>
          </a:prstGeom>
          <a:solidFill>
            <a:schemeClr val="folHlink"/>
          </a:solidFill>
          <a:ln w="12700">
            <a:solidFill>
              <a:srgbClr val="000000"/>
            </a:solidFill>
            <a:miter lim="800000"/>
          </a:ln>
        </p:spPr>
        <p:txBody>
          <a:bodyPr wrap="none" anchor="ctr"/>
          <a:lstStyle/>
          <a:p>
            <a:endParaRPr lang="zh-CN" altLang="en-US">
              <a:solidFill>
                <a:schemeClr val="bg1"/>
              </a:solidFill>
              <a:ea typeface="宋体" panose="02010600030101010101" pitchFamily="2" charset="-122"/>
            </a:endParaRPr>
          </a:p>
        </p:txBody>
      </p:sp>
      <p:sp>
        <p:nvSpPr>
          <p:cNvPr id="624644" name="Rectangle 4"/>
          <p:cNvSpPr>
            <a:spLocks noGrp="1" noChangeArrowheads="1"/>
          </p:cNvSpPr>
          <p:nvPr>
            <p:ph type="title"/>
          </p:nvPr>
        </p:nvSpPr>
        <p:spPr>
          <a:xfrm>
            <a:off x="284163" y="53975"/>
            <a:ext cx="7959725" cy="1143000"/>
          </a:xfrm>
          <a:effectLst>
            <a:outerShdw dist="35921" dir="2700000" algn="ctr" rotWithShape="0">
              <a:schemeClr val="bg2"/>
            </a:outerShdw>
          </a:effectLst>
        </p:spPr>
        <p:txBody>
          <a:bodyPr lIns="82153" tIns="41076" rIns="82153" bIns="41076"/>
          <a:lstStyle/>
          <a:p>
            <a:pPr>
              <a:defRPr/>
            </a:pPr>
            <a:r>
              <a:rPr lang="en-US" altLang="zh-CN" dirty="0" smtClean="0">
                <a:solidFill>
                  <a:schemeClr val="tx1"/>
                </a:solidFill>
                <a:ea typeface="宋体" panose="02010600030101010101" pitchFamily="2" charset="-122"/>
              </a:rPr>
              <a:t>IP</a:t>
            </a:r>
            <a:r>
              <a:rPr lang="zh-CN" altLang="en-US" dirty="0" smtClean="0">
                <a:solidFill>
                  <a:schemeClr val="tx1"/>
                </a:solidFill>
                <a:ea typeface="宋体" panose="02010600030101010101" pitchFamily="2" charset="-122"/>
              </a:rPr>
              <a:t>地址分类练习</a:t>
            </a:r>
            <a:endParaRPr lang="zh-CN" altLang="en-US" dirty="0" smtClean="0">
              <a:solidFill>
                <a:schemeClr val="tx1"/>
              </a:solidFill>
              <a:ea typeface="宋体" panose="02010600030101010101" pitchFamily="2" charset="-122"/>
            </a:endParaRPr>
          </a:p>
        </p:txBody>
      </p:sp>
      <p:sp>
        <p:nvSpPr>
          <p:cNvPr id="33797" name="Freeform 5"/>
          <p:cNvSpPr/>
          <p:nvPr/>
        </p:nvSpPr>
        <p:spPr bwMode="auto">
          <a:xfrm>
            <a:off x="7974013" y="1722438"/>
            <a:ext cx="173037" cy="4373562"/>
          </a:xfrm>
          <a:custGeom>
            <a:avLst/>
            <a:gdLst>
              <a:gd name="T0" fmla="*/ 2147483647 w 97"/>
              <a:gd name="T1" fmla="*/ 0 h 2449"/>
              <a:gd name="T2" fmla="*/ 2147483647 w 97"/>
              <a:gd name="T3" fmla="*/ 0 h 2449"/>
              <a:gd name="T4" fmla="*/ 0 w 97"/>
              <a:gd name="T5" fmla="*/ 2147483647 h 2449"/>
              <a:gd name="T6" fmla="*/ 0 w 97"/>
              <a:gd name="T7" fmla="*/ 2147483647 h 2449"/>
              <a:gd name="T8" fmla="*/ 2147483647 w 97"/>
              <a:gd name="T9" fmla="*/ 2147483647 h 2449"/>
              <a:gd name="T10" fmla="*/ 2147483647 w 97"/>
              <a:gd name="T11" fmla="*/ 0 h 2449"/>
              <a:gd name="T12" fmla="*/ 0 60000 65536"/>
              <a:gd name="T13" fmla="*/ 0 60000 65536"/>
              <a:gd name="T14" fmla="*/ 0 60000 65536"/>
              <a:gd name="T15" fmla="*/ 0 60000 65536"/>
              <a:gd name="T16" fmla="*/ 0 60000 65536"/>
              <a:gd name="T17" fmla="*/ 0 60000 65536"/>
              <a:gd name="T18" fmla="*/ 0 w 97"/>
              <a:gd name="T19" fmla="*/ 0 h 2449"/>
              <a:gd name="T20" fmla="*/ 97 w 97"/>
              <a:gd name="T21" fmla="*/ 2449 h 2449"/>
            </a:gdLst>
            <a:ahLst/>
            <a:cxnLst>
              <a:cxn ang="T12">
                <a:pos x="T0" y="T1"/>
              </a:cxn>
              <a:cxn ang="T13">
                <a:pos x="T2" y="T3"/>
              </a:cxn>
              <a:cxn ang="T14">
                <a:pos x="T4" y="T5"/>
              </a:cxn>
              <a:cxn ang="T15">
                <a:pos x="T6" y="T7"/>
              </a:cxn>
              <a:cxn ang="T16">
                <a:pos x="T8" y="T9"/>
              </a:cxn>
              <a:cxn ang="T17">
                <a:pos x="T10" y="T11"/>
              </a:cxn>
            </a:cxnLst>
            <a:rect l="T18" t="T19" r="T20" b="T21"/>
            <a:pathLst>
              <a:path w="97" h="2449">
                <a:moveTo>
                  <a:pt x="96" y="0"/>
                </a:moveTo>
                <a:lnTo>
                  <a:pt x="96" y="0"/>
                </a:lnTo>
                <a:lnTo>
                  <a:pt x="0" y="96"/>
                </a:lnTo>
                <a:lnTo>
                  <a:pt x="0" y="2448"/>
                </a:lnTo>
                <a:lnTo>
                  <a:pt x="96" y="2352"/>
                </a:lnTo>
                <a:lnTo>
                  <a:pt x="96" y="0"/>
                </a:lnTo>
              </a:path>
            </a:pathLst>
          </a:custGeom>
          <a:solidFill>
            <a:srgbClr val="FFDA74"/>
          </a:solidFill>
          <a:ln w="12700" cap="rnd">
            <a:solidFill>
              <a:schemeClr val="tx1"/>
            </a:solidFill>
            <a:round/>
          </a:ln>
        </p:spPr>
        <p:txBody>
          <a:bodyPr/>
          <a:lstStyle/>
          <a:p>
            <a:endParaRPr lang="zh-CN" altLang="en-US"/>
          </a:p>
        </p:txBody>
      </p:sp>
      <p:sp>
        <p:nvSpPr>
          <p:cNvPr id="33798" name="Freeform 6"/>
          <p:cNvSpPr/>
          <p:nvPr/>
        </p:nvSpPr>
        <p:spPr bwMode="auto">
          <a:xfrm>
            <a:off x="1030288" y="1722438"/>
            <a:ext cx="7116762" cy="173037"/>
          </a:xfrm>
          <a:custGeom>
            <a:avLst/>
            <a:gdLst>
              <a:gd name="T0" fmla="*/ 0 w 3985"/>
              <a:gd name="T1" fmla="*/ 2147483647 h 97"/>
              <a:gd name="T2" fmla="*/ 2147483647 w 3985"/>
              <a:gd name="T3" fmla="*/ 0 h 97"/>
              <a:gd name="T4" fmla="*/ 2147483647 w 3985"/>
              <a:gd name="T5" fmla="*/ 0 h 97"/>
              <a:gd name="T6" fmla="*/ 2147483647 w 3985"/>
              <a:gd name="T7" fmla="*/ 2147483647 h 97"/>
              <a:gd name="T8" fmla="*/ 0 w 3985"/>
              <a:gd name="T9" fmla="*/ 2147483647 h 97"/>
              <a:gd name="T10" fmla="*/ 0 60000 65536"/>
              <a:gd name="T11" fmla="*/ 0 60000 65536"/>
              <a:gd name="T12" fmla="*/ 0 60000 65536"/>
              <a:gd name="T13" fmla="*/ 0 60000 65536"/>
              <a:gd name="T14" fmla="*/ 0 60000 65536"/>
              <a:gd name="T15" fmla="*/ 0 w 3985"/>
              <a:gd name="T16" fmla="*/ 0 h 97"/>
              <a:gd name="T17" fmla="*/ 3985 w 3985"/>
              <a:gd name="T18" fmla="*/ 97 h 97"/>
            </a:gdLst>
            <a:ahLst/>
            <a:cxnLst>
              <a:cxn ang="T10">
                <a:pos x="T0" y="T1"/>
              </a:cxn>
              <a:cxn ang="T11">
                <a:pos x="T2" y="T3"/>
              </a:cxn>
              <a:cxn ang="T12">
                <a:pos x="T4" y="T5"/>
              </a:cxn>
              <a:cxn ang="T13">
                <a:pos x="T6" y="T7"/>
              </a:cxn>
              <a:cxn ang="T14">
                <a:pos x="T8" y="T9"/>
              </a:cxn>
            </a:cxnLst>
            <a:rect l="T15" t="T16" r="T17" b="T18"/>
            <a:pathLst>
              <a:path w="3985" h="97">
                <a:moveTo>
                  <a:pt x="0" y="96"/>
                </a:moveTo>
                <a:lnTo>
                  <a:pt x="96" y="0"/>
                </a:lnTo>
                <a:lnTo>
                  <a:pt x="3984" y="0"/>
                </a:lnTo>
                <a:lnTo>
                  <a:pt x="3888" y="96"/>
                </a:lnTo>
                <a:lnTo>
                  <a:pt x="0" y="96"/>
                </a:lnTo>
              </a:path>
            </a:pathLst>
          </a:custGeom>
          <a:solidFill>
            <a:srgbClr val="FFDA74"/>
          </a:solidFill>
          <a:ln w="12700" cap="rnd">
            <a:solidFill>
              <a:schemeClr val="tx1"/>
            </a:solidFill>
            <a:round/>
          </a:ln>
        </p:spPr>
        <p:txBody>
          <a:bodyPr/>
          <a:lstStyle/>
          <a:p>
            <a:endParaRPr lang="zh-CN" altLang="en-US"/>
          </a:p>
        </p:txBody>
      </p:sp>
      <p:sp>
        <p:nvSpPr>
          <p:cNvPr id="33799" name="Rectangle 7"/>
          <p:cNvSpPr>
            <a:spLocks noChangeArrowheads="1"/>
          </p:cNvSpPr>
          <p:nvPr/>
        </p:nvSpPr>
        <p:spPr bwMode="auto">
          <a:xfrm>
            <a:off x="998538" y="2022475"/>
            <a:ext cx="1457325"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en-US" altLang="zh-CN" dirty="0" smtClean="0">
                <a:solidFill>
                  <a:schemeClr val="bg1"/>
                </a:solidFill>
                <a:ea typeface="宋体" panose="02010600030101010101" pitchFamily="2" charset="-122"/>
              </a:rPr>
              <a:t>IP</a:t>
            </a:r>
            <a:r>
              <a:rPr lang="zh-CN" altLang="en-US" dirty="0" smtClean="0">
                <a:solidFill>
                  <a:schemeClr val="bg1"/>
                </a:solidFill>
                <a:ea typeface="宋体" panose="02010600030101010101" pitchFamily="2" charset="-122"/>
              </a:rPr>
              <a:t>地址</a:t>
            </a:r>
            <a:endParaRPr lang="zh-CN" altLang="en-US" dirty="0">
              <a:solidFill>
                <a:schemeClr val="bg1"/>
              </a:solidFill>
              <a:ea typeface="宋体" panose="02010600030101010101" pitchFamily="2" charset="-122"/>
            </a:endParaRPr>
          </a:p>
        </p:txBody>
      </p:sp>
      <p:sp>
        <p:nvSpPr>
          <p:cNvPr id="33800" name="Rectangle 8"/>
          <p:cNvSpPr>
            <a:spLocks noChangeArrowheads="1"/>
          </p:cNvSpPr>
          <p:nvPr/>
        </p:nvSpPr>
        <p:spPr bwMode="auto">
          <a:xfrm>
            <a:off x="2857500" y="2022475"/>
            <a:ext cx="1643063"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a:solidFill>
                  <a:schemeClr val="bg1"/>
                </a:solidFill>
                <a:ea typeface="宋体" panose="02010600030101010101" pitchFamily="2" charset="-122"/>
              </a:rPr>
              <a:t>类别</a:t>
            </a:r>
            <a:endParaRPr lang="zh-CN" altLang="en-US">
              <a:solidFill>
                <a:schemeClr val="bg1"/>
              </a:solidFill>
              <a:ea typeface="宋体" panose="02010600030101010101" pitchFamily="2" charset="-122"/>
            </a:endParaRPr>
          </a:p>
        </p:txBody>
      </p:sp>
      <p:sp>
        <p:nvSpPr>
          <p:cNvPr id="33801" name="Rectangle 9"/>
          <p:cNvSpPr>
            <a:spLocks noChangeArrowheads="1"/>
          </p:cNvSpPr>
          <p:nvPr/>
        </p:nvSpPr>
        <p:spPr bwMode="auto">
          <a:xfrm>
            <a:off x="4643438" y="2022475"/>
            <a:ext cx="1474787"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dirty="0" smtClean="0">
                <a:solidFill>
                  <a:schemeClr val="bg1"/>
                </a:solidFill>
                <a:ea typeface="宋体" panose="02010600030101010101" pitchFamily="2" charset="-122"/>
              </a:rPr>
              <a:t>网络地址</a:t>
            </a:r>
            <a:endParaRPr lang="zh-CN" altLang="en-US" dirty="0">
              <a:solidFill>
                <a:schemeClr val="bg1"/>
              </a:solidFill>
              <a:ea typeface="宋体" panose="02010600030101010101" pitchFamily="2" charset="-122"/>
            </a:endParaRPr>
          </a:p>
        </p:txBody>
      </p:sp>
      <p:sp>
        <p:nvSpPr>
          <p:cNvPr id="33802" name="Rectangle 10"/>
          <p:cNvSpPr>
            <a:spLocks noChangeArrowheads="1"/>
          </p:cNvSpPr>
          <p:nvPr/>
        </p:nvSpPr>
        <p:spPr bwMode="auto">
          <a:xfrm>
            <a:off x="6143625" y="2022475"/>
            <a:ext cx="1731963"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smtClean="0">
                <a:solidFill>
                  <a:schemeClr val="bg1"/>
                </a:solidFill>
                <a:ea typeface="宋体" panose="02010600030101010101" pitchFamily="2" charset="-122"/>
              </a:rPr>
              <a:t>主机地址</a:t>
            </a:r>
            <a:endParaRPr lang="zh-CN" altLang="en-US">
              <a:solidFill>
                <a:schemeClr val="bg1"/>
              </a:solidFill>
              <a:ea typeface="宋体" panose="02010600030101010101" pitchFamily="2" charset="-122"/>
            </a:endParaRPr>
          </a:p>
        </p:txBody>
      </p:sp>
      <p:sp>
        <p:nvSpPr>
          <p:cNvPr id="33803" name="Rectangle 11"/>
          <p:cNvSpPr>
            <a:spLocks noChangeArrowheads="1"/>
          </p:cNvSpPr>
          <p:nvPr/>
        </p:nvSpPr>
        <p:spPr bwMode="auto">
          <a:xfrm>
            <a:off x="1084263" y="2622550"/>
            <a:ext cx="1917700"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10.2.1.1</a:t>
            </a:r>
            <a:endParaRPr lang="zh-CN" altLang="en-US">
              <a:solidFill>
                <a:schemeClr val="bg1"/>
              </a:solidFill>
              <a:ea typeface="宋体" panose="02010600030101010101" pitchFamily="2" charset="-122"/>
            </a:endParaRPr>
          </a:p>
        </p:txBody>
      </p:sp>
      <p:sp>
        <p:nvSpPr>
          <p:cNvPr id="33804" name="Rectangle 12"/>
          <p:cNvSpPr>
            <a:spLocks noChangeArrowheads="1"/>
          </p:cNvSpPr>
          <p:nvPr/>
        </p:nvSpPr>
        <p:spPr bwMode="auto">
          <a:xfrm>
            <a:off x="1084263" y="3222625"/>
            <a:ext cx="1917700"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128.63.2.100</a:t>
            </a:r>
            <a:endParaRPr lang="zh-CN" altLang="en-US">
              <a:solidFill>
                <a:schemeClr val="bg1"/>
              </a:solidFill>
              <a:ea typeface="宋体" panose="02010600030101010101" pitchFamily="2" charset="-122"/>
            </a:endParaRPr>
          </a:p>
        </p:txBody>
      </p:sp>
      <p:sp>
        <p:nvSpPr>
          <p:cNvPr id="33805" name="Rectangle 13"/>
          <p:cNvSpPr>
            <a:spLocks noChangeArrowheads="1"/>
          </p:cNvSpPr>
          <p:nvPr/>
        </p:nvSpPr>
        <p:spPr bwMode="auto">
          <a:xfrm>
            <a:off x="1084263" y="3822700"/>
            <a:ext cx="1917700"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201.222.5.64</a:t>
            </a:r>
            <a:endParaRPr lang="zh-CN" altLang="en-US">
              <a:solidFill>
                <a:schemeClr val="bg1"/>
              </a:solidFill>
              <a:ea typeface="宋体" panose="02010600030101010101" pitchFamily="2" charset="-122"/>
            </a:endParaRPr>
          </a:p>
        </p:txBody>
      </p:sp>
      <p:sp>
        <p:nvSpPr>
          <p:cNvPr id="33806" name="Rectangle 14"/>
          <p:cNvSpPr>
            <a:spLocks noChangeArrowheads="1"/>
          </p:cNvSpPr>
          <p:nvPr/>
        </p:nvSpPr>
        <p:spPr bwMode="auto">
          <a:xfrm>
            <a:off x="1084263" y="4422775"/>
            <a:ext cx="1917700"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192.6.141.2</a:t>
            </a:r>
            <a:endParaRPr lang="zh-CN" altLang="en-US">
              <a:solidFill>
                <a:schemeClr val="bg1"/>
              </a:solidFill>
              <a:ea typeface="宋体" panose="02010600030101010101" pitchFamily="2" charset="-122"/>
            </a:endParaRPr>
          </a:p>
        </p:txBody>
      </p:sp>
      <p:sp>
        <p:nvSpPr>
          <p:cNvPr id="33807" name="Rectangle 15"/>
          <p:cNvSpPr>
            <a:spLocks noChangeArrowheads="1"/>
          </p:cNvSpPr>
          <p:nvPr/>
        </p:nvSpPr>
        <p:spPr bwMode="auto">
          <a:xfrm>
            <a:off x="1084263" y="5022850"/>
            <a:ext cx="1917700"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130.113.64.16</a:t>
            </a:r>
            <a:endParaRPr lang="zh-CN" altLang="en-US">
              <a:solidFill>
                <a:schemeClr val="bg1"/>
              </a:solidFill>
              <a:ea typeface="宋体" panose="02010600030101010101" pitchFamily="2" charset="-122"/>
            </a:endParaRPr>
          </a:p>
        </p:txBody>
      </p:sp>
      <p:sp>
        <p:nvSpPr>
          <p:cNvPr id="33808" name="Rectangle 16"/>
          <p:cNvSpPr>
            <a:spLocks noChangeArrowheads="1"/>
          </p:cNvSpPr>
          <p:nvPr/>
        </p:nvSpPr>
        <p:spPr bwMode="auto">
          <a:xfrm>
            <a:off x="1084263" y="5622925"/>
            <a:ext cx="1917700"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256.241.201.10</a:t>
            </a:r>
            <a:endParaRPr lang="zh-CN" altLang="en-US">
              <a:solidFill>
                <a:schemeClr val="bg1"/>
              </a:solidFill>
              <a:ea typeface="宋体" panose="02010600030101010101" pitchFamily="2" charset="-122"/>
            </a:endParaRPr>
          </a:p>
        </p:txBody>
      </p:sp>
      <p:grpSp>
        <p:nvGrpSpPr>
          <p:cNvPr id="2" name="组合 38"/>
          <p:cNvGrpSpPr/>
          <p:nvPr/>
        </p:nvGrpSpPr>
        <p:grpSpPr bwMode="auto">
          <a:xfrm>
            <a:off x="3500438" y="2622550"/>
            <a:ext cx="3096215" cy="415925"/>
            <a:chOff x="3500430" y="2622550"/>
            <a:chExt cx="3096501" cy="415323"/>
          </a:xfrm>
        </p:grpSpPr>
        <p:sp>
          <p:nvSpPr>
            <p:cNvPr id="33827" name="矩形 16"/>
            <p:cNvSpPr>
              <a:spLocks noChangeArrowheads="1"/>
            </p:cNvSpPr>
            <p:nvPr/>
          </p:nvSpPr>
          <p:spPr bwMode="auto">
            <a:xfrm>
              <a:off x="3500430" y="2622550"/>
              <a:ext cx="371036" cy="415323"/>
            </a:xfrm>
            <a:prstGeom prst="rect">
              <a:avLst/>
            </a:prstGeom>
            <a:solidFill>
              <a:srgbClr val="FFEFC2">
                <a:alpha val="23921"/>
              </a:srgbClr>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A</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33828" name="矩形 21"/>
            <p:cNvSpPr>
              <a:spLocks noChangeArrowheads="1"/>
            </p:cNvSpPr>
            <p:nvPr/>
          </p:nvSpPr>
          <p:spPr bwMode="auto">
            <a:xfrm>
              <a:off x="4748020" y="2622550"/>
              <a:ext cx="165931" cy="414722"/>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endParaRPr lang="zh-CN" altLang="en-US" sz="2400" b="0" i="1" dirty="0">
                <a:solidFill>
                  <a:schemeClr val="bg1"/>
                </a:solidFill>
                <a:latin typeface="Arial" panose="020B0604020202020204" pitchFamily="34" charset="0"/>
                <a:ea typeface="宋体" panose="02010600030101010101" pitchFamily="2" charset="-122"/>
              </a:endParaRPr>
            </a:p>
          </p:txBody>
        </p:sp>
        <p:sp>
          <p:nvSpPr>
            <p:cNvPr id="33829" name="矩形 22"/>
            <p:cNvSpPr>
              <a:spLocks noChangeArrowheads="1"/>
            </p:cNvSpPr>
            <p:nvPr/>
          </p:nvSpPr>
          <p:spPr bwMode="auto">
            <a:xfrm>
              <a:off x="6431000" y="2622550"/>
              <a:ext cx="165931" cy="414722"/>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endParaRPr lang="zh-CN" altLang="en-US" sz="2400" b="0" i="1" dirty="0">
                <a:solidFill>
                  <a:schemeClr val="bg1"/>
                </a:solidFill>
                <a:latin typeface="Arial" panose="020B0604020202020204" pitchFamily="34" charset="0"/>
                <a:ea typeface="宋体" panose="02010600030101010101" pitchFamily="2" charset="-122"/>
              </a:endParaRPr>
            </a:p>
          </p:txBody>
        </p:sp>
      </p:grpSp>
      <p:grpSp>
        <p:nvGrpSpPr>
          <p:cNvPr id="3" name="组合 39"/>
          <p:cNvGrpSpPr/>
          <p:nvPr/>
        </p:nvGrpSpPr>
        <p:grpSpPr bwMode="auto">
          <a:xfrm>
            <a:off x="3500438" y="3171825"/>
            <a:ext cx="2924674" cy="415925"/>
            <a:chOff x="3500430" y="3172427"/>
            <a:chExt cx="2924984" cy="415323"/>
          </a:xfrm>
        </p:grpSpPr>
        <p:sp>
          <p:nvSpPr>
            <p:cNvPr id="33824" name="矩形 17"/>
            <p:cNvSpPr>
              <a:spLocks noChangeArrowheads="1"/>
            </p:cNvSpPr>
            <p:nvPr/>
          </p:nvSpPr>
          <p:spPr bwMode="auto">
            <a:xfrm>
              <a:off x="3500430" y="3172427"/>
              <a:ext cx="371036" cy="415323"/>
            </a:xfrm>
            <a:prstGeom prst="rect">
              <a:avLst/>
            </a:prstGeom>
            <a:solidFill>
              <a:srgbClr val="FFEFC2"/>
            </a:solidFill>
            <a:ln w="9525" algn="ctr">
              <a:noFill/>
              <a:round/>
            </a:ln>
          </p:spPr>
          <p:txBody>
            <a:bodyPr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B</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33825" name="矩形 23"/>
            <p:cNvSpPr>
              <a:spLocks noChangeArrowheads="1"/>
            </p:cNvSpPr>
            <p:nvPr/>
          </p:nvSpPr>
          <p:spPr bwMode="auto">
            <a:xfrm>
              <a:off x="4576500" y="3172427"/>
              <a:ext cx="165934" cy="414722"/>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endParaRPr lang="zh-CN" altLang="en-US" sz="2400" b="0" i="1" dirty="0">
                <a:solidFill>
                  <a:schemeClr val="bg1"/>
                </a:solidFill>
                <a:latin typeface="Arial" panose="020B0604020202020204" pitchFamily="34" charset="0"/>
                <a:ea typeface="宋体" panose="02010600030101010101" pitchFamily="2" charset="-122"/>
              </a:endParaRPr>
            </a:p>
          </p:txBody>
        </p:sp>
        <p:sp>
          <p:nvSpPr>
            <p:cNvPr id="33826" name="矩形 27"/>
            <p:cNvSpPr>
              <a:spLocks noChangeArrowheads="1"/>
            </p:cNvSpPr>
            <p:nvPr/>
          </p:nvSpPr>
          <p:spPr bwMode="auto">
            <a:xfrm>
              <a:off x="6259480" y="3172427"/>
              <a:ext cx="165934" cy="414722"/>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endParaRPr lang="zh-CN" altLang="en-US" sz="2400" b="0" i="1" dirty="0">
                <a:solidFill>
                  <a:schemeClr val="bg1"/>
                </a:solidFill>
                <a:latin typeface="Arial" panose="020B0604020202020204" pitchFamily="34" charset="0"/>
                <a:ea typeface="宋体" panose="02010600030101010101" pitchFamily="2" charset="-122"/>
              </a:endParaRPr>
            </a:p>
          </p:txBody>
        </p:sp>
      </p:grpSp>
      <p:grpSp>
        <p:nvGrpSpPr>
          <p:cNvPr id="4" name="组合 40"/>
          <p:cNvGrpSpPr/>
          <p:nvPr/>
        </p:nvGrpSpPr>
        <p:grpSpPr bwMode="auto">
          <a:xfrm>
            <a:off x="3500438" y="3771900"/>
            <a:ext cx="3096178" cy="415925"/>
            <a:chOff x="3500430" y="3772502"/>
            <a:chExt cx="3096505" cy="415323"/>
          </a:xfrm>
        </p:grpSpPr>
        <p:sp>
          <p:nvSpPr>
            <p:cNvPr id="33821" name="矩形 18"/>
            <p:cNvSpPr>
              <a:spLocks noChangeArrowheads="1"/>
            </p:cNvSpPr>
            <p:nvPr/>
          </p:nvSpPr>
          <p:spPr bwMode="auto">
            <a:xfrm>
              <a:off x="3500430" y="3772502"/>
              <a:ext cx="371036" cy="415323"/>
            </a:xfrm>
            <a:prstGeom prst="rect">
              <a:avLst/>
            </a:prstGeom>
            <a:solidFill>
              <a:srgbClr val="FFEFC2"/>
            </a:solidFill>
            <a:ln w="9525" algn="ctr">
              <a:noFill/>
              <a:round/>
            </a:ln>
          </p:spPr>
          <p:txBody>
            <a:bodyPr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C</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33822" name="矩形 24"/>
            <p:cNvSpPr>
              <a:spLocks noChangeArrowheads="1"/>
            </p:cNvSpPr>
            <p:nvPr/>
          </p:nvSpPr>
          <p:spPr bwMode="auto">
            <a:xfrm>
              <a:off x="4490742" y="3772502"/>
              <a:ext cx="165934" cy="414722"/>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endParaRPr lang="zh-CN" altLang="en-US" sz="2400" b="0" i="1" dirty="0">
                <a:solidFill>
                  <a:schemeClr val="bg1"/>
                </a:solidFill>
                <a:latin typeface="Arial" panose="020B0604020202020204" pitchFamily="34" charset="0"/>
                <a:ea typeface="宋体" panose="02010600030101010101" pitchFamily="2" charset="-122"/>
              </a:endParaRPr>
            </a:p>
          </p:txBody>
        </p:sp>
        <p:sp>
          <p:nvSpPr>
            <p:cNvPr id="33823" name="矩形 28"/>
            <p:cNvSpPr>
              <a:spLocks noChangeArrowheads="1"/>
            </p:cNvSpPr>
            <p:nvPr/>
          </p:nvSpPr>
          <p:spPr bwMode="auto">
            <a:xfrm>
              <a:off x="6431001" y="3772502"/>
              <a:ext cx="165934" cy="414722"/>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endParaRPr lang="zh-CN" altLang="en-US" sz="2400" b="0" i="1" dirty="0">
                <a:solidFill>
                  <a:schemeClr val="bg1"/>
                </a:solidFill>
                <a:latin typeface="Arial" panose="020B0604020202020204" pitchFamily="34" charset="0"/>
                <a:ea typeface="宋体" panose="02010600030101010101" pitchFamily="2" charset="-122"/>
              </a:endParaRPr>
            </a:p>
          </p:txBody>
        </p:sp>
      </p:grpSp>
      <p:grpSp>
        <p:nvGrpSpPr>
          <p:cNvPr id="5" name="组合 41"/>
          <p:cNvGrpSpPr/>
          <p:nvPr/>
        </p:nvGrpSpPr>
        <p:grpSpPr bwMode="auto">
          <a:xfrm>
            <a:off x="3500438" y="4357688"/>
            <a:ext cx="3181949" cy="430212"/>
            <a:chOff x="3500430" y="4357694"/>
            <a:chExt cx="3182267" cy="430206"/>
          </a:xfrm>
        </p:grpSpPr>
        <p:sp>
          <p:nvSpPr>
            <p:cNvPr id="33818" name="矩形 19"/>
            <p:cNvSpPr>
              <a:spLocks noChangeArrowheads="1"/>
            </p:cNvSpPr>
            <p:nvPr/>
          </p:nvSpPr>
          <p:spPr bwMode="auto">
            <a:xfrm>
              <a:off x="3500430" y="4372577"/>
              <a:ext cx="371036" cy="415323"/>
            </a:xfrm>
            <a:prstGeom prst="rect">
              <a:avLst/>
            </a:prstGeom>
            <a:solidFill>
              <a:srgbClr val="FFEFC2"/>
            </a:solidFill>
            <a:ln w="9525" algn="ctr">
              <a:noFill/>
              <a:round/>
            </a:ln>
          </p:spPr>
          <p:txBody>
            <a:bodyPr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C</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33819" name="矩形 25"/>
            <p:cNvSpPr>
              <a:spLocks noChangeArrowheads="1"/>
            </p:cNvSpPr>
            <p:nvPr/>
          </p:nvSpPr>
          <p:spPr bwMode="auto">
            <a:xfrm>
              <a:off x="4536584" y="4357694"/>
              <a:ext cx="165933" cy="415317"/>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endParaRPr lang="zh-CN" altLang="en-US" sz="2400" b="0" i="1" dirty="0">
                <a:solidFill>
                  <a:schemeClr val="bg1"/>
                </a:solidFill>
                <a:latin typeface="Arial" panose="020B0604020202020204" pitchFamily="34" charset="0"/>
                <a:ea typeface="宋体" panose="02010600030101010101" pitchFamily="2" charset="-122"/>
              </a:endParaRPr>
            </a:p>
          </p:txBody>
        </p:sp>
        <p:sp>
          <p:nvSpPr>
            <p:cNvPr id="33820" name="矩形 29"/>
            <p:cNvSpPr>
              <a:spLocks noChangeArrowheads="1"/>
            </p:cNvSpPr>
            <p:nvPr/>
          </p:nvSpPr>
          <p:spPr bwMode="auto">
            <a:xfrm>
              <a:off x="6516764" y="4357694"/>
              <a:ext cx="165933" cy="415317"/>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endParaRPr lang="zh-CN" altLang="en-US" sz="2400" b="0" i="1" dirty="0">
                <a:solidFill>
                  <a:schemeClr val="bg1"/>
                </a:solidFill>
                <a:latin typeface="Arial" panose="020B0604020202020204" pitchFamily="34" charset="0"/>
                <a:ea typeface="宋体" panose="02010600030101010101" pitchFamily="2" charset="-122"/>
              </a:endParaRPr>
            </a:p>
          </p:txBody>
        </p:sp>
      </p:grpSp>
      <p:grpSp>
        <p:nvGrpSpPr>
          <p:cNvPr id="6" name="组合 43"/>
          <p:cNvGrpSpPr/>
          <p:nvPr/>
        </p:nvGrpSpPr>
        <p:grpSpPr bwMode="auto">
          <a:xfrm>
            <a:off x="3500438" y="4857750"/>
            <a:ext cx="4294187" cy="428625"/>
            <a:chOff x="3500430" y="4857760"/>
            <a:chExt cx="4294672" cy="428628"/>
          </a:xfrm>
        </p:grpSpPr>
        <p:sp>
          <p:nvSpPr>
            <p:cNvPr id="33815" name="矩形 20"/>
            <p:cNvSpPr>
              <a:spLocks noChangeArrowheads="1"/>
            </p:cNvSpPr>
            <p:nvPr/>
          </p:nvSpPr>
          <p:spPr bwMode="auto">
            <a:xfrm>
              <a:off x="3500430" y="4857760"/>
              <a:ext cx="371036" cy="415323"/>
            </a:xfrm>
            <a:prstGeom prst="rect">
              <a:avLst/>
            </a:prstGeom>
            <a:solidFill>
              <a:srgbClr val="FFEFC2"/>
            </a:solidFill>
            <a:ln w="9525" algn="ctr">
              <a:noFill/>
              <a:round/>
            </a:ln>
          </p:spPr>
          <p:txBody>
            <a:bodyPr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B</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33816" name="矩形 26"/>
            <p:cNvSpPr>
              <a:spLocks noChangeArrowheads="1"/>
            </p:cNvSpPr>
            <p:nvPr/>
          </p:nvSpPr>
          <p:spPr bwMode="auto">
            <a:xfrm>
              <a:off x="4547995" y="4871065"/>
              <a:ext cx="1770074"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130.113.0.0</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33817" name="矩形 31"/>
            <p:cNvSpPr>
              <a:spLocks noChangeArrowheads="1"/>
            </p:cNvSpPr>
            <p:nvPr/>
          </p:nvSpPr>
          <p:spPr bwMode="auto">
            <a:xfrm>
              <a:off x="6345244" y="4871065"/>
              <a:ext cx="1449858"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0.0.64.16</a:t>
              </a:r>
              <a:endParaRPr lang="zh-CN" altLang="en-US" sz="2400" b="0" i="1">
                <a:solidFill>
                  <a:schemeClr val="bg1"/>
                </a:solidFill>
                <a:latin typeface="Arial" panose="020B0604020202020204" pitchFamily="34" charset="0"/>
                <a:ea typeface="宋体" panose="02010600030101010101" pitchFamily="2" charset="-122"/>
              </a:endParaRPr>
            </a:p>
          </p:txBody>
        </p:sp>
      </p:grpSp>
      <p:sp>
        <p:nvSpPr>
          <p:cNvPr id="33" name="矩形 32"/>
          <p:cNvSpPr>
            <a:spLocks noChangeArrowheads="1"/>
          </p:cNvSpPr>
          <p:nvPr/>
        </p:nvSpPr>
        <p:spPr bwMode="auto">
          <a:xfrm>
            <a:off x="3357563" y="5572125"/>
            <a:ext cx="1089025" cy="415925"/>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zh-CN" altLang="en-US" sz="2400" b="0" i="1">
                <a:solidFill>
                  <a:schemeClr val="bg1"/>
                </a:solidFill>
                <a:latin typeface="Arial" panose="020B0604020202020204" pitchFamily="34" charset="0"/>
                <a:ea typeface="宋体" panose="02010600030101010101" pitchFamily="2" charset="-122"/>
              </a:rPr>
              <a:t>不存在</a:t>
            </a:r>
            <a:endParaRPr lang="zh-CN" altLang="en-US" sz="2400" b="0" i="1">
              <a:solidFill>
                <a:schemeClr val="bg1"/>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linds(horizontal)">
                                      <p:cBhvr>
                                        <p:cTn id="3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071563" y="1971675"/>
            <a:ext cx="6929437" cy="4100513"/>
          </a:xfrm>
          <a:prstGeom prst="rect">
            <a:avLst/>
          </a:prstGeom>
          <a:solidFill>
            <a:srgbClr val="FFEFC2"/>
          </a:solidFill>
          <a:ln w="12700">
            <a:solidFill>
              <a:srgbClr val="000000"/>
            </a:solidFill>
            <a:miter lim="800000"/>
          </a:ln>
        </p:spPr>
        <p:txBody>
          <a:bodyPr wrap="none" anchor="ctr"/>
          <a:lstStyle/>
          <a:p>
            <a:endParaRPr lang="zh-CN" altLang="en-US">
              <a:solidFill>
                <a:schemeClr val="bg1"/>
              </a:solidFill>
              <a:ea typeface="宋体" panose="02010600030101010101" pitchFamily="2" charset="-122"/>
            </a:endParaRPr>
          </a:p>
        </p:txBody>
      </p:sp>
      <p:sp>
        <p:nvSpPr>
          <p:cNvPr id="33795" name="Rectangle 3"/>
          <p:cNvSpPr>
            <a:spLocks noChangeArrowheads="1"/>
          </p:cNvSpPr>
          <p:nvPr/>
        </p:nvSpPr>
        <p:spPr bwMode="auto">
          <a:xfrm>
            <a:off x="1038225" y="1901825"/>
            <a:ext cx="6929438" cy="585788"/>
          </a:xfrm>
          <a:prstGeom prst="rect">
            <a:avLst/>
          </a:prstGeom>
          <a:solidFill>
            <a:schemeClr val="folHlink"/>
          </a:solidFill>
          <a:ln w="12700">
            <a:solidFill>
              <a:srgbClr val="000000"/>
            </a:solidFill>
            <a:miter lim="800000"/>
          </a:ln>
        </p:spPr>
        <p:txBody>
          <a:bodyPr wrap="none" anchor="ctr"/>
          <a:lstStyle/>
          <a:p>
            <a:endParaRPr lang="zh-CN" altLang="en-US">
              <a:solidFill>
                <a:schemeClr val="bg1"/>
              </a:solidFill>
              <a:ea typeface="宋体" panose="02010600030101010101" pitchFamily="2" charset="-122"/>
            </a:endParaRPr>
          </a:p>
        </p:txBody>
      </p:sp>
      <p:sp>
        <p:nvSpPr>
          <p:cNvPr id="624644" name="Rectangle 4"/>
          <p:cNvSpPr>
            <a:spLocks noGrp="1" noChangeArrowheads="1"/>
          </p:cNvSpPr>
          <p:nvPr>
            <p:ph type="title"/>
          </p:nvPr>
        </p:nvSpPr>
        <p:spPr>
          <a:xfrm>
            <a:off x="284163" y="53975"/>
            <a:ext cx="7959725" cy="1143000"/>
          </a:xfrm>
          <a:effectLst>
            <a:outerShdw dist="35921" dir="2700000" algn="ctr" rotWithShape="0">
              <a:schemeClr val="bg2"/>
            </a:outerShdw>
          </a:effectLst>
        </p:spPr>
        <p:txBody>
          <a:bodyPr lIns="82153" tIns="41076" rIns="82153" bIns="41076"/>
          <a:lstStyle/>
          <a:p>
            <a:pPr>
              <a:defRPr/>
            </a:pPr>
            <a:r>
              <a:rPr lang="en-US" altLang="zh-CN" dirty="0" smtClean="0">
                <a:solidFill>
                  <a:schemeClr val="tx1"/>
                </a:solidFill>
                <a:ea typeface="宋体" panose="02010600030101010101" pitchFamily="2" charset="-122"/>
              </a:rPr>
              <a:t>IP</a:t>
            </a:r>
            <a:r>
              <a:rPr lang="zh-CN" altLang="en-US" dirty="0" smtClean="0">
                <a:solidFill>
                  <a:schemeClr val="tx1"/>
                </a:solidFill>
                <a:ea typeface="宋体" panose="02010600030101010101" pitchFamily="2" charset="-122"/>
              </a:rPr>
              <a:t>地址分类练习</a:t>
            </a:r>
            <a:endParaRPr lang="zh-CN" altLang="en-US" dirty="0" smtClean="0">
              <a:solidFill>
                <a:schemeClr val="tx1"/>
              </a:solidFill>
              <a:ea typeface="宋体" panose="02010600030101010101" pitchFamily="2" charset="-122"/>
            </a:endParaRPr>
          </a:p>
        </p:txBody>
      </p:sp>
      <p:sp>
        <p:nvSpPr>
          <p:cNvPr id="33797" name="Freeform 5"/>
          <p:cNvSpPr/>
          <p:nvPr/>
        </p:nvSpPr>
        <p:spPr bwMode="auto">
          <a:xfrm>
            <a:off x="7974013" y="1722438"/>
            <a:ext cx="173037" cy="4373562"/>
          </a:xfrm>
          <a:custGeom>
            <a:avLst/>
            <a:gdLst>
              <a:gd name="T0" fmla="*/ 2147483647 w 97"/>
              <a:gd name="T1" fmla="*/ 0 h 2449"/>
              <a:gd name="T2" fmla="*/ 2147483647 w 97"/>
              <a:gd name="T3" fmla="*/ 0 h 2449"/>
              <a:gd name="T4" fmla="*/ 0 w 97"/>
              <a:gd name="T5" fmla="*/ 2147483647 h 2449"/>
              <a:gd name="T6" fmla="*/ 0 w 97"/>
              <a:gd name="T7" fmla="*/ 2147483647 h 2449"/>
              <a:gd name="T8" fmla="*/ 2147483647 w 97"/>
              <a:gd name="T9" fmla="*/ 2147483647 h 2449"/>
              <a:gd name="T10" fmla="*/ 2147483647 w 97"/>
              <a:gd name="T11" fmla="*/ 0 h 2449"/>
              <a:gd name="T12" fmla="*/ 0 60000 65536"/>
              <a:gd name="T13" fmla="*/ 0 60000 65536"/>
              <a:gd name="T14" fmla="*/ 0 60000 65536"/>
              <a:gd name="T15" fmla="*/ 0 60000 65536"/>
              <a:gd name="T16" fmla="*/ 0 60000 65536"/>
              <a:gd name="T17" fmla="*/ 0 60000 65536"/>
              <a:gd name="T18" fmla="*/ 0 w 97"/>
              <a:gd name="T19" fmla="*/ 0 h 2449"/>
              <a:gd name="T20" fmla="*/ 97 w 97"/>
              <a:gd name="T21" fmla="*/ 2449 h 2449"/>
            </a:gdLst>
            <a:ahLst/>
            <a:cxnLst>
              <a:cxn ang="T12">
                <a:pos x="T0" y="T1"/>
              </a:cxn>
              <a:cxn ang="T13">
                <a:pos x="T2" y="T3"/>
              </a:cxn>
              <a:cxn ang="T14">
                <a:pos x="T4" y="T5"/>
              </a:cxn>
              <a:cxn ang="T15">
                <a:pos x="T6" y="T7"/>
              </a:cxn>
              <a:cxn ang="T16">
                <a:pos x="T8" y="T9"/>
              </a:cxn>
              <a:cxn ang="T17">
                <a:pos x="T10" y="T11"/>
              </a:cxn>
            </a:cxnLst>
            <a:rect l="T18" t="T19" r="T20" b="T21"/>
            <a:pathLst>
              <a:path w="97" h="2449">
                <a:moveTo>
                  <a:pt x="96" y="0"/>
                </a:moveTo>
                <a:lnTo>
                  <a:pt x="96" y="0"/>
                </a:lnTo>
                <a:lnTo>
                  <a:pt x="0" y="96"/>
                </a:lnTo>
                <a:lnTo>
                  <a:pt x="0" y="2448"/>
                </a:lnTo>
                <a:lnTo>
                  <a:pt x="96" y="2352"/>
                </a:lnTo>
                <a:lnTo>
                  <a:pt x="96" y="0"/>
                </a:lnTo>
              </a:path>
            </a:pathLst>
          </a:custGeom>
          <a:solidFill>
            <a:srgbClr val="FFDA74"/>
          </a:solidFill>
          <a:ln w="12700" cap="rnd">
            <a:solidFill>
              <a:schemeClr val="tx1"/>
            </a:solidFill>
            <a:round/>
          </a:ln>
        </p:spPr>
        <p:txBody>
          <a:bodyPr/>
          <a:lstStyle/>
          <a:p>
            <a:endParaRPr lang="zh-CN" altLang="en-US"/>
          </a:p>
        </p:txBody>
      </p:sp>
      <p:sp>
        <p:nvSpPr>
          <p:cNvPr id="33798" name="Freeform 6"/>
          <p:cNvSpPr/>
          <p:nvPr/>
        </p:nvSpPr>
        <p:spPr bwMode="auto">
          <a:xfrm>
            <a:off x="1030288" y="1722438"/>
            <a:ext cx="7116762" cy="173037"/>
          </a:xfrm>
          <a:custGeom>
            <a:avLst/>
            <a:gdLst>
              <a:gd name="T0" fmla="*/ 0 w 3985"/>
              <a:gd name="T1" fmla="*/ 2147483647 h 97"/>
              <a:gd name="T2" fmla="*/ 2147483647 w 3985"/>
              <a:gd name="T3" fmla="*/ 0 h 97"/>
              <a:gd name="T4" fmla="*/ 2147483647 w 3985"/>
              <a:gd name="T5" fmla="*/ 0 h 97"/>
              <a:gd name="T6" fmla="*/ 2147483647 w 3985"/>
              <a:gd name="T7" fmla="*/ 2147483647 h 97"/>
              <a:gd name="T8" fmla="*/ 0 w 3985"/>
              <a:gd name="T9" fmla="*/ 2147483647 h 97"/>
              <a:gd name="T10" fmla="*/ 0 60000 65536"/>
              <a:gd name="T11" fmla="*/ 0 60000 65536"/>
              <a:gd name="T12" fmla="*/ 0 60000 65536"/>
              <a:gd name="T13" fmla="*/ 0 60000 65536"/>
              <a:gd name="T14" fmla="*/ 0 60000 65536"/>
              <a:gd name="T15" fmla="*/ 0 w 3985"/>
              <a:gd name="T16" fmla="*/ 0 h 97"/>
              <a:gd name="T17" fmla="*/ 3985 w 3985"/>
              <a:gd name="T18" fmla="*/ 97 h 97"/>
            </a:gdLst>
            <a:ahLst/>
            <a:cxnLst>
              <a:cxn ang="T10">
                <a:pos x="T0" y="T1"/>
              </a:cxn>
              <a:cxn ang="T11">
                <a:pos x="T2" y="T3"/>
              </a:cxn>
              <a:cxn ang="T12">
                <a:pos x="T4" y="T5"/>
              </a:cxn>
              <a:cxn ang="T13">
                <a:pos x="T6" y="T7"/>
              </a:cxn>
              <a:cxn ang="T14">
                <a:pos x="T8" y="T9"/>
              </a:cxn>
            </a:cxnLst>
            <a:rect l="T15" t="T16" r="T17" b="T18"/>
            <a:pathLst>
              <a:path w="3985" h="97">
                <a:moveTo>
                  <a:pt x="0" y="96"/>
                </a:moveTo>
                <a:lnTo>
                  <a:pt x="96" y="0"/>
                </a:lnTo>
                <a:lnTo>
                  <a:pt x="3984" y="0"/>
                </a:lnTo>
                <a:lnTo>
                  <a:pt x="3888" y="96"/>
                </a:lnTo>
                <a:lnTo>
                  <a:pt x="0" y="96"/>
                </a:lnTo>
              </a:path>
            </a:pathLst>
          </a:custGeom>
          <a:solidFill>
            <a:srgbClr val="FFDA74"/>
          </a:solidFill>
          <a:ln w="12700" cap="rnd">
            <a:solidFill>
              <a:schemeClr val="tx1"/>
            </a:solidFill>
            <a:round/>
          </a:ln>
        </p:spPr>
        <p:txBody>
          <a:bodyPr/>
          <a:lstStyle/>
          <a:p>
            <a:endParaRPr lang="zh-CN" altLang="en-US"/>
          </a:p>
        </p:txBody>
      </p:sp>
      <p:sp>
        <p:nvSpPr>
          <p:cNvPr id="33799" name="Rectangle 7"/>
          <p:cNvSpPr>
            <a:spLocks noChangeArrowheads="1"/>
          </p:cNvSpPr>
          <p:nvPr/>
        </p:nvSpPr>
        <p:spPr bwMode="auto">
          <a:xfrm>
            <a:off x="998538" y="2022475"/>
            <a:ext cx="1457325"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en-US" altLang="zh-CN" dirty="0" smtClean="0">
                <a:solidFill>
                  <a:schemeClr val="bg1"/>
                </a:solidFill>
                <a:ea typeface="宋体" panose="02010600030101010101" pitchFamily="2" charset="-122"/>
              </a:rPr>
              <a:t>IP</a:t>
            </a:r>
            <a:r>
              <a:rPr lang="zh-CN" altLang="en-US" dirty="0" smtClean="0">
                <a:solidFill>
                  <a:schemeClr val="bg1"/>
                </a:solidFill>
                <a:ea typeface="宋体" panose="02010600030101010101" pitchFamily="2" charset="-122"/>
              </a:rPr>
              <a:t>地址</a:t>
            </a:r>
            <a:endParaRPr lang="zh-CN" altLang="en-US" dirty="0">
              <a:solidFill>
                <a:schemeClr val="bg1"/>
              </a:solidFill>
              <a:ea typeface="宋体" panose="02010600030101010101" pitchFamily="2" charset="-122"/>
            </a:endParaRPr>
          </a:p>
        </p:txBody>
      </p:sp>
      <p:sp>
        <p:nvSpPr>
          <p:cNvPr id="33800" name="Rectangle 8"/>
          <p:cNvSpPr>
            <a:spLocks noChangeArrowheads="1"/>
          </p:cNvSpPr>
          <p:nvPr/>
        </p:nvSpPr>
        <p:spPr bwMode="auto">
          <a:xfrm>
            <a:off x="2857500" y="2022475"/>
            <a:ext cx="1643063"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a:solidFill>
                  <a:schemeClr val="bg1"/>
                </a:solidFill>
                <a:ea typeface="宋体" panose="02010600030101010101" pitchFamily="2" charset="-122"/>
              </a:rPr>
              <a:t>类别</a:t>
            </a:r>
            <a:endParaRPr lang="zh-CN" altLang="en-US">
              <a:solidFill>
                <a:schemeClr val="bg1"/>
              </a:solidFill>
              <a:ea typeface="宋体" panose="02010600030101010101" pitchFamily="2" charset="-122"/>
            </a:endParaRPr>
          </a:p>
        </p:txBody>
      </p:sp>
      <p:sp>
        <p:nvSpPr>
          <p:cNvPr id="33801" name="Rectangle 9"/>
          <p:cNvSpPr>
            <a:spLocks noChangeArrowheads="1"/>
          </p:cNvSpPr>
          <p:nvPr/>
        </p:nvSpPr>
        <p:spPr bwMode="auto">
          <a:xfrm>
            <a:off x="4643438" y="2022475"/>
            <a:ext cx="1474787"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dirty="0" smtClean="0">
                <a:solidFill>
                  <a:schemeClr val="bg1"/>
                </a:solidFill>
                <a:ea typeface="宋体" panose="02010600030101010101" pitchFamily="2" charset="-122"/>
              </a:rPr>
              <a:t>网络地址</a:t>
            </a:r>
            <a:endParaRPr lang="zh-CN" altLang="en-US" dirty="0">
              <a:solidFill>
                <a:schemeClr val="bg1"/>
              </a:solidFill>
              <a:ea typeface="宋体" panose="02010600030101010101" pitchFamily="2" charset="-122"/>
            </a:endParaRPr>
          </a:p>
        </p:txBody>
      </p:sp>
      <p:sp>
        <p:nvSpPr>
          <p:cNvPr id="33802" name="Rectangle 10"/>
          <p:cNvSpPr>
            <a:spLocks noChangeArrowheads="1"/>
          </p:cNvSpPr>
          <p:nvPr/>
        </p:nvSpPr>
        <p:spPr bwMode="auto">
          <a:xfrm>
            <a:off x="6143625" y="2022475"/>
            <a:ext cx="1731963"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smtClean="0">
                <a:solidFill>
                  <a:schemeClr val="bg1"/>
                </a:solidFill>
                <a:ea typeface="宋体" panose="02010600030101010101" pitchFamily="2" charset="-122"/>
              </a:rPr>
              <a:t>主机地址</a:t>
            </a:r>
            <a:endParaRPr lang="zh-CN" altLang="en-US">
              <a:solidFill>
                <a:schemeClr val="bg1"/>
              </a:solidFill>
              <a:ea typeface="宋体" panose="02010600030101010101" pitchFamily="2" charset="-122"/>
            </a:endParaRPr>
          </a:p>
        </p:txBody>
      </p:sp>
      <p:sp>
        <p:nvSpPr>
          <p:cNvPr id="33803" name="Rectangle 11"/>
          <p:cNvSpPr>
            <a:spLocks noChangeArrowheads="1"/>
          </p:cNvSpPr>
          <p:nvPr/>
        </p:nvSpPr>
        <p:spPr bwMode="auto">
          <a:xfrm>
            <a:off x="1084263" y="2622550"/>
            <a:ext cx="1917700"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10.2.1.1</a:t>
            </a:r>
            <a:endParaRPr lang="zh-CN" altLang="en-US">
              <a:solidFill>
                <a:schemeClr val="bg1"/>
              </a:solidFill>
              <a:ea typeface="宋体" panose="02010600030101010101" pitchFamily="2" charset="-122"/>
            </a:endParaRPr>
          </a:p>
        </p:txBody>
      </p:sp>
      <p:sp>
        <p:nvSpPr>
          <p:cNvPr id="33804" name="Rectangle 12"/>
          <p:cNvSpPr>
            <a:spLocks noChangeArrowheads="1"/>
          </p:cNvSpPr>
          <p:nvPr/>
        </p:nvSpPr>
        <p:spPr bwMode="auto">
          <a:xfrm>
            <a:off x="1084263" y="3222625"/>
            <a:ext cx="1917700"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128.63.2.100</a:t>
            </a:r>
            <a:endParaRPr lang="zh-CN" altLang="en-US">
              <a:solidFill>
                <a:schemeClr val="bg1"/>
              </a:solidFill>
              <a:ea typeface="宋体" panose="02010600030101010101" pitchFamily="2" charset="-122"/>
            </a:endParaRPr>
          </a:p>
        </p:txBody>
      </p:sp>
      <p:sp>
        <p:nvSpPr>
          <p:cNvPr id="33805" name="Rectangle 13"/>
          <p:cNvSpPr>
            <a:spLocks noChangeArrowheads="1"/>
          </p:cNvSpPr>
          <p:nvPr/>
        </p:nvSpPr>
        <p:spPr bwMode="auto">
          <a:xfrm>
            <a:off x="1084263" y="3822700"/>
            <a:ext cx="1917700"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201.222.5.64</a:t>
            </a:r>
            <a:endParaRPr lang="zh-CN" altLang="en-US">
              <a:solidFill>
                <a:schemeClr val="bg1"/>
              </a:solidFill>
              <a:ea typeface="宋体" panose="02010600030101010101" pitchFamily="2" charset="-122"/>
            </a:endParaRPr>
          </a:p>
        </p:txBody>
      </p:sp>
      <p:sp>
        <p:nvSpPr>
          <p:cNvPr id="33806" name="Rectangle 14"/>
          <p:cNvSpPr>
            <a:spLocks noChangeArrowheads="1"/>
          </p:cNvSpPr>
          <p:nvPr/>
        </p:nvSpPr>
        <p:spPr bwMode="auto">
          <a:xfrm>
            <a:off x="1084263" y="4422775"/>
            <a:ext cx="1917700"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192.6.141.2</a:t>
            </a:r>
            <a:endParaRPr lang="zh-CN" altLang="en-US">
              <a:solidFill>
                <a:schemeClr val="bg1"/>
              </a:solidFill>
              <a:ea typeface="宋体" panose="02010600030101010101" pitchFamily="2" charset="-122"/>
            </a:endParaRPr>
          </a:p>
        </p:txBody>
      </p:sp>
      <p:sp>
        <p:nvSpPr>
          <p:cNvPr id="33807" name="Rectangle 15"/>
          <p:cNvSpPr>
            <a:spLocks noChangeArrowheads="1"/>
          </p:cNvSpPr>
          <p:nvPr/>
        </p:nvSpPr>
        <p:spPr bwMode="auto">
          <a:xfrm>
            <a:off x="1084263" y="5022850"/>
            <a:ext cx="1917700"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130.113.64.16</a:t>
            </a:r>
            <a:endParaRPr lang="zh-CN" altLang="en-US">
              <a:solidFill>
                <a:schemeClr val="bg1"/>
              </a:solidFill>
              <a:ea typeface="宋体" panose="02010600030101010101" pitchFamily="2" charset="-122"/>
            </a:endParaRPr>
          </a:p>
        </p:txBody>
      </p:sp>
      <p:sp>
        <p:nvSpPr>
          <p:cNvPr id="33808" name="Rectangle 16"/>
          <p:cNvSpPr>
            <a:spLocks noChangeArrowheads="1"/>
          </p:cNvSpPr>
          <p:nvPr/>
        </p:nvSpPr>
        <p:spPr bwMode="auto">
          <a:xfrm>
            <a:off x="1084263" y="5622925"/>
            <a:ext cx="1917700"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256.241.201.10</a:t>
            </a:r>
            <a:endParaRPr lang="zh-CN" altLang="en-US">
              <a:solidFill>
                <a:schemeClr val="bg1"/>
              </a:solidFill>
              <a:ea typeface="宋体" panose="02010600030101010101" pitchFamily="2" charset="-122"/>
            </a:endParaRPr>
          </a:p>
        </p:txBody>
      </p:sp>
      <p:grpSp>
        <p:nvGrpSpPr>
          <p:cNvPr id="2" name="组合 38"/>
          <p:cNvGrpSpPr/>
          <p:nvPr/>
        </p:nvGrpSpPr>
        <p:grpSpPr bwMode="auto">
          <a:xfrm>
            <a:off x="3500438" y="2622550"/>
            <a:ext cx="4037012" cy="415925"/>
            <a:chOff x="3500430" y="2622550"/>
            <a:chExt cx="4037385" cy="415323"/>
          </a:xfrm>
        </p:grpSpPr>
        <p:sp>
          <p:nvSpPr>
            <p:cNvPr id="33827" name="矩形 16"/>
            <p:cNvSpPr>
              <a:spLocks noChangeArrowheads="1"/>
            </p:cNvSpPr>
            <p:nvPr/>
          </p:nvSpPr>
          <p:spPr bwMode="auto">
            <a:xfrm>
              <a:off x="3500430" y="2622550"/>
              <a:ext cx="371036" cy="415323"/>
            </a:xfrm>
            <a:prstGeom prst="rect">
              <a:avLst/>
            </a:prstGeom>
            <a:solidFill>
              <a:srgbClr val="FFEFC2">
                <a:alpha val="23921"/>
              </a:srgbClr>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A</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33828" name="矩形 21"/>
            <p:cNvSpPr>
              <a:spLocks noChangeArrowheads="1"/>
            </p:cNvSpPr>
            <p:nvPr/>
          </p:nvSpPr>
          <p:spPr bwMode="auto">
            <a:xfrm>
              <a:off x="4748020" y="2622550"/>
              <a:ext cx="1278336"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10.0.0.0</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33829" name="矩形 22"/>
            <p:cNvSpPr>
              <a:spLocks noChangeArrowheads="1"/>
            </p:cNvSpPr>
            <p:nvPr/>
          </p:nvSpPr>
          <p:spPr bwMode="auto">
            <a:xfrm>
              <a:off x="6431000" y="2622550"/>
              <a:ext cx="1106815"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0.2.1.1</a:t>
              </a:r>
              <a:endParaRPr lang="zh-CN" altLang="en-US" sz="2400" b="0" i="1">
                <a:solidFill>
                  <a:schemeClr val="bg1"/>
                </a:solidFill>
                <a:latin typeface="Arial" panose="020B0604020202020204" pitchFamily="34" charset="0"/>
                <a:ea typeface="宋体" panose="02010600030101010101" pitchFamily="2" charset="-122"/>
              </a:endParaRPr>
            </a:p>
          </p:txBody>
        </p:sp>
      </p:grpSp>
      <p:grpSp>
        <p:nvGrpSpPr>
          <p:cNvPr id="3" name="组合 39"/>
          <p:cNvGrpSpPr/>
          <p:nvPr/>
        </p:nvGrpSpPr>
        <p:grpSpPr bwMode="auto">
          <a:xfrm>
            <a:off x="3500438" y="3171825"/>
            <a:ext cx="4208462" cy="415925"/>
            <a:chOff x="3500430" y="3172427"/>
            <a:chExt cx="4208908" cy="415323"/>
          </a:xfrm>
        </p:grpSpPr>
        <p:sp>
          <p:nvSpPr>
            <p:cNvPr id="33824" name="矩形 17"/>
            <p:cNvSpPr>
              <a:spLocks noChangeArrowheads="1"/>
            </p:cNvSpPr>
            <p:nvPr/>
          </p:nvSpPr>
          <p:spPr bwMode="auto">
            <a:xfrm>
              <a:off x="3500430" y="3172427"/>
              <a:ext cx="371036" cy="415323"/>
            </a:xfrm>
            <a:prstGeom prst="rect">
              <a:avLst/>
            </a:prstGeom>
            <a:solidFill>
              <a:srgbClr val="FFEFC2"/>
            </a:solidFill>
            <a:ln w="9525" algn="ctr">
              <a:noFill/>
              <a:round/>
            </a:ln>
          </p:spPr>
          <p:txBody>
            <a:bodyPr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B</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33825" name="矩形 23"/>
            <p:cNvSpPr>
              <a:spLocks noChangeArrowheads="1"/>
            </p:cNvSpPr>
            <p:nvPr/>
          </p:nvSpPr>
          <p:spPr bwMode="auto">
            <a:xfrm>
              <a:off x="4576500" y="3172427"/>
              <a:ext cx="1621380"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128.63.0.0</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33826" name="矩形 27"/>
            <p:cNvSpPr>
              <a:spLocks noChangeArrowheads="1"/>
            </p:cNvSpPr>
            <p:nvPr/>
          </p:nvSpPr>
          <p:spPr bwMode="auto">
            <a:xfrm>
              <a:off x="6259480" y="3172427"/>
              <a:ext cx="1449858"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0.0.2.100</a:t>
              </a:r>
              <a:endParaRPr lang="zh-CN" altLang="en-US" sz="2400" b="0" i="1">
                <a:solidFill>
                  <a:schemeClr val="bg1"/>
                </a:solidFill>
                <a:latin typeface="Arial" panose="020B0604020202020204" pitchFamily="34" charset="0"/>
                <a:ea typeface="宋体" panose="02010600030101010101" pitchFamily="2" charset="-122"/>
              </a:endParaRPr>
            </a:p>
          </p:txBody>
        </p:sp>
      </p:grpSp>
      <p:grpSp>
        <p:nvGrpSpPr>
          <p:cNvPr id="4" name="组合 40"/>
          <p:cNvGrpSpPr/>
          <p:nvPr/>
        </p:nvGrpSpPr>
        <p:grpSpPr bwMode="auto">
          <a:xfrm>
            <a:off x="3500438" y="3771900"/>
            <a:ext cx="4208462" cy="415925"/>
            <a:chOff x="3500430" y="3772502"/>
            <a:chExt cx="4208907" cy="415323"/>
          </a:xfrm>
        </p:grpSpPr>
        <p:sp>
          <p:nvSpPr>
            <p:cNvPr id="33821" name="矩形 18"/>
            <p:cNvSpPr>
              <a:spLocks noChangeArrowheads="1"/>
            </p:cNvSpPr>
            <p:nvPr/>
          </p:nvSpPr>
          <p:spPr bwMode="auto">
            <a:xfrm>
              <a:off x="3500430" y="3772502"/>
              <a:ext cx="371036" cy="415323"/>
            </a:xfrm>
            <a:prstGeom prst="rect">
              <a:avLst/>
            </a:prstGeom>
            <a:solidFill>
              <a:srgbClr val="FFEFC2"/>
            </a:solidFill>
            <a:ln w="9525" algn="ctr">
              <a:noFill/>
              <a:round/>
            </a:ln>
          </p:spPr>
          <p:txBody>
            <a:bodyPr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C</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33822" name="矩形 24"/>
            <p:cNvSpPr>
              <a:spLocks noChangeArrowheads="1"/>
            </p:cNvSpPr>
            <p:nvPr/>
          </p:nvSpPr>
          <p:spPr bwMode="auto">
            <a:xfrm>
              <a:off x="4490742" y="3772502"/>
              <a:ext cx="1792900"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201.222.5.0</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33823" name="矩形 28"/>
            <p:cNvSpPr>
              <a:spLocks noChangeArrowheads="1"/>
            </p:cNvSpPr>
            <p:nvPr/>
          </p:nvSpPr>
          <p:spPr bwMode="auto">
            <a:xfrm>
              <a:off x="6431001" y="3772502"/>
              <a:ext cx="1278336"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0.0.0.64</a:t>
              </a:r>
              <a:endParaRPr lang="zh-CN" altLang="en-US" sz="2400" b="0" i="1">
                <a:solidFill>
                  <a:schemeClr val="bg1"/>
                </a:solidFill>
                <a:latin typeface="Arial" panose="020B0604020202020204" pitchFamily="34" charset="0"/>
                <a:ea typeface="宋体" panose="02010600030101010101" pitchFamily="2" charset="-122"/>
              </a:endParaRPr>
            </a:p>
          </p:txBody>
        </p:sp>
      </p:grpSp>
      <p:grpSp>
        <p:nvGrpSpPr>
          <p:cNvPr id="5" name="组合 41"/>
          <p:cNvGrpSpPr/>
          <p:nvPr/>
        </p:nvGrpSpPr>
        <p:grpSpPr bwMode="auto">
          <a:xfrm>
            <a:off x="3500438" y="4357688"/>
            <a:ext cx="4122737" cy="430212"/>
            <a:chOff x="3500430" y="4357694"/>
            <a:chExt cx="4123149" cy="430206"/>
          </a:xfrm>
        </p:grpSpPr>
        <p:sp>
          <p:nvSpPr>
            <p:cNvPr id="33818" name="矩形 19"/>
            <p:cNvSpPr>
              <a:spLocks noChangeArrowheads="1"/>
            </p:cNvSpPr>
            <p:nvPr/>
          </p:nvSpPr>
          <p:spPr bwMode="auto">
            <a:xfrm>
              <a:off x="3500430" y="4372577"/>
              <a:ext cx="371036" cy="415323"/>
            </a:xfrm>
            <a:prstGeom prst="rect">
              <a:avLst/>
            </a:prstGeom>
            <a:solidFill>
              <a:srgbClr val="FFEFC2"/>
            </a:solidFill>
            <a:ln w="9525" algn="ctr">
              <a:noFill/>
              <a:round/>
            </a:ln>
          </p:spPr>
          <p:txBody>
            <a:bodyPr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C</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33819" name="矩形 25"/>
            <p:cNvSpPr>
              <a:spLocks noChangeArrowheads="1"/>
            </p:cNvSpPr>
            <p:nvPr/>
          </p:nvSpPr>
          <p:spPr bwMode="auto">
            <a:xfrm>
              <a:off x="4536584" y="4357694"/>
              <a:ext cx="1792900"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192.6.141.0</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33820" name="矩形 29"/>
            <p:cNvSpPr>
              <a:spLocks noChangeArrowheads="1"/>
            </p:cNvSpPr>
            <p:nvPr/>
          </p:nvSpPr>
          <p:spPr bwMode="auto">
            <a:xfrm>
              <a:off x="6516764" y="4357694"/>
              <a:ext cx="1106815"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0.0.0.2</a:t>
              </a:r>
              <a:endParaRPr lang="zh-CN" altLang="en-US" sz="2400" b="0" i="1">
                <a:solidFill>
                  <a:schemeClr val="bg1"/>
                </a:solidFill>
                <a:latin typeface="Arial" panose="020B0604020202020204" pitchFamily="34" charset="0"/>
                <a:ea typeface="宋体" panose="02010600030101010101" pitchFamily="2" charset="-122"/>
              </a:endParaRPr>
            </a:p>
          </p:txBody>
        </p:sp>
      </p:grpSp>
      <p:grpSp>
        <p:nvGrpSpPr>
          <p:cNvPr id="6" name="组合 43"/>
          <p:cNvGrpSpPr/>
          <p:nvPr/>
        </p:nvGrpSpPr>
        <p:grpSpPr bwMode="auto">
          <a:xfrm>
            <a:off x="3500438" y="4857750"/>
            <a:ext cx="4294187" cy="428625"/>
            <a:chOff x="3500430" y="4857760"/>
            <a:chExt cx="4294672" cy="428628"/>
          </a:xfrm>
        </p:grpSpPr>
        <p:sp>
          <p:nvSpPr>
            <p:cNvPr id="33815" name="矩形 20"/>
            <p:cNvSpPr>
              <a:spLocks noChangeArrowheads="1"/>
            </p:cNvSpPr>
            <p:nvPr/>
          </p:nvSpPr>
          <p:spPr bwMode="auto">
            <a:xfrm>
              <a:off x="3500430" y="4857760"/>
              <a:ext cx="371036" cy="415323"/>
            </a:xfrm>
            <a:prstGeom prst="rect">
              <a:avLst/>
            </a:prstGeom>
            <a:solidFill>
              <a:srgbClr val="FFEFC2"/>
            </a:solidFill>
            <a:ln w="9525" algn="ctr">
              <a:noFill/>
              <a:round/>
            </a:ln>
          </p:spPr>
          <p:txBody>
            <a:bodyPr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B</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33816" name="矩形 26"/>
            <p:cNvSpPr>
              <a:spLocks noChangeArrowheads="1"/>
            </p:cNvSpPr>
            <p:nvPr/>
          </p:nvSpPr>
          <p:spPr bwMode="auto">
            <a:xfrm>
              <a:off x="4547995" y="4871065"/>
              <a:ext cx="1770074"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130.113.0.0</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33817" name="矩形 31"/>
            <p:cNvSpPr>
              <a:spLocks noChangeArrowheads="1"/>
            </p:cNvSpPr>
            <p:nvPr/>
          </p:nvSpPr>
          <p:spPr bwMode="auto">
            <a:xfrm>
              <a:off x="6345244" y="4871065"/>
              <a:ext cx="1449858"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0.0.64.16</a:t>
              </a:r>
              <a:endParaRPr lang="zh-CN" altLang="en-US" sz="2400" b="0" i="1">
                <a:solidFill>
                  <a:schemeClr val="bg1"/>
                </a:solidFill>
                <a:latin typeface="Arial" panose="020B0604020202020204" pitchFamily="34" charset="0"/>
                <a:ea typeface="宋体" panose="02010600030101010101" pitchFamily="2" charset="-122"/>
              </a:endParaRPr>
            </a:p>
          </p:txBody>
        </p:sp>
      </p:grpSp>
      <p:sp>
        <p:nvSpPr>
          <p:cNvPr id="33" name="矩形 32"/>
          <p:cNvSpPr>
            <a:spLocks noChangeArrowheads="1"/>
          </p:cNvSpPr>
          <p:nvPr/>
        </p:nvSpPr>
        <p:spPr bwMode="auto">
          <a:xfrm>
            <a:off x="3357563" y="5572125"/>
            <a:ext cx="1089025" cy="415925"/>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zh-CN" altLang="en-US" sz="2400" b="0" i="1">
                <a:solidFill>
                  <a:schemeClr val="bg1"/>
                </a:solidFill>
                <a:latin typeface="Arial" panose="020B0604020202020204" pitchFamily="34" charset="0"/>
                <a:ea typeface="宋体" panose="02010600030101010101" pitchFamily="2" charset="-122"/>
              </a:rPr>
              <a:t>不存在</a:t>
            </a:r>
            <a:endParaRPr lang="zh-CN" altLang="en-US" sz="2400" b="0" i="1">
              <a:solidFill>
                <a:schemeClr val="bg1"/>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linds(horizontal)">
                                      <p:cBhvr>
                                        <p:cTn id="3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52"/>
          <p:cNvPicPr>
            <a:picLocks noChangeArrowheads="1"/>
          </p:cNvPicPr>
          <p:nvPr/>
        </p:nvPicPr>
        <p:blipFill>
          <a:blip r:embed="rId1" cstate="print"/>
          <a:srcRect/>
          <a:stretch>
            <a:fillRect/>
          </a:stretch>
        </p:blipFill>
        <p:spPr bwMode="auto">
          <a:xfrm>
            <a:off x="900113" y="1268413"/>
            <a:ext cx="7239000" cy="4387850"/>
          </a:xfrm>
          <a:prstGeom prst="rect">
            <a:avLst/>
          </a:prstGeom>
          <a:noFill/>
          <a:ln w="9525">
            <a:noFill/>
            <a:miter lim="800000"/>
            <a:headEnd/>
            <a:tailEnd/>
          </a:ln>
        </p:spPr>
      </p:pic>
      <p:sp>
        <p:nvSpPr>
          <p:cNvPr id="665604" name="Line 4"/>
          <p:cNvSpPr>
            <a:spLocks noChangeShapeType="1"/>
          </p:cNvSpPr>
          <p:nvPr/>
        </p:nvSpPr>
        <p:spPr bwMode="auto">
          <a:xfrm flipV="1">
            <a:off x="1717675" y="3910013"/>
            <a:ext cx="0" cy="371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5605" name="Line 5"/>
          <p:cNvSpPr>
            <a:spLocks noChangeShapeType="1"/>
          </p:cNvSpPr>
          <p:nvPr/>
        </p:nvSpPr>
        <p:spPr bwMode="auto">
          <a:xfrm flipV="1">
            <a:off x="2717800" y="3910013"/>
            <a:ext cx="0" cy="371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5606" name="Line 6"/>
          <p:cNvSpPr>
            <a:spLocks noChangeShapeType="1"/>
          </p:cNvSpPr>
          <p:nvPr/>
        </p:nvSpPr>
        <p:spPr bwMode="auto">
          <a:xfrm flipV="1">
            <a:off x="3660775" y="3924300"/>
            <a:ext cx="0" cy="371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5608" name="Line 8"/>
          <p:cNvSpPr>
            <a:spLocks noChangeShapeType="1"/>
          </p:cNvSpPr>
          <p:nvPr/>
        </p:nvSpPr>
        <p:spPr bwMode="auto">
          <a:xfrm flipV="1">
            <a:off x="5618163" y="3910013"/>
            <a:ext cx="0" cy="371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5609" name="Line 9"/>
          <p:cNvSpPr>
            <a:spLocks noChangeShapeType="1"/>
          </p:cNvSpPr>
          <p:nvPr/>
        </p:nvSpPr>
        <p:spPr bwMode="auto">
          <a:xfrm flipV="1">
            <a:off x="6589713" y="3924300"/>
            <a:ext cx="0" cy="371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pic>
        <p:nvPicPr>
          <p:cNvPr id="34824" name="Picture 10"/>
          <p:cNvPicPr>
            <a:picLocks noChangeArrowheads="1"/>
          </p:cNvPicPr>
          <p:nvPr/>
        </p:nvPicPr>
        <p:blipFill>
          <a:blip r:embed="rId2" cstate="print"/>
          <a:srcRect/>
          <a:stretch>
            <a:fillRect/>
          </a:stretch>
        </p:blipFill>
        <p:spPr bwMode="auto">
          <a:xfrm>
            <a:off x="1371600" y="3352800"/>
            <a:ext cx="646113" cy="585788"/>
          </a:xfrm>
          <a:prstGeom prst="rect">
            <a:avLst/>
          </a:prstGeom>
          <a:noFill/>
          <a:ln w="9525">
            <a:noFill/>
            <a:miter lim="800000"/>
            <a:headEnd/>
            <a:tailEnd/>
          </a:ln>
        </p:spPr>
      </p:pic>
      <p:pic>
        <p:nvPicPr>
          <p:cNvPr id="34825" name="Picture 11"/>
          <p:cNvPicPr>
            <a:picLocks noChangeArrowheads="1"/>
          </p:cNvPicPr>
          <p:nvPr/>
        </p:nvPicPr>
        <p:blipFill>
          <a:blip r:embed="rId2" cstate="print"/>
          <a:srcRect/>
          <a:stretch>
            <a:fillRect/>
          </a:stretch>
        </p:blipFill>
        <p:spPr bwMode="auto">
          <a:xfrm>
            <a:off x="2400300" y="3352800"/>
            <a:ext cx="646113" cy="585788"/>
          </a:xfrm>
          <a:prstGeom prst="rect">
            <a:avLst/>
          </a:prstGeom>
          <a:noFill/>
          <a:ln w="9525">
            <a:noFill/>
            <a:miter lim="800000"/>
            <a:headEnd/>
            <a:tailEnd/>
          </a:ln>
        </p:spPr>
      </p:pic>
      <p:pic>
        <p:nvPicPr>
          <p:cNvPr id="34826" name="Picture 12"/>
          <p:cNvPicPr>
            <a:picLocks noChangeArrowheads="1"/>
          </p:cNvPicPr>
          <p:nvPr/>
        </p:nvPicPr>
        <p:blipFill>
          <a:blip r:embed="rId2" cstate="print"/>
          <a:srcRect/>
          <a:stretch>
            <a:fillRect/>
          </a:stretch>
        </p:blipFill>
        <p:spPr bwMode="auto">
          <a:xfrm>
            <a:off x="3343275" y="3352800"/>
            <a:ext cx="646113" cy="585788"/>
          </a:xfrm>
          <a:prstGeom prst="rect">
            <a:avLst/>
          </a:prstGeom>
          <a:noFill/>
          <a:ln w="9525">
            <a:noFill/>
            <a:miter lim="800000"/>
            <a:headEnd/>
            <a:tailEnd/>
          </a:ln>
        </p:spPr>
      </p:pic>
      <p:pic>
        <p:nvPicPr>
          <p:cNvPr id="34827" name="Picture 14"/>
          <p:cNvPicPr>
            <a:picLocks noChangeArrowheads="1"/>
          </p:cNvPicPr>
          <p:nvPr/>
        </p:nvPicPr>
        <p:blipFill>
          <a:blip r:embed="rId2" cstate="print"/>
          <a:srcRect/>
          <a:stretch>
            <a:fillRect/>
          </a:stretch>
        </p:blipFill>
        <p:spPr bwMode="auto">
          <a:xfrm>
            <a:off x="5314950" y="3352800"/>
            <a:ext cx="646113" cy="585788"/>
          </a:xfrm>
          <a:prstGeom prst="rect">
            <a:avLst/>
          </a:prstGeom>
          <a:noFill/>
          <a:ln w="9525">
            <a:noFill/>
            <a:miter lim="800000"/>
            <a:headEnd/>
            <a:tailEnd/>
          </a:ln>
        </p:spPr>
      </p:pic>
      <p:pic>
        <p:nvPicPr>
          <p:cNvPr id="34828" name="Picture 15"/>
          <p:cNvPicPr>
            <a:picLocks noChangeArrowheads="1"/>
          </p:cNvPicPr>
          <p:nvPr/>
        </p:nvPicPr>
        <p:blipFill>
          <a:blip r:embed="rId2" cstate="print"/>
          <a:srcRect/>
          <a:stretch>
            <a:fillRect/>
          </a:stretch>
        </p:blipFill>
        <p:spPr bwMode="auto">
          <a:xfrm>
            <a:off x="6257925" y="3352800"/>
            <a:ext cx="646113" cy="585788"/>
          </a:xfrm>
          <a:prstGeom prst="rect">
            <a:avLst/>
          </a:prstGeom>
          <a:noFill/>
          <a:ln w="9525">
            <a:noFill/>
            <a:miter lim="800000"/>
            <a:headEnd/>
            <a:tailEnd/>
          </a:ln>
        </p:spPr>
      </p:pic>
      <p:sp>
        <p:nvSpPr>
          <p:cNvPr id="665618" name="Rectangle 18"/>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zh-CN" altLang="en-US" smtClean="0">
                <a:ea typeface="宋体" panose="02010600030101010101" pitchFamily="2" charset="-122"/>
              </a:rPr>
              <a:t>不设子网的地址</a:t>
            </a:r>
            <a:endParaRPr lang="zh-CN" altLang="en-US" smtClean="0">
              <a:ea typeface="宋体" panose="02010600030101010101" pitchFamily="2" charset="-122"/>
            </a:endParaRPr>
          </a:p>
        </p:txBody>
      </p:sp>
      <p:sp>
        <p:nvSpPr>
          <p:cNvPr id="34830" name="Rectangle 16"/>
          <p:cNvSpPr>
            <a:spLocks noGrp="1" noChangeArrowheads="1"/>
          </p:cNvSpPr>
          <p:nvPr>
            <p:ph type="body" sz="half" idx="2"/>
          </p:nvPr>
        </p:nvSpPr>
        <p:spPr>
          <a:xfrm>
            <a:off x="666750" y="5813425"/>
            <a:ext cx="8226425" cy="639763"/>
          </a:xfrm>
          <a:noFill/>
        </p:spPr>
        <p:txBody>
          <a:bodyPr lIns="82153" tIns="41076" rIns="82153" bIns="41076" anchor="ctr" anchorCtr="1"/>
          <a:lstStyle/>
          <a:p>
            <a:r>
              <a:rPr lang="zh-CN" altLang="en-US" sz="3100" smtClean="0">
                <a:ea typeface="宋体" panose="02010600030101010101" pitchFamily="2" charset="-122"/>
              </a:rPr>
              <a:t>网络 172.16.0.0</a:t>
            </a:r>
            <a:endParaRPr lang="zh-CN" altLang="en-US" sz="3100" smtClean="0">
              <a:ea typeface="宋体" panose="02010600030101010101" pitchFamily="2" charset="-122"/>
            </a:endParaRPr>
          </a:p>
        </p:txBody>
      </p:sp>
      <p:sp>
        <p:nvSpPr>
          <p:cNvPr id="34831" name="Rectangle 17"/>
          <p:cNvSpPr>
            <a:spLocks noChangeArrowheads="1"/>
          </p:cNvSpPr>
          <p:nvPr/>
        </p:nvSpPr>
        <p:spPr bwMode="auto">
          <a:xfrm>
            <a:off x="3808413" y="4381500"/>
            <a:ext cx="1528762" cy="371475"/>
          </a:xfrm>
          <a:prstGeom prst="rect">
            <a:avLst/>
          </a:prstGeom>
          <a:noFill/>
          <a:ln w="9525">
            <a:noFill/>
            <a:miter lim="800000"/>
          </a:ln>
        </p:spPr>
        <p:txBody>
          <a:bodyPr wrap="none" lIns="21431" tIns="30362" rIns="21431" bIns="30362"/>
          <a:lstStyle/>
          <a:p>
            <a:pPr algn="l" defTabSz="1028700">
              <a:lnSpc>
                <a:spcPts val="1800"/>
              </a:lnSpc>
              <a:tabLst>
                <a:tab pos="514350" algn="l"/>
                <a:tab pos="1028700" algn="l"/>
                <a:tab pos="1543050" algn="l"/>
              </a:tabLst>
            </a:pPr>
            <a:r>
              <a:rPr lang="zh-CN" altLang="en-US" sz="1600">
                <a:solidFill>
                  <a:srgbClr val="000000"/>
                </a:solidFill>
                <a:ea typeface="宋体" panose="02010600030101010101" pitchFamily="2" charset="-122"/>
              </a:rPr>
              <a:t>172.16.0.0</a:t>
            </a:r>
            <a:endParaRPr lang="zh-CN" altLang="en-US" sz="1600">
              <a:solidFill>
                <a:srgbClr val="000000"/>
              </a:solidFill>
              <a:ea typeface="宋体" panose="02010600030101010101" pitchFamily="2" charset="-122"/>
            </a:endParaRPr>
          </a:p>
        </p:txBody>
      </p:sp>
      <p:sp>
        <p:nvSpPr>
          <p:cNvPr id="34832" name="Rectangle 46"/>
          <p:cNvSpPr>
            <a:spLocks noChangeArrowheads="1"/>
          </p:cNvSpPr>
          <p:nvPr/>
        </p:nvSpPr>
        <p:spPr bwMode="auto">
          <a:xfrm>
            <a:off x="1193800" y="3021013"/>
            <a:ext cx="1528763" cy="371475"/>
          </a:xfrm>
          <a:prstGeom prst="rect">
            <a:avLst/>
          </a:prstGeom>
          <a:noFill/>
          <a:ln w="9525">
            <a:noFill/>
            <a:miter lim="800000"/>
          </a:ln>
        </p:spPr>
        <p:txBody>
          <a:bodyPr wrap="none" lIns="21431" tIns="30362" rIns="21431" bIns="30362"/>
          <a:lstStyle/>
          <a:p>
            <a:pPr algn="l" defTabSz="1028700">
              <a:lnSpc>
                <a:spcPts val="1800"/>
              </a:lnSpc>
              <a:tabLst>
                <a:tab pos="514350" algn="l"/>
                <a:tab pos="1028700" algn="l"/>
                <a:tab pos="1543050" algn="l"/>
              </a:tabLst>
            </a:pPr>
            <a:r>
              <a:rPr lang="zh-CN" altLang="en-US" sz="1600">
                <a:solidFill>
                  <a:srgbClr val="000000"/>
                </a:solidFill>
                <a:ea typeface="宋体" panose="02010600030101010101" pitchFamily="2" charset="-122"/>
              </a:rPr>
              <a:t>172.16.0.1</a:t>
            </a:r>
            <a:endParaRPr lang="zh-CN" altLang="en-US" sz="1600">
              <a:solidFill>
                <a:srgbClr val="000000"/>
              </a:solidFill>
              <a:ea typeface="宋体" panose="02010600030101010101" pitchFamily="2" charset="-122"/>
            </a:endParaRPr>
          </a:p>
        </p:txBody>
      </p:sp>
      <p:sp>
        <p:nvSpPr>
          <p:cNvPr id="34833" name="Rectangle 47"/>
          <p:cNvSpPr>
            <a:spLocks noChangeArrowheads="1"/>
          </p:cNvSpPr>
          <p:nvPr/>
        </p:nvSpPr>
        <p:spPr bwMode="auto">
          <a:xfrm>
            <a:off x="2260600" y="3021013"/>
            <a:ext cx="1528763" cy="371475"/>
          </a:xfrm>
          <a:prstGeom prst="rect">
            <a:avLst/>
          </a:prstGeom>
          <a:noFill/>
          <a:ln w="9525">
            <a:noFill/>
            <a:miter lim="800000"/>
          </a:ln>
        </p:spPr>
        <p:txBody>
          <a:bodyPr wrap="none" lIns="21431" tIns="30362" rIns="21431" bIns="30362"/>
          <a:lstStyle/>
          <a:p>
            <a:pPr algn="l" defTabSz="1028700">
              <a:lnSpc>
                <a:spcPts val="1800"/>
              </a:lnSpc>
              <a:tabLst>
                <a:tab pos="514350" algn="l"/>
                <a:tab pos="1028700" algn="l"/>
                <a:tab pos="1543050" algn="l"/>
              </a:tabLst>
            </a:pPr>
            <a:r>
              <a:rPr lang="zh-CN" altLang="en-US" sz="1600">
                <a:solidFill>
                  <a:srgbClr val="000000"/>
                </a:solidFill>
                <a:ea typeface="宋体" panose="02010600030101010101" pitchFamily="2" charset="-122"/>
              </a:rPr>
              <a:t>172.16.0.2</a:t>
            </a:r>
            <a:endParaRPr lang="zh-CN" altLang="en-US" sz="1600">
              <a:solidFill>
                <a:srgbClr val="000000"/>
              </a:solidFill>
              <a:ea typeface="宋体" panose="02010600030101010101" pitchFamily="2" charset="-122"/>
            </a:endParaRPr>
          </a:p>
        </p:txBody>
      </p:sp>
      <p:sp>
        <p:nvSpPr>
          <p:cNvPr id="34834" name="Rectangle 48"/>
          <p:cNvSpPr>
            <a:spLocks noChangeArrowheads="1"/>
          </p:cNvSpPr>
          <p:nvPr/>
        </p:nvSpPr>
        <p:spPr bwMode="auto">
          <a:xfrm>
            <a:off x="3327400" y="3030538"/>
            <a:ext cx="1528763" cy="371475"/>
          </a:xfrm>
          <a:prstGeom prst="rect">
            <a:avLst/>
          </a:prstGeom>
          <a:noFill/>
          <a:ln w="9525">
            <a:noFill/>
            <a:miter lim="800000"/>
          </a:ln>
        </p:spPr>
        <p:txBody>
          <a:bodyPr wrap="none" lIns="21431" tIns="30362" rIns="21431" bIns="30362"/>
          <a:lstStyle/>
          <a:p>
            <a:pPr algn="l" defTabSz="1028700">
              <a:lnSpc>
                <a:spcPts val="1800"/>
              </a:lnSpc>
              <a:tabLst>
                <a:tab pos="514350" algn="l"/>
                <a:tab pos="1028700" algn="l"/>
                <a:tab pos="1543050" algn="l"/>
              </a:tabLst>
            </a:pPr>
            <a:r>
              <a:rPr lang="zh-CN" altLang="en-US" sz="1600">
                <a:solidFill>
                  <a:srgbClr val="000000"/>
                </a:solidFill>
                <a:ea typeface="宋体" panose="02010600030101010101" pitchFamily="2" charset="-122"/>
              </a:rPr>
              <a:t>172.16.0.3</a:t>
            </a:r>
            <a:endParaRPr lang="zh-CN" altLang="en-US" sz="1600">
              <a:solidFill>
                <a:srgbClr val="000000"/>
              </a:solidFill>
              <a:ea typeface="宋体" panose="02010600030101010101" pitchFamily="2" charset="-122"/>
            </a:endParaRPr>
          </a:p>
        </p:txBody>
      </p:sp>
      <p:sp>
        <p:nvSpPr>
          <p:cNvPr id="34835" name="Rectangle 49"/>
          <p:cNvSpPr>
            <a:spLocks noChangeArrowheads="1"/>
          </p:cNvSpPr>
          <p:nvPr/>
        </p:nvSpPr>
        <p:spPr bwMode="auto">
          <a:xfrm>
            <a:off x="4398963" y="3554413"/>
            <a:ext cx="1528762" cy="371475"/>
          </a:xfrm>
          <a:prstGeom prst="rect">
            <a:avLst/>
          </a:prstGeom>
          <a:noFill/>
          <a:ln w="9525">
            <a:noFill/>
            <a:miter lim="800000"/>
          </a:ln>
        </p:spPr>
        <p:txBody>
          <a:bodyPr wrap="none" lIns="21431" tIns="30362" rIns="21431" bIns="30362"/>
          <a:lstStyle/>
          <a:p>
            <a:pPr algn="l" defTabSz="1028700">
              <a:lnSpc>
                <a:spcPts val="1800"/>
              </a:lnSpc>
              <a:tabLst>
                <a:tab pos="514350" algn="l"/>
                <a:tab pos="1028700" algn="l"/>
                <a:tab pos="1543050" algn="l"/>
              </a:tabLst>
            </a:pPr>
            <a:r>
              <a:rPr lang="zh-CN" altLang="en-US" sz="1600">
                <a:solidFill>
                  <a:srgbClr val="000000"/>
                </a:solidFill>
                <a:ea typeface="宋体" panose="02010600030101010101" pitchFamily="2" charset="-122"/>
              </a:rPr>
              <a:t>…...</a:t>
            </a:r>
            <a:endParaRPr lang="zh-CN" altLang="en-US" sz="1600">
              <a:solidFill>
                <a:srgbClr val="000000"/>
              </a:solidFill>
              <a:ea typeface="宋体" panose="02010600030101010101" pitchFamily="2" charset="-122"/>
            </a:endParaRPr>
          </a:p>
        </p:txBody>
      </p:sp>
      <p:sp>
        <p:nvSpPr>
          <p:cNvPr id="34836" name="Rectangle 50"/>
          <p:cNvSpPr>
            <a:spLocks noChangeArrowheads="1"/>
          </p:cNvSpPr>
          <p:nvPr/>
        </p:nvSpPr>
        <p:spPr bwMode="auto">
          <a:xfrm>
            <a:off x="4627563" y="3021013"/>
            <a:ext cx="1528762" cy="371475"/>
          </a:xfrm>
          <a:prstGeom prst="rect">
            <a:avLst/>
          </a:prstGeom>
          <a:noFill/>
          <a:ln w="9525">
            <a:noFill/>
            <a:miter lim="800000"/>
          </a:ln>
        </p:spPr>
        <p:txBody>
          <a:bodyPr wrap="none" lIns="21431" tIns="30362" rIns="21431" bIns="30362"/>
          <a:lstStyle/>
          <a:p>
            <a:pPr algn="l" defTabSz="1028700">
              <a:lnSpc>
                <a:spcPts val="1800"/>
              </a:lnSpc>
              <a:tabLst>
                <a:tab pos="514350" algn="l"/>
                <a:tab pos="1028700" algn="l"/>
                <a:tab pos="1543050" algn="l"/>
              </a:tabLst>
            </a:pPr>
            <a:r>
              <a:rPr lang="zh-CN" altLang="en-US" sz="1600">
                <a:solidFill>
                  <a:srgbClr val="000000"/>
                </a:solidFill>
                <a:ea typeface="宋体" panose="02010600030101010101" pitchFamily="2" charset="-122"/>
              </a:rPr>
              <a:t>172.16.255.253</a:t>
            </a:r>
            <a:endParaRPr lang="zh-CN" altLang="en-US" sz="1600">
              <a:solidFill>
                <a:srgbClr val="000000"/>
              </a:solidFill>
              <a:ea typeface="宋体" panose="02010600030101010101" pitchFamily="2" charset="-122"/>
            </a:endParaRPr>
          </a:p>
        </p:txBody>
      </p:sp>
      <p:sp>
        <p:nvSpPr>
          <p:cNvPr id="34837" name="Rectangle 51"/>
          <p:cNvSpPr>
            <a:spLocks noChangeArrowheads="1"/>
          </p:cNvSpPr>
          <p:nvPr/>
        </p:nvSpPr>
        <p:spPr bwMode="auto">
          <a:xfrm>
            <a:off x="6146800" y="3021013"/>
            <a:ext cx="1528763" cy="371475"/>
          </a:xfrm>
          <a:prstGeom prst="rect">
            <a:avLst/>
          </a:prstGeom>
          <a:noFill/>
          <a:ln w="9525">
            <a:noFill/>
            <a:miter lim="800000"/>
          </a:ln>
        </p:spPr>
        <p:txBody>
          <a:bodyPr wrap="none" lIns="21431" tIns="30362" rIns="21431" bIns="30362"/>
          <a:lstStyle/>
          <a:p>
            <a:pPr algn="l" defTabSz="1028700">
              <a:lnSpc>
                <a:spcPts val="1800"/>
              </a:lnSpc>
              <a:tabLst>
                <a:tab pos="514350" algn="l"/>
                <a:tab pos="1028700" algn="l"/>
                <a:tab pos="1543050" algn="l"/>
              </a:tabLst>
            </a:pPr>
            <a:r>
              <a:rPr lang="zh-CN" altLang="en-US" sz="1600">
                <a:solidFill>
                  <a:srgbClr val="000000"/>
                </a:solidFill>
                <a:ea typeface="宋体" panose="02010600030101010101" pitchFamily="2" charset="-122"/>
              </a:rPr>
              <a:t>172.16.255.254</a:t>
            </a:r>
            <a:endParaRPr lang="zh-CN" altLang="en-US" sz="1600">
              <a:solidFill>
                <a:srgbClr val="000000"/>
              </a:solidFill>
              <a:ea typeface="宋体" panose="02010600030101010101" pitchFamily="2" charset="-122"/>
            </a:endParaRPr>
          </a:p>
        </p:txBody>
      </p:sp>
      <p:sp>
        <p:nvSpPr>
          <p:cNvPr id="665603" name="Line 3"/>
          <p:cNvSpPr>
            <a:spLocks noChangeShapeType="1"/>
          </p:cNvSpPr>
          <p:nvPr/>
        </p:nvSpPr>
        <p:spPr bwMode="auto">
          <a:xfrm>
            <a:off x="1474788" y="4310063"/>
            <a:ext cx="5414962"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60"/>
          <p:cNvPicPr>
            <a:picLocks noChangeArrowheads="1"/>
          </p:cNvPicPr>
          <p:nvPr/>
        </p:nvPicPr>
        <p:blipFill>
          <a:blip r:embed="rId1" cstate="print"/>
          <a:srcRect/>
          <a:stretch>
            <a:fillRect/>
          </a:stretch>
        </p:blipFill>
        <p:spPr bwMode="auto">
          <a:xfrm>
            <a:off x="684213" y="1346200"/>
            <a:ext cx="7239000" cy="4387850"/>
          </a:xfrm>
          <a:prstGeom prst="rect">
            <a:avLst/>
          </a:prstGeom>
          <a:noFill/>
          <a:ln w="9525">
            <a:noFill/>
            <a:miter lim="800000"/>
            <a:headEnd/>
            <a:tailEnd/>
          </a:ln>
        </p:spPr>
      </p:pic>
      <p:sp>
        <p:nvSpPr>
          <p:cNvPr id="667651" name="Rectangle 3"/>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zh-CN" altLang="en-US" smtClean="0">
                <a:ea typeface="宋体" panose="02010600030101010101" pitchFamily="2" charset="-122"/>
              </a:rPr>
              <a:t>设置子网的地址</a:t>
            </a:r>
            <a:endParaRPr lang="zh-CN" altLang="en-US" smtClean="0">
              <a:ea typeface="宋体" panose="02010600030101010101" pitchFamily="2" charset="-122"/>
            </a:endParaRPr>
          </a:p>
        </p:txBody>
      </p:sp>
      <p:sp>
        <p:nvSpPr>
          <p:cNvPr id="35844" name="Rectangle 2"/>
          <p:cNvSpPr>
            <a:spLocks noGrp="1" noChangeArrowheads="1"/>
          </p:cNvSpPr>
          <p:nvPr>
            <p:ph type="body" sz="half" idx="2"/>
          </p:nvPr>
        </p:nvSpPr>
        <p:spPr>
          <a:xfrm>
            <a:off x="458788" y="5805488"/>
            <a:ext cx="8226425" cy="554037"/>
          </a:xfrm>
          <a:noFill/>
        </p:spPr>
        <p:txBody>
          <a:bodyPr lIns="82153" tIns="41076" rIns="82153" bIns="41076" anchor="ctr" anchorCtr="1"/>
          <a:lstStyle/>
          <a:p>
            <a:r>
              <a:rPr lang="zh-CN" altLang="en-US" sz="3100" smtClean="0">
                <a:ea typeface="宋体" panose="02010600030101010101" pitchFamily="2" charset="-122"/>
              </a:rPr>
              <a:t>网络 172.16.0.0</a:t>
            </a:r>
            <a:endParaRPr lang="zh-CN" altLang="en-US" sz="3100" smtClean="0">
              <a:ea typeface="宋体" panose="02010600030101010101" pitchFamily="2" charset="-122"/>
            </a:endParaRPr>
          </a:p>
        </p:txBody>
      </p:sp>
      <p:sp>
        <p:nvSpPr>
          <p:cNvPr id="667654" name="Line 6"/>
          <p:cNvSpPr>
            <a:spLocks noChangeShapeType="1"/>
          </p:cNvSpPr>
          <p:nvPr/>
        </p:nvSpPr>
        <p:spPr bwMode="auto">
          <a:xfrm flipV="1">
            <a:off x="1808163" y="4197350"/>
            <a:ext cx="0" cy="371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7655" name="Line 7"/>
          <p:cNvSpPr>
            <a:spLocks noChangeShapeType="1"/>
          </p:cNvSpPr>
          <p:nvPr/>
        </p:nvSpPr>
        <p:spPr bwMode="auto">
          <a:xfrm flipV="1">
            <a:off x="2651125" y="4211638"/>
            <a:ext cx="0" cy="371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7656" name="Line 8"/>
          <p:cNvSpPr>
            <a:spLocks noChangeShapeType="1"/>
          </p:cNvSpPr>
          <p:nvPr/>
        </p:nvSpPr>
        <p:spPr bwMode="auto">
          <a:xfrm flipV="1">
            <a:off x="3479800" y="4183063"/>
            <a:ext cx="0" cy="40005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7657" name="Line 9"/>
          <p:cNvSpPr>
            <a:spLocks noChangeShapeType="1"/>
          </p:cNvSpPr>
          <p:nvPr/>
        </p:nvSpPr>
        <p:spPr bwMode="auto">
          <a:xfrm flipV="1">
            <a:off x="6108700" y="4211638"/>
            <a:ext cx="0" cy="385762"/>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7658" name="Line 10"/>
          <p:cNvSpPr>
            <a:spLocks noChangeShapeType="1"/>
          </p:cNvSpPr>
          <p:nvPr/>
        </p:nvSpPr>
        <p:spPr bwMode="auto">
          <a:xfrm flipV="1">
            <a:off x="6937375" y="4197350"/>
            <a:ext cx="0" cy="385763"/>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7659" name="Line 11"/>
          <p:cNvSpPr>
            <a:spLocks noChangeShapeType="1"/>
          </p:cNvSpPr>
          <p:nvPr/>
        </p:nvSpPr>
        <p:spPr bwMode="auto">
          <a:xfrm flipV="1">
            <a:off x="5237163" y="4197350"/>
            <a:ext cx="0" cy="385763"/>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7661" name="Line 13"/>
          <p:cNvSpPr>
            <a:spLocks noChangeShapeType="1"/>
          </p:cNvSpPr>
          <p:nvPr/>
        </p:nvSpPr>
        <p:spPr bwMode="auto">
          <a:xfrm flipV="1">
            <a:off x="3708400" y="2182813"/>
            <a:ext cx="0" cy="385762"/>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7662" name="Line 14"/>
          <p:cNvSpPr>
            <a:spLocks noChangeShapeType="1"/>
          </p:cNvSpPr>
          <p:nvPr/>
        </p:nvSpPr>
        <p:spPr bwMode="auto">
          <a:xfrm flipV="1">
            <a:off x="4665663" y="2168525"/>
            <a:ext cx="0" cy="871538"/>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7663" name="Line 15"/>
          <p:cNvSpPr>
            <a:spLocks noChangeShapeType="1"/>
          </p:cNvSpPr>
          <p:nvPr/>
        </p:nvSpPr>
        <p:spPr bwMode="auto">
          <a:xfrm flipV="1">
            <a:off x="5637213" y="2154238"/>
            <a:ext cx="0" cy="385762"/>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67664" name="Line 16"/>
          <p:cNvSpPr>
            <a:spLocks noChangeShapeType="1"/>
          </p:cNvSpPr>
          <p:nvPr/>
        </p:nvSpPr>
        <p:spPr bwMode="auto">
          <a:xfrm>
            <a:off x="3222625" y="2568575"/>
            <a:ext cx="274320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35855" name="Rectangle 17"/>
          <p:cNvSpPr>
            <a:spLocks noChangeArrowheads="1"/>
          </p:cNvSpPr>
          <p:nvPr/>
        </p:nvSpPr>
        <p:spPr bwMode="auto">
          <a:xfrm>
            <a:off x="1881188" y="4638675"/>
            <a:ext cx="1069975" cy="300038"/>
          </a:xfrm>
          <a:prstGeom prst="rect">
            <a:avLst/>
          </a:prstGeom>
          <a:noFill/>
          <a:ln w="9525">
            <a:noFill/>
            <a:miter lim="800000"/>
          </a:ln>
        </p:spPr>
        <p:txBody>
          <a:bodyPr wrap="none" lIns="21431" tIns="30362" rIns="21431" bIns="30362"/>
          <a:lstStyle/>
          <a:p>
            <a:pPr algn="l" defTabSz="1028700">
              <a:lnSpc>
                <a:spcPts val="1800"/>
              </a:lnSpc>
              <a:tabLst>
                <a:tab pos="514350" algn="l"/>
                <a:tab pos="1028700" algn="l"/>
                <a:tab pos="1543050" algn="l"/>
              </a:tabLst>
            </a:pPr>
            <a:r>
              <a:rPr lang="zh-CN" altLang="en-US" sz="1600">
                <a:solidFill>
                  <a:srgbClr val="000000"/>
                </a:solidFill>
                <a:ea typeface="宋体" panose="02010600030101010101" pitchFamily="2" charset="-122"/>
              </a:rPr>
              <a:t>172.16.1.0</a:t>
            </a:r>
            <a:endParaRPr lang="zh-CN" altLang="en-US" sz="1600">
              <a:solidFill>
                <a:srgbClr val="000000"/>
              </a:solidFill>
              <a:ea typeface="宋体" panose="02010600030101010101" pitchFamily="2" charset="-122"/>
            </a:endParaRPr>
          </a:p>
        </p:txBody>
      </p:sp>
      <p:sp>
        <p:nvSpPr>
          <p:cNvPr id="35856" name="Rectangle 18"/>
          <p:cNvSpPr>
            <a:spLocks noChangeArrowheads="1"/>
          </p:cNvSpPr>
          <p:nvPr/>
        </p:nvSpPr>
        <p:spPr bwMode="auto">
          <a:xfrm>
            <a:off x="5138738" y="4638675"/>
            <a:ext cx="1069975" cy="300038"/>
          </a:xfrm>
          <a:prstGeom prst="rect">
            <a:avLst/>
          </a:prstGeom>
          <a:noFill/>
          <a:ln w="9525">
            <a:noFill/>
            <a:miter lim="800000"/>
          </a:ln>
        </p:spPr>
        <p:txBody>
          <a:bodyPr wrap="none" lIns="21431" tIns="30362" rIns="21431" bIns="30362"/>
          <a:lstStyle/>
          <a:p>
            <a:pPr algn="l" defTabSz="1028700">
              <a:lnSpc>
                <a:spcPts val="1800"/>
              </a:lnSpc>
              <a:tabLst>
                <a:tab pos="514350" algn="l"/>
                <a:tab pos="1028700" algn="l"/>
                <a:tab pos="1543050" algn="l"/>
              </a:tabLst>
            </a:pPr>
            <a:r>
              <a:rPr lang="zh-CN" altLang="en-US" sz="1600">
                <a:solidFill>
                  <a:srgbClr val="000000"/>
                </a:solidFill>
                <a:ea typeface="宋体" panose="02010600030101010101" pitchFamily="2" charset="-122"/>
              </a:rPr>
              <a:t>172.16.2.0</a:t>
            </a:r>
            <a:endParaRPr lang="zh-CN" altLang="en-US" sz="1600">
              <a:solidFill>
                <a:srgbClr val="000000"/>
              </a:solidFill>
              <a:ea typeface="宋体" panose="02010600030101010101" pitchFamily="2" charset="-122"/>
            </a:endParaRPr>
          </a:p>
        </p:txBody>
      </p:sp>
      <p:sp>
        <p:nvSpPr>
          <p:cNvPr id="35857" name="Rectangle 19"/>
          <p:cNvSpPr>
            <a:spLocks noChangeArrowheads="1"/>
          </p:cNvSpPr>
          <p:nvPr/>
        </p:nvSpPr>
        <p:spPr bwMode="auto">
          <a:xfrm>
            <a:off x="4824413" y="2595563"/>
            <a:ext cx="1041400" cy="300037"/>
          </a:xfrm>
          <a:prstGeom prst="rect">
            <a:avLst/>
          </a:prstGeom>
          <a:noFill/>
          <a:ln w="9525">
            <a:noFill/>
            <a:miter lim="800000"/>
          </a:ln>
        </p:spPr>
        <p:txBody>
          <a:bodyPr wrap="none" lIns="21431" tIns="30362" rIns="21431" bIns="30362"/>
          <a:lstStyle/>
          <a:p>
            <a:pPr algn="l" defTabSz="1028700">
              <a:lnSpc>
                <a:spcPts val="1800"/>
              </a:lnSpc>
              <a:tabLst>
                <a:tab pos="514350" algn="l"/>
                <a:tab pos="1028700" algn="l"/>
                <a:tab pos="1543050" algn="l"/>
              </a:tabLst>
            </a:pPr>
            <a:r>
              <a:rPr lang="zh-CN" altLang="en-US" sz="1600">
                <a:solidFill>
                  <a:srgbClr val="000000"/>
                </a:solidFill>
                <a:ea typeface="宋体" panose="02010600030101010101" pitchFamily="2" charset="-122"/>
              </a:rPr>
              <a:t>172.16.3.0</a:t>
            </a:r>
            <a:endParaRPr lang="zh-CN" altLang="en-US" sz="1600">
              <a:solidFill>
                <a:srgbClr val="000000"/>
              </a:solidFill>
              <a:ea typeface="宋体" panose="02010600030101010101" pitchFamily="2" charset="-122"/>
            </a:endParaRPr>
          </a:p>
        </p:txBody>
      </p:sp>
      <p:sp>
        <p:nvSpPr>
          <p:cNvPr id="35858" name="Rectangle 20"/>
          <p:cNvSpPr>
            <a:spLocks noChangeArrowheads="1"/>
          </p:cNvSpPr>
          <p:nvPr/>
        </p:nvSpPr>
        <p:spPr bwMode="auto">
          <a:xfrm>
            <a:off x="3381375" y="3357563"/>
            <a:ext cx="1027113" cy="228600"/>
          </a:xfrm>
          <a:prstGeom prst="rect">
            <a:avLst/>
          </a:prstGeom>
          <a:noFill/>
          <a:ln w="9525">
            <a:noFill/>
            <a:miter lim="800000"/>
          </a:ln>
        </p:spPr>
        <p:txBody>
          <a:bodyPr wrap="none" lIns="21431" tIns="30362" rIns="21431" bIns="30362"/>
          <a:lstStyle/>
          <a:p>
            <a:pPr algn="l" defTabSz="1028700">
              <a:lnSpc>
                <a:spcPts val="1800"/>
              </a:lnSpc>
              <a:tabLst>
                <a:tab pos="514350" algn="l"/>
                <a:tab pos="1028700" algn="l"/>
                <a:tab pos="1543050" algn="l"/>
              </a:tabLst>
            </a:pPr>
            <a:r>
              <a:rPr lang="zh-CN" altLang="en-US" sz="1600">
                <a:solidFill>
                  <a:srgbClr val="000000"/>
                </a:solidFill>
                <a:ea typeface="宋体" panose="02010600030101010101" pitchFamily="2" charset="-122"/>
              </a:rPr>
              <a:t>172.16.4.0</a:t>
            </a:r>
            <a:endParaRPr lang="zh-CN" altLang="en-US" sz="1600">
              <a:solidFill>
                <a:srgbClr val="000000"/>
              </a:solidFill>
              <a:ea typeface="宋体" panose="02010600030101010101" pitchFamily="2" charset="-122"/>
            </a:endParaRPr>
          </a:p>
        </p:txBody>
      </p:sp>
      <p:sp>
        <p:nvSpPr>
          <p:cNvPr id="667669" name="Freeform 21"/>
          <p:cNvSpPr/>
          <p:nvPr/>
        </p:nvSpPr>
        <p:spPr bwMode="auto">
          <a:xfrm>
            <a:off x="4494213" y="3211513"/>
            <a:ext cx="173037" cy="1373187"/>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pPr>
              <a:defRPr/>
            </a:pPr>
            <a:endParaRPr lang="zh-CN" altLang="en-US">
              <a:ea typeface="宋体" panose="02010600030101010101" pitchFamily="2" charset="-122"/>
            </a:endParaRPr>
          </a:p>
        </p:txBody>
      </p:sp>
      <p:pic>
        <p:nvPicPr>
          <p:cNvPr id="35860" name="Picture 22"/>
          <p:cNvPicPr>
            <a:picLocks noChangeArrowheads="1"/>
          </p:cNvPicPr>
          <p:nvPr/>
        </p:nvPicPr>
        <p:blipFill>
          <a:blip r:embed="rId2" cstate="print"/>
          <a:srcRect/>
          <a:stretch>
            <a:fillRect/>
          </a:stretch>
        </p:blipFill>
        <p:spPr bwMode="auto">
          <a:xfrm>
            <a:off x="4222750" y="2913063"/>
            <a:ext cx="928688" cy="539750"/>
          </a:xfrm>
          <a:prstGeom prst="rect">
            <a:avLst/>
          </a:prstGeom>
          <a:noFill/>
          <a:ln w="9525">
            <a:noFill/>
            <a:miter lim="800000"/>
            <a:headEnd/>
            <a:tailEnd/>
          </a:ln>
        </p:spPr>
      </p:pic>
      <p:pic>
        <p:nvPicPr>
          <p:cNvPr id="35861" name="Picture 24"/>
          <p:cNvPicPr>
            <a:picLocks noChangeArrowheads="1"/>
          </p:cNvPicPr>
          <p:nvPr/>
        </p:nvPicPr>
        <p:blipFill>
          <a:blip r:embed="rId3" cstate="print"/>
          <a:srcRect/>
          <a:stretch>
            <a:fillRect/>
          </a:stretch>
        </p:blipFill>
        <p:spPr bwMode="auto">
          <a:xfrm>
            <a:off x="3419475" y="1697038"/>
            <a:ext cx="646113" cy="585787"/>
          </a:xfrm>
          <a:prstGeom prst="rect">
            <a:avLst/>
          </a:prstGeom>
          <a:noFill/>
          <a:ln w="9525">
            <a:noFill/>
            <a:miter lim="800000"/>
            <a:headEnd/>
            <a:tailEnd/>
          </a:ln>
        </p:spPr>
      </p:pic>
      <p:pic>
        <p:nvPicPr>
          <p:cNvPr id="35862" name="Picture 25"/>
          <p:cNvPicPr>
            <a:picLocks noChangeArrowheads="1"/>
          </p:cNvPicPr>
          <p:nvPr/>
        </p:nvPicPr>
        <p:blipFill>
          <a:blip r:embed="rId3" cstate="print"/>
          <a:srcRect/>
          <a:stretch>
            <a:fillRect/>
          </a:stretch>
        </p:blipFill>
        <p:spPr bwMode="auto">
          <a:xfrm>
            <a:off x="4362450" y="1697038"/>
            <a:ext cx="646113" cy="585787"/>
          </a:xfrm>
          <a:prstGeom prst="rect">
            <a:avLst/>
          </a:prstGeom>
          <a:noFill/>
          <a:ln w="9525">
            <a:noFill/>
            <a:miter lim="800000"/>
            <a:headEnd/>
            <a:tailEnd/>
          </a:ln>
        </p:spPr>
      </p:pic>
      <p:pic>
        <p:nvPicPr>
          <p:cNvPr id="35863" name="Picture 26"/>
          <p:cNvPicPr>
            <a:picLocks noChangeArrowheads="1"/>
          </p:cNvPicPr>
          <p:nvPr/>
        </p:nvPicPr>
        <p:blipFill>
          <a:blip r:embed="rId3" cstate="print"/>
          <a:srcRect/>
          <a:stretch>
            <a:fillRect/>
          </a:stretch>
        </p:blipFill>
        <p:spPr bwMode="auto">
          <a:xfrm>
            <a:off x="5305425" y="1697038"/>
            <a:ext cx="646113" cy="585787"/>
          </a:xfrm>
          <a:prstGeom prst="rect">
            <a:avLst/>
          </a:prstGeom>
          <a:noFill/>
          <a:ln w="9525">
            <a:noFill/>
            <a:miter lim="800000"/>
            <a:headEnd/>
            <a:tailEnd/>
          </a:ln>
        </p:spPr>
      </p:pic>
      <p:pic>
        <p:nvPicPr>
          <p:cNvPr id="35864" name="Picture 27"/>
          <p:cNvPicPr>
            <a:picLocks noChangeArrowheads="1"/>
          </p:cNvPicPr>
          <p:nvPr/>
        </p:nvPicPr>
        <p:blipFill>
          <a:blip r:embed="rId3" cstate="print"/>
          <a:srcRect/>
          <a:stretch>
            <a:fillRect/>
          </a:stretch>
        </p:blipFill>
        <p:spPr bwMode="auto">
          <a:xfrm>
            <a:off x="4962525" y="3754438"/>
            <a:ext cx="646113" cy="585787"/>
          </a:xfrm>
          <a:prstGeom prst="rect">
            <a:avLst/>
          </a:prstGeom>
          <a:noFill/>
          <a:ln w="9525">
            <a:noFill/>
            <a:miter lim="800000"/>
            <a:headEnd/>
            <a:tailEnd/>
          </a:ln>
        </p:spPr>
      </p:pic>
      <p:pic>
        <p:nvPicPr>
          <p:cNvPr id="35865" name="Picture 28"/>
          <p:cNvPicPr>
            <a:picLocks noChangeArrowheads="1"/>
          </p:cNvPicPr>
          <p:nvPr/>
        </p:nvPicPr>
        <p:blipFill>
          <a:blip r:embed="rId3" cstate="print"/>
          <a:srcRect/>
          <a:stretch>
            <a:fillRect/>
          </a:stretch>
        </p:blipFill>
        <p:spPr bwMode="auto">
          <a:xfrm>
            <a:off x="5819775" y="3754438"/>
            <a:ext cx="646113" cy="585787"/>
          </a:xfrm>
          <a:prstGeom prst="rect">
            <a:avLst/>
          </a:prstGeom>
          <a:noFill/>
          <a:ln w="9525">
            <a:noFill/>
            <a:miter lim="800000"/>
            <a:headEnd/>
            <a:tailEnd/>
          </a:ln>
        </p:spPr>
      </p:pic>
      <p:pic>
        <p:nvPicPr>
          <p:cNvPr id="35866" name="Picture 29"/>
          <p:cNvPicPr>
            <a:picLocks noChangeArrowheads="1"/>
          </p:cNvPicPr>
          <p:nvPr/>
        </p:nvPicPr>
        <p:blipFill>
          <a:blip r:embed="rId3" cstate="print"/>
          <a:srcRect/>
          <a:stretch>
            <a:fillRect/>
          </a:stretch>
        </p:blipFill>
        <p:spPr bwMode="auto">
          <a:xfrm>
            <a:off x="6677025" y="3754438"/>
            <a:ext cx="646113" cy="585787"/>
          </a:xfrm>
          <a:prstGeom prst="rect">
            <a:avLst/>
          </a:prstGeom>
          <a:noFill/>
          <a:ln w="9525">
            <a:noFill/>
            <a:miter lim="800000"/>
            <a:headEnd/>
            <a:tailEnd/>
          </a:ln>
        </p:spPr>
      </p:pic>
      <p:pic>
        <p:nvPicPr>
          <p:cNvPr id="35867" name="Picture 30"/>
          <p:cNvPicPr>
            <a:picLocks noChangeArrowheads="1"/>
          </p:cNvPicPr>
          <p:nvPr/>
        </p:nvPicPr>
        <p:blipFill>
          <a:blip r:embed="rId3" cstate="print"/>
          <a:srcRect/>
          <a:stretch>
            <a:fillRect/>
          </a:stretch>
        </p:blipFill>
        <p:spPr bwMode="auto">
          <a:xfrm>
            <a:off x="1533525" y="3754438"/>
            <a:ext cx="646113" cy="585787"/>
          </a:xfrm>
          <a:prstGeom prst="rect">
            <a:avLst/>
          </a:prstGeom>
          <a:noFill/>
          <a:ln w="9525">
            <a:noFill/>
            <a:miter lim="800000"/>
            <a:headEnd/>
            <a:tailEnd/>
          </a:ln>
        </p:spPr>
      </p:pic>
      <p:pic>
        <p:nvPicPr>
          <p:cNvPr id="35868" name="Picture 31"/>
          <p:cNvPicPr>
            <a:picLocks noChangeArrowheads="1"/>
          </p:cNvPicPr>
          <p:nvPr/>
        </p:nvPicPr>
        <p:blipFill>
          <a:blip r:embed="rId3" cstate="print"/>
          <a:srcRect/>
          <a:stretch>
            <a:fillRect/>
          </a:stretch>
        </p:blipFill>
        <p:spPr bwMode="auto">
          <a:xfrm>
            <a:off x="2390775" y="3754438"/>
            <a:ext cx="646113" cy="585787"/>
          </a:xfrm>
          <a:prstGeom prst="rect">
            <a:avLst/>
          </a:prstGeom>
          <a:noFill/>
          <a:ln w="9525">
            <a:noFill/>
            <a:miter lim="800000"/>
            <a:headEnd/>
            <a:tailEnd/>
          </a:ln>
        </p:spPr>
      </p:pic>
      <p:pic>
        <p:nvPicPr>
          <p:cNvPr id="35869" name="Picture 32"/>
          <p:cNvPicPr>
            <a:picLocks noChangeArrowheads="1"/>
          </p:cNvPicPr>
          <p:nvPr/>
        </p:nvPicPr>
        <p:blipFill>
          <a:blip r:embed="rId3" cstate="print"/>
          <a:srcRect/>
          <a:stretch>
            <a:fillRect/>
          </a:stretch>
        </p:blipFill>
        <p:spPr bwMode="auto">
          <a:xfrm>
            <a:off x="3248025" y="3754438"/>
            <a:ext cx="646113" cy="585787"/>
          </a:xfrm>
          <a:prstGeom prst="rect">
            <a:avLst/>
          </a:prstGeom>
          <a:noFill/>
          <a:ln w="9525">
            <a:noFill/>
            <a:miter lim="800000"/>
            <a:headEnd/>
            <a:tailEnd/>
          </a:ln>
        </p:spPr>
      </p:pic>
      <p:sp>
        <p:nvSpPr>
          <p:cNvPr id="667653" name="Line 5"/>
          <p:cNvSpPr>
            <a:spLocks noChangeShapeType="1"/>
          </p:cNvSpPr>
          <p:nvPr/>
        </p:nvSpPr>
        <p:spPr bwMode="auto">
          <a:xfrm>
            <a:off x="1522413" y="4611688"/>
            <a:ext cx="571500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pic>
        <p:nvPicPr>
          <p:cNvPr id="35871" name="Picture 23"/>
          <p:cNvPicPr>
            <a:picLocks noChangeArrowheads="1"/>
          </p:cNvPicPr>
          <p:nvPr/>
        </p:nvPicPr>
        <p:blipFill>
          <a:blip r:embed="rId2" cstate="print"/>
          <a:srcRect/>
          <a:stretch>
            <a:fillRect/>
          </a:stretch>
        </p:blipFill>
        <p:spPr bwMode="auto">
          <a:xfrm>
            <a:off x="3965575" y="4284663"/>
            <a:ext cx="928688" cy="539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0"/>
          <p:cNvSpPr>
            <a:spLocks noChangeArrowheads="1"/>
          </p:cNvSpPr>
          <p:nvPr/>
        </p:nvSpPr>
        <p:spPr bwMode="auto">
          <a:xfrm>
            <a:off x="5162550" y="4687888"/>
            <a:ext cx="2900363" cy="1443037"/>
          </a:xfrm>
          <a:prstGeom prst="rect">
            <a:avLst/>
          </a:prstGeom>
          <a:solidFill>
            <a:srgbClr val="FFEFC2"/>
          </a:solidFill>
          <a:ln w="12700">
            <a:solidFill>
              <a:srgbClr val="000000"/>
            </a:solidFill>
            <a:miter lim="800000"/>
          </a:ln>
        </p:spPr>
        <p:txBody>
          <a:bodyPr wrap="none" anchor="ctr"/>
          <a:lstStyle/>
          <a:p>
            <a:endParaRPr lang="zh-CN" altLang="en-US">
              <a:solidFill>
                <a:schemeClr val="bg1"/>
              </a:solidFill>
              <a:ea typeface="宋体" panose="02010600030101010101" pitchFamily="2" charset="-122"/>
            </a:endParaRPr>
          </a:p>
        </p:txBody>
      </p:sp>
      <p:sp>
        <p:nvSpPr>
          <p:cNvPr id="36867" name="Rectangle 2051"/>
          <p:cNvSpPr>
            <a:spLocks noChangeArrowheads="1"/>
          </p:cNvSpPr>
          <p:nvPr/>
        </p:nvSpPr>
        <p:spPr bwMode="auto">
          <a:xfrm>
            <a:off x="5162550" y="4687888"/>
            <a:ext cx="2900363" cy="671512"/>
          </a:xfrm>
          <a:prstGeom prst="rect">
            <a:avLst/>
          </a:prstGeom>
          <a:solidFill>
            <a:schemeClr val="folHlink"/>
          </a:solidFill>
          <a:ln w="12700">
            <a:solidFill>
              <a:srgbClr val="000000"/>
            </a:solidFill>
            <a:miter lim="800000"/>
          </a:ln>
        </p:spPr>
        <p:txBody>
          <a:bodyPr wrap="none" anchor="ctr"/>
          <a:lstStyle/>
          <a:p>
            <a:endParaRPr lang="zh-CN" altLang="en-US">
              <a:solidFill>
                <a:schemeClr val="bg1"/>
              </a:solidFill>
              <a:ea typeface="宋体" panose="02010600030101010101" pitchFamily="2" charset="-122"/>
            </a:endParaRPr>
          </a:p>
        </p:txBody>
      </p:sp>
      <p:sp>
        <p:nvSpPr>
          <p:cNvPr id="857092" name="Rectangle 2052"/>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zh-CN" altLang="en-US" smtClean="0">
                <a:solidFill>
                  <a:schemeClr val="tx1"/>
                </a:solidFill>
                <a:ea typeface="宋体" panose="02010600030101010101" pitchFamily="2" charset="-122"/>
              </a:rPr>
              <a:t>子网地址</a:t>
            </a:r>
            <a:endParaRPr lang="zh-CN" altLang="en-US" smtClean="0">
              <a:solidFill>
                <a:schemeClr val="tx1"/>
              </a:solidFill>
              <a:ea typeface="宋体" panose="02010600030101010101" pitchFamily="2" charset="-122"/>
            </a:endParaRPr>
          </a:p>
        </p:txBody>
      </p:sp>
      <p:sp>
        <p:nvSpPr>
          <p:cNvPr id="36869" name="Rectangle 2053"/>
          <p:cNvSpPr>
            <a:spLocks noChangeArrowheads="1"/>
          </p:cNvSpPr>
          <p:nvPr/>
        </p:nvSpPr>
        <p:spPr bwMode="auto">
          <a:xfrm>
            <a:off x="681038" y="1485900"/>
            <a:ext cx="1658937" cy="341313"/>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172.16.2.200</a:t>
            </a:r>
            <a:endParaRPr lang="zh-CN" altLang="en-US" sz="2000">
              <a:ea typeface="宋体" panose="02010600030101010101" pitchFamily="2" charset="-122"/>
            </a:endParaRPr>
          </a:p>
        </p:txBody>
      </p:sp>
      <p:sp>
        <p:nvSpPr>
          <p:cNvPr id="36870" name="Rectangle 2054"/>
          <p:cNvSpPr>
            <a:spLocks noChangeArrowheads="1"/>
          </p:cNvSpPr>
          <p:nvPr/>
        </p:nvSpPr>
        <p:spPr bwMode="auto">
          <a:xfrm>
            <a:off x="468313" y="2386013"/>
            <a:ext cx="1871662" cy="384175"/>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172.16.2.2</a:t>
            </a:r>
            <a:endParaRPr lang="zh-CN" altLang="en-US" sz="2000">
              <a:ea typeface="宋体" panose="02010600030101010101" pitchFamily="2" charset="-122"/>
            </a:endParaRPr>
          </a:p>
        </p:txBody>
      </p:sp>
      <p:sp>
        <p:nvSpPr>
          <p:cNvPr id="36871" name="Rectangle 2055"/>
          <p:cNvSpPr>
            <a:spLocks noChangeArrowheads="1"/>
          </p:cNvSpPr>
          <p:nvPr/>
        </p:nvSpPr>
        <p:spPr bwMode="auto">
          <a:xfrm>
            <a:off x="681038" y="3300413"/>
            <a:ext cx="1658937" cy="327025"/>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172.16.2.160</a:t>
            </a:r>
            <a:endParaRPr lang="zh-CN" altLang="en-US" sz="2000">
              <a:ea typeface="宋体" panose="02010600030101010101" pitchFamily="2" charset="-122"/>
            </a:endParaRPr>
          </a:p>
        </p:txBody>
      </p:sp>
      <p:sp>
        <p:nvSpPr>
          <p:cNvPr id="36872" name="Rectangle 2056"/>
          <p:cNvSpPr>
            <a:spLocks noChangeArrowheads="1"/>
          </p:cNvSpPr>
          <p:nvPr/>
        </p:nvSpPr>
        <p:spPr bwMode="auto">
          <a:xfrm>
            <a:off x="3309938" y="2598738"/>
            <a:ext cx="2185987"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172.16.2.1</a:t>
            </a:r>
            <a:endParaRPr lang="zh-CN" altLang="en-US" sz="2000">
              <a:ea typeface="宋体" panose="02010600030101010101" pitchFamily="2" charset="-122"/>
            </a:endParaRPr>
          </a:p>
        </p:txBody>
      </p:sp>
      <p:sp>
        <p:nvSpPr>
          <p:cNvPr id="36873" name="Rectangle 2057"/>
          <p:cNvSpPr>
            <a:spLocks noChangeArrowheads="1"/>
          </p:cNvSpPr>
          <p:nvPr/>
        </p:nvSpPr>
        <p:spPr bwMode="auto">
          <a:xfrm>
            <a:off x="6397625" y="1485900"/>
            <a:ext cx="1314450" cy="398463"/>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172.16.3.5</a:t>
            </a:r>
            <a:endParaRPr lang="zh-CN" altLang="en-US" sz="2000">
              <a:ea typeface="宋体" panose="02010600030101010101" pitchFamily="2" charset="-122"/>
            </a:endParaRPr>
          </a:p>
        </p:txBody>
      </p:sp>
      <p:sp>
        <p:nvSpPr>
          <p:cNvPr id="36874" name="Rectangle 2058"/>
          <p:cNvSpPr>
            <a:spLocks noChangeArrowheads="1"/>
          </p:cNvSpPr>
          <p:nvPr/>
        </p:nvSpPr>
        <p:spPr bwMode="auto">
          <a:xfrm>
            <a:off x="6397625" y="2386013"/>
            <a:ext cx="1728788" cy="384175"/>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172.16.3.100</a:t>
            </a:r>
            <a:endParaRPr lang="zh-CN" altLang="en-US" sz="2000">
              <a:ea typeface="宋体" panose="02010600030101010101" pitchFamily="2" charset="-122"/>
            </a:endParaRPr>
          </a:p>
        </p:txBody>
      </p:sp>
      <p:sp>
        <p:nvSpPr>
          <p:cNvPr id="36875" name="Rectangle 2059"/>
          <p:cNvSpPr>
            <a:spLocks noChangeArrowheads="1"/>
          </p:cNvSpPr>
          <p:nvPr/>
        </p:nvSpPr>
        <p:spPr bwMode="auto">
          <a:xfrm>
            <a:off x="6397625" y="3300413"/>
            <a:ext cx="2014538" cy="327025"/>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172.16.3.150</a:t>
            </a:r>
            <a:endParaRPr lang="zh-CN" altLang="en-US" sz="2000">
              <a:ea typeface="宋体" panose="02010600030101010101" pitchFamily="2" charset="-122"/>
            </a:endParaRPr>
          </a:p>
        </p:txBody>
      </p:sp>
      <p:sp>
        <p:nvSpPr>
          <p:cNvPr id="857101" name="Line 2061"/>
          <p:cNvSpPr>
            <a:spLocks noChangeShapeType="1"/>
          </p:cNvSpPr>
          <p:nvPr/>
        </p:nvSpPr>
        <p:spPr bwMode="auto">
          <a:xfrm>
            <a:off x="3167063" y="1341438"/>
            <a:ext cx="0" cy="2657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857102" name="Line 2062"/>
          <p:cNvSpPr>
            <a:spLocks noChangeShapeType="1"/>
          </p:cNvSpPr>
          <p:nvPr/>
        </p:nvSpPr>
        <p:spPr bwMode="auto">
          <a:xfrm>
            <a:off x="5553075" y="1355725"/>
            <a:ext cx="0" cy="2657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857103" name="Line 2063"/>
          <p:cNvSpPr>
            <a:spLocks noChangeShapeType="1"/>
          </p:cNvSpPr>
          <p:nvPr/>
        </p:nvSpPr>
        <p:spPr bwMode="auto">
          <a:xfrm>
            <a:off x="2867025" y="1884363"/>
            <a:ext cx="28575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857104" name="Line 2064"/>
          <p:cNvSpPr>
            <a:spLocks noChangeShapeType="1"/>
          </p:cNvSpPr>
          <p:nvPr/>
        </p:nvSpPr>
        <p:spPr bwMode="auto">
          <a:xfrm>
            <a:off x="2852738" y="2798763"/>
            <a:ext cx="300037"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857105" name="Line 2065"/>
          <p:cNvSpPr>
            <a:spLocks noChangeShapeType="1"/>
          </p:cNvSpPr>
          <p:nvPr/>
        </p:nvSpPr>
        <p:spPr bwMode="auto">
          <a:xfrm>
            <a:off x="2838450" y="3756025"/>
            <a:ext cx="328613"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857106" name="Line 2066"/>
          <p:cNvSpPr>
            <a:spLocks noChangeShapeType="1"/>
          </p:cNvSpPr>
          <p:nvPr/>
        </p:nvSpPr>
        <p:spPr bwMode="auto">
          <a:xfrm>
            <a:off x="5553075" y="3727450"/>
            <a:ext cx="314325"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857107" name="Line 2067"/>
          <p:cNvSpPr>
            <a:spLocks noChangeShapeType="1"/>
          </p:cNvSpPr>
          <p:nvPr/>
        </p:nvSpPr>
        <p:spPr bwMode="auto">
          <a:xfrm>
            <a:off x="5553075" y="2884488"/>
            <a:ext cx="314325"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857108" name="Line 2068"/>
          <p:cNvSpPr>
            <a:spLocks noChangeShapeType="1"/>
          </p:cNvSpPr>
          <p:nvPr/>
        </p:nvSpPr>
        <p:spPr bwMode="auto">
          <a:xfrm>
            <a:off x="5567363" y="1898650"/>
            <a:ext cx="51435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857109" name="Line 2069"/>
          <p:cNvSpPr>
            <a:spLocks noChangeShapeType="1"/>
          </p:cNvSpPr>
          <p:nvPr/>
        </p:nvSpPr>
        <p:spPr bwMode="auto">
          <a:xfrm>
            <a:off x="3167063" y="2355850"/>
            <a:ext cx="2386012"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36885" name="Rectangle 2070"/>
          <p:cNvSpPr>
            <a:spLocks noChangeArrowheads="1"/>
          </p:cNvSpPr>
          <p:nvPr/>
        </p:nvSpPr>
        <p:spPr bwMode="auto">
          <a:xfrm>
            <a:off x="3452813" y="2355850"/>
            <a:ext cx="585787"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en-US" altLang="zh-CN" sz="2000">
                <a:ea typeface="宋体" panose="02010600030101010101" pitchFamily="2" charset="-122"/>
              </a:rPr>
              <a:t>E0</a:t>
            </a:r>
            <a:endParaRPr lang="en-US" altLang="zh-CN" sz="2000">
              <a:ea typeface="宋体" panose="02010600030101010101" pitchFamily="2" charset="-122"/>
            </a:endParaRPr>
          </a:p>
        </p:txBody>
      </p:sp>
      <p:sp>
        <p:nvSpPr>
          <p:cNvPr id="36886" name="Rectangle 2072"/>
          <p:cNvSpPr>
            <a:spLocks noChangeArrowheads="1"/>
          </p:cNvSpPr>
          <p:nvPr/>
        </p:nvSpPr>
        <p:spPr bwMode="auto">
          <a:xfrm>
            <a:off x="1085850" y="5373688"/>
            <a:ext cx="1457325"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172.16</a:t>
            </a:r>
            <a:endParaRPr lang="zh-CN" altLang="en-US" sz="2000">
              <a:ea typeface="宋体" panose="02010600030101010101" pitchFamily="2" charset="-122"/>
            </a:endParaRPr>
          </a:p>
        </p:txBody>
      </p:sp>
      <p:sp>
        <p:nvSpPr>
          <p:cNvPr id="36887" name="Rectangle 2075"/>
          <p:cNvSpPr>
            <a:spLocks noChangeArrowheads="1"/>
          </p:cNvSpPr>
          <p:nvPr/>
        </p:nvSpPr>
        <p:spPr bwMode="auto">
          <a:xfrm>
            <a:off x="971550" y="5759450"/>
            <a:ext cx="1127125" cy="298450"/>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网络</a:t>
            </a:r>
            <a:endParaRPr lang="zh-CN" altLang="en-US" sz="2000">
              <a:ea typeface="宋体" panose="02010600030101010101" pitchFamily="2" charset="-122"/>
            </a:endParaRPr>
          </a:p>
        </p:txBody>
      </p:sp>
      <p:sp>
        <p:nvSpPr>
          <p:cNvPr id="857119" name="Line 2079"/>
          <p:cNvSpPr>
            <a:spLocks noChangeShapeType="1"/>
          </p:cNvSpPr>
          <p:nvPr/>
        </p:nvSpPr>
        <p:spPr bwMode="auto">
          <a:xfrm>
            <a:off x="1547813" y="3789363"/>
            <a:ext cx="0" cy="1471612"/>
          </a:xfrm>
          <a:prstGeom prst="line">
            <a:avLst/>
          </a:prstGeom>
          <a:noFill/>
          <a:ln w="50800">
            <a:solidFill>
              <a:srgbClr val="8955FF"/>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pic>
        <p:nvPicPr>
          <p:cNvPr id="36889" name="Picture 2080"/>
          <p:cNvPicPr>
            <a:picLocks noChangeArrowheads="1"/>
          </p:cNvPicPr>
          <p:nvPr/>
        </p:nvPicPr>
        <p:blipFill>
          <a:blip r:embed="rId1" cstate="print"/>
          <a:srcRect/>
          <a:stretch>
            <a:fillRect/>
          </a:stretch>
        </p:blipFill>
        <p:spPr bwMode="auto">
          <a:xfrm>
            <a:off x="2349500" y="1598613"/>
            <a:ext cx="646113" cy="585787"/>
          </a:xfrm>
          <a:prstGeom prst="rect">
            <a:avLst/>
          </a:prstGeom>
          <a:noFill/>
          <a:ln w="9525">
            <a:noFill/>
            <a:miter lim="800000"/>
            <a:headEnd/>
            <a:tailEnd/>
          </a:ln>
        </p:spPr>
      </p:pic>
      <p:pic>
        <p:nvPicPr>
          <p:cNvPr id="36890" name="Picture 2081"/>
          <p:cNvPicPr>
            <a:picLocks noChangeArrowheads="1"/>
          </p:cNvPicPr>
          <p:nvPr/>
        </p:nvPicPr>
        <p:blipFill>
          <a:blip r:embed="rId1" cstate="print"/>
          <a:srcRect/>
          <a:stretch>
            <a:fillRect/>
          </a:stretch>
        </p:blipFill>
        <p:spPr bwMode="auto">
          <a:xfrm>
            <a:off x="2349500" y="2541588"/>
            <a:ext cx="646113" cy="585787"/>
          </a:xfrm>
          <a:prstGeom prst="rect">
            <a:avLst/>
          </a:prstGeom>
          <a:noFill/>
          <a:ln w="9525">
            <a:noFill/>
            <a:miter lim="800000"/>
            <a:headEnd/>
            <a:tailEnd/>
          </a:ln>
        </p:spPr>
      </p:pic>
      <p:pic>
        <p:nvPicPr>
          <p:cNvPr id="36891" name="Picture 2082"/>
          <p:cNvPicPr>
            <a:picLocks noChangeArrowheads="1"/>
          </p:cNvPicPr>
          <p:nvPr/>
        </p:nvPicPr>
        <p:blipFill>
          <a:blip r:embed="rId1" cstate="print"/>
          <a:srcRect/>
          <a:stretch>
            <a:fillRect/>
          </a:stretch>
        </p:blipFill>
        <p:spPr bwMode="auto">
          <a:xfrm>
            <a:off x="2349500" y="3484563"/>
            <a:ext cx="646113" cy="585787"/>
          </a:xfrm>
          <a:prstGeom prst="rect">
            <a:avLst/>
          </a:prstGeom>
          <a:noFill/>
          <a:ln w="9525">
            <a:noFill/>
            <a:miter lim="800000"/>
            <a:headEnd/>
            <a:tailEnd/>
          </a:ln>
        </p:spPr>
      </p:pic>
      <p:pic>
        <p:nvPicPr>
          <p:cNvPr id="36892" name="Picture 2083"/>
          <p:cNvPicPr>
            <a:picLocks noChangeArrowheads="1"/>
          </p:cNvPicPr>
          <p:nvPr/>
        </p:nvPicPr>
        <p:blipFill>
          <a:blip r:embed="rId1" cstate="print"/>
          <a:srcRect/>
          <a:stretch>
            <a:fillRect/>
          </a:stretch>
        </p:blipFill>
        <p:spPr bwMode="auto">
          <a:xfrm>
            <a:off x="5778500" y="1598613"/>
            <a:ext cx="646113" cy="585787"/>
          </a:xfrm>
          <a:prstGeom prst="rect">
            <a:avLst/>
          </a:prstGeom>
          <a:noFill/>
          <a:ln w="9525">
            <a:noFill/>
            <a:miter lim="800000"/>
            <a:headEnd/>
            <a:tailEnd/>
          </a:ln>
        </p:spPr>
      </p:pic>
      <p:pic>
        <p:nvPicPr>
          <p:cNvPr id="36893" name="Picture 2084"/>
          <p:cNvPicPr>
            <a:picLocks noChangeArrowheads="1"/>
          </p:cNvPicPr>
          <p:nvPr/>
        </p:nvPicPr>
        <p:blipFill>
          <a:blip r:embed="rId1" cstate="print"/>
          <a:srcRect/>
          <a:stretch>
            <a:fillRect/>
          </a:stretch>
        </p:blipFill>
        <p:spPr bwMode="auto">
          <a:xfrm>
            <a:off x="5778500" y="2541588"/>
            <a:ext cx="646113" cy="585787"/>
          </a:xfrm>
          <a:prstGeom prst="rect">
            <a:avLst/>
          </a:prstGeom>
          <a:noFill/>
          <a:ln w="9525">
            <a:noFill/>
            <a:miter lim="800000"/>
            <a:headEnd/>
            <a:tailEnd/>
          </a:ln>
        </p:spPr>
      </p:pic>
      <p:pic>
        <p:nvPicPr>
          <p:cNvPr id="36894" name="Picture 2085"/>
          <p:cNvPicPr>
            <a:picLocks noChangeArrowheads="1"/>
          </p:cNvPicPr>
          <p:nvPr/>
        </p:nvPicPr>
        <p:blipFill>
          <a:blip r:embed="rId1" cstate="print"/>
          <a:srcRect/>
          <a:stretch>
            <a:fillRect/>
          </a:stretch>
        </p:blipFill>
        <p:spPr bwMode="auto">
          <a:xfrm>
            <a:off x="5778500" y="3484563"/>
            <a:ext cx="646113" cy="585787"/>
          </a:xfrm>
          <a:prstGeom prst="rect">
            <a:avLst/>
          </a:prstGeom>
          <a:noFill/>
          <a:ln w="9525">
            <a:noFill/>
            <a:miter lim="800000"/>
            <a:headEnd/>
            <a:tailEnd/>
          </a:ln>
        </p:spPr>
      </p:pic>
      <p:pic>
        <p:nvPicPr>
          <p:cNvPr id="36895" name="Picture 2086"/>
          <p:cNvPicPr>
            <a:picLocks noChangeArrowheads="1"/>
          </p:cNvPicPr>
          <p:nvPr/>
        </p:nvPicPr>
        <p:blipFill>
          <a:blip r:embed="rId2" cstate="print"/>
          <a:srcRect/>
          <a:stretch>
            <a:fillRect/>
          </a:stretch>
        </p:blipFill>
        <p:spPr bwMode="auto">
          <a:xfrm>
            <a:off x="3887788" y="2128838"/>
            <a:ext cx="809625" cy="469900"/>
          </a:xfrm>
          <a:prstGeom prst="rect">
            <a:avLst/>
          </a:prstGeom>
          <a:noFill/>
          <a:ln w="9525">
            <a:noFill/>
            <a:miter lim="800000"/>
            <a:headEnd/>
            <a:tailEnd/>
          </a:ln>
        </p:spPr>
      </p:pic>
      <p:sp>
        <p:nvSpPr>
          <p:cNvPr id="857127" name="Freeform 2087"/>
          <p:cNvSpPr/>
          <p:nvPr/>
        </p:nvSpPr>
        <p:spPr bwMode="auto">
          <a:xfrm>
            <a:off x="984250" y="5457825"/>
            <a:ext cx="1030288" cy="258763"/>
          </a:xfrm>
          <a:custGeom>
            <a:avLst/>
            <a:gdLst/>
            <a:ahLst/>
            <a:cxnLst>
              <a:cxn ang="0">
                <a:pos x="0" y="0"/>
              </a:cxn>
              <a:cxn ang="0">
                <a:pos x="0" y="144"/>
              </a:cxn>
              <a:cxn ang="0">
                <a:pos x="576" y="144"/>
              </a:cxn>
              <a:cxn ang="0">
                <a:pos x="576" y="0"/>
              </a:cxn>
            </a:cxnLst>
            <a:rect l="0" t="0" r="r" b="b"/>
            <a:pathLst>
              <a:path w="577" h="145">
                <a:moveTo>
                  <a:pt x="0" y="0"/>
                </a:moveTo>
                <a:lnTo>
                  <a:pt x="0" y="144"/>
                </a:lnTo>
                <a:lnTo>
                  <a:pt x="576" y="144"/>
                </a:lnTo>
                <a:lnTo>
                  <a:pt x="576" y="0"/>
                </a:lnTo>
              </a:path>
            </a:pathLst>
          </a:custGeom>
          <a:noFill/>
          <a:ln w="50800" cap="rnd" cmpd="sng">
            <a:solidFill>
              <a:srgbClr val="8955FF"/>
            </a:solidFill>
            <a:prstDash val="solid"/>
            <a:round/>
            <a:headEnd type="none" w="sm" len="sm"/>
            <a:tailEnd type="none" w="sm" len="sm"/>
          </a:ln>
          <a:effectLst>
            <a:outerShdw dist="35921" dir="2700000" algn="ctr" rotWithShape="0">
              <a:schemeClr val="bg2"/>
            </a:outerShdw>
          </a:effectLst>
        </p:spPr>
        <p:txBody>
          <a:bodyPr/>
          <a:lstStyle/>
          <a:p>
            <a:pPr>
              <a:defRPr/>
            </a:pPr>
            <a:endParaRPr lang="zh-CN" altLang="en-US">
              <a:ea typeface="宋体" panose="02010600030101010101" pitchFamily="2" charset="-122"/>
            </a:endParaRPr>
          </a:p>
        </p:txBody>
      </p:sp>
      <p:sp>
        <p:nvSpPr>
          <p:cNvPr id="36897" name="Freeform 2088"/>
          <p:cNvSpPr/>
          <p:nvPr/>
        </p:nvSpPr>
        <p:spPr bwMode="auto">
          <a:xfrm>
            <a:off x="8070850" y="4508500"/>
            <a:ext cx="173038" cy="1630363"/>
          </a:xfrm>
          <a:custGeom>
            <a:avLst/>
            <a:gdLst>
              <a:gd name="T0" fmla="*/ 2147483647 w 97"/>
              <a:gd name="T1" fmla="*/ 0 h 913"/>
              <a:gd name="T2" fmla="*/ 2147483647 w 97"/>
              <a:gd name="T3" fmla="*/ 0 h 913"/>
              <a:gd name="T4" fmla="*/ 0 w 97"/>
              <a:gd name="T5" fmla="*/ 2147483647 h 913"/>
              <a:gd name="T6" fmla="*/ 0 w 97"/>
              <a:gd name="T7" fmla="*/ 2147483647 h 913"/>
              <a:gd name="T8" fmla="*/ 2147483647 w 97"/>
              <a:gd name="T9" fmla="*/ 2147483647 h 913"/>
              <a:gd name="T10" fmla="*/ 2147483647 w 97"/>
              <a:gd name="T11" fmla="*/ 0 h 913"/>
              <a:gd name="T12" fmla="*/ 0 60000 65536"/>
              <a:gd name="T13" fmla="*/ 0 60000 65536"/>
              <a:gd name="T14" fmla="*/ 0 60000 65536"/>
              <a:gd name="T15" fmla="*/ 0 60000 65536"/>
              <a:gd name="T16" fmla="*/ 0 60000 65536"/>
              <a:gd name="T17" fmla="*/ 0 60000 65536"/>
              <a:gd name="T18" fmla="*/ 0 w 97"/>
              <a:gd name="T19" fmla="*/ 0 h 913"/>
              <a:gd name="T20" fmla="*/ 97 w 97"/>
              <a:gd name="T21" fmla="*/ 913 h 913"/>
            </a:gdLst>
            <a:ahLst/>
            <a:cxnLst>
              <a:cxn ang="T12">
                <a:pos x="T0" y="T1"/>
              </a:cxn>
              <a:cxn ang="T13">
                <a:pos x="T2" y="T3"/>
              </a:cxn>
              <a:cxn ang="T14">
                <a:pos x="T4" y="T5"/>
              </a:cxn>
              <a:cxn ang="T15">
                <a:pos x="T6" y="T7"/>
              </a:cxn>
              <a:cxn ang="T16">
                <a:pos x="T8" y="T9"/>
              </a:cxn>
              <a:cxn ang="T17">
                <a:pos x="T10" y="T11"/>
              </a:cxn>
            </a:cxnLst>
            <a:rect l="T18" t="T19" r="T20" b="T21"/>
            <a:pathLst>
              <a:path w="97" h="913">
                <a:moveTo>
                  <a:pt x="96" y="0"/>
                </a:moveTo>
                <a:lnTo>
                  <a:pt x="96" y="0"/>
                </a:lnTo>
                <a:lnTo>
                  <a:pt x="0" y="96"/>
                </a:lnTo>
                <a:lnTo>
                  <a:pt x="0" y="912"/>
                </a:lnTo>
                <a:lnTo>
                  <a:pt x="96" y="816"/>
                </a:lnTo>
                <a:lnTo>
                  <a:pt x="96" y="0"/>
                </a:lnTo>
              </a:path>
            </a:pathLst>
          </a:custGeom>
          <a:solidFill>
            <a:srgbClr val="FFDA74"/>
          </a:solidFill>
          <a:ln w="12700" cap="rnd">
            <a:solidFill>
              <a:schemeClr val="tx1"/>
            </a:solidFill>
            <a:round/>
          </a:ln>
        </p:spPr>
        <p:txBody>
          <a:bodyPr/>
          <a:lstStyle/>
          <a:p>
            <a:endParaRPr lang="zh-CN" altLang="en-US"/>
          </a:p>
        </p:txBody>
      </p:sp>
      <p:sp>
        <p:nvSpPr>
          <p:cNvPr id="36898" name="Freeform 2089"/>
          <p:cNvSpPr/>
          <p:nvPr/>
        </p:nvSpPr>
        <p:spPr bwMode="auto">
          <a:xfrm>
            <a:off x="5156200" y="4508500"/>
            <a:ext cx="3087688" cy="173038"/>
          </a:xfrm>
          <a:custGeom>
            <a:avLst/>
            <a:gdLst>
              <a:gd name="T0" fmla="*/ 0 w 1729"/>
              <a:gd name="T1" fmla="*/ 2147483647 h 97"/>
              <a:gd name="T2" fmla="*/ 2147483647 w 1729"/>
              <a:gd name="T3" fmla="*/ 0 h 97"/>
              <a:gd name="T4" fmla="*/ 2147483647 w 1729"/>
              <a:gd name="T5" fmla="*/ 0 h 97"/>
              <a:gd name="T6" fmla="*/ 2147483647 w 1729"/>
              <a:gd name="T7" fmla="*/ 2147483647 h 97"/>
              <a:gd name="T8" fmla="*/ 0 w 1729"/>
              <a:gd name="T9" fmla="*/ 2147483647 h 97"/>
              <a:gd name="T10" fmla="*/ 0 60000 65536"/>
              <a:gd name="T11" fmla="*/ 0 60000 65536"/>
              <a:gd name="T12" fmla="*/ 0 60000 65536"/>
              <a:gd name="T13" fmla="*/ 0 60000 65536"/>
              <a:gd name="T14" fmla="*/ 0 60000 65536"/>
              <a:gd name="T15" fmla="*/ 0 w 1729"/>
              <a:gd name="T16" fmla="*/ 0 h 97"/>
              <a:gd name="T17" fmla="*/ 1729 w 1729"/>
              <a:gd name="T18" fmla="*/ 97 h 97"/>
            </a:gdLst>
            <a:ahLst/>
            <a:cxnLst>
              <a:cxn ang="T10">
                <a:pos x="T0" y="T1"/>
              </a:cxn>
              <a:cxn ang="T11">
                <a:pos x="T2" y="T3"/>
              </a:cxn>
              <a:cxn ang="T12">
                <a:pos x="T4" y="T5"/>
              </a:cxn>
              <a:cxn ang="T13">
                <a:pos x="T6" y="T7"/>
              </a:cxn>
              <a:cxn ang="T14">
                <a:pos x="T8" y="T9"/>
              </a:cxn>
            </a:cxnLst>
            <a:rect l="T15" t="T16" r="T17" b="T18"/>
            <a:pathLst>
              <a:path w="1729" h="97">
                <a:moveTo>
                  <a:pt x="0" y="96"/>
                </a:moveTo>
                <a:lnTo>
                  <a:pt x="96" y="0"/>
                </a:lnTo>
                <a:lnTo>
                  <a:pt x="1728" y="0"/>
                </a:lnTo>
                <a:lnTo>
                  <a:pt x="1632" y="96"/>
                </a:lnTo>
                <a:lnTo>
                  <a:pt x="0" y="96"/>
                </a:lnTo>
              </a:path>
            </a:pathLst>
          </a:custGeom>
          <a:solidFill>
            <a:srgbClr val="FFDA74"/>
          </a:solidFill>
          <a:ln w="12700" cap="rnd">
            <a:solidFill>
              <a:schemeClr val="tx1"/>
            </a:solidFill>
            <a:round/>
          </a:ln>
        </p:spPr>
        <p:txBody>
          <a:bodyPr/>
          <a:lstStyle/>
          <a:p>
            <a:endParaRPr lang="zh-CN" altLang="en-US"/>
          </a:p>
        </p:txBody>
      </p:sp>
      <p:sp>
        <p:nvSpPr>
          <p:cNvPr id="36899" name="Rectangle 2090"/>
          <p:cNvSpPr>
            <a:spLocks noChangeArrowheads="1"/>
          </p:cNvSpPr>
          <p:nvPr/>
        </p:nvSpPr>
        <p:spPr bwMode="auto">
          <a:xfrm>
            <a:off x="5124450" y="4979988"/>
            <a:ext cx="1457325"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a:solidFill>
                  <a:schemeClr val="bg1"/>
                </a:solidFill>
                <a:ea typeface="宋体" panose="02010600030101010101" pitchFamily="2" charset="-122"/>
              </a:rPr>
              <a:t>网络</a:t>
            </a:r>
            <a:endParaRPr lang="zh-CN" altLang="en-US">
              <a:solidFill>
                <a:schemeClr val="bg1"/>
              </a:solidFill>
              <a:ea typeface="宋体" panose="02010600030101010101" pitchFamily="2" charset="-122"/>
            </a:endParaRPr>
          </a:p>
        </p:txBody>
      </p:sp>
      <p:sp>
        <p:nvSpPr>
          <p:cNvPr id="36900" name="Rectangle 2091"/>
          <p:cNvSpPr>
            <a:spLocks noChangeArrowheads="1"/>
          </p:cNvSpPr>
          <p:nvPr/>
        </p:nvSpPr>
        <p:spPr bwMode="auto">
          <a:xfrm>
            <a:off x="6784975" y="4979988"/>
            <a:ext cx="1285875"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a:solidFill>
                  <a:schemeClr val="bg1"/>
                </a:solidFill>
                <a:ea typeface="宋体" panose="02010600030101010101" pitchFamily="2" charset="-122"/>
              </a:rPr>
              <a:t>端口</a:t>
            </a:r>
            <a:endParaRPr lang="zh-CN" altLang="en-US">
              <a:solidFill>
                <a:schemeClr val="bg1"/>
              </a:solidFill>
              <a:ea typeface="宋体" panose="02010600030101010101" pitchFamily="2" charset="-122"/>
            </a:endParaRPr>
          </a:p>
        </p:txBody>
      </p:sp>
      <p:sp>
        <p:nvSpPr>
          <p:cNvPr id="36901" name="Rectangle 2092"/>
          <p:cNvSpPr>
            <a:spLocks noChangeArrowheads="1"/>
          </p:cNvSpPr>
          <p:nvPr/>
        </p:nvSpPr>
        <p:spPr bwMode="auto">
          <a:xfrm>
            <a:off x="5295900" y="5408613"/>
            <a:ext cx="1457325" cy="763587"/>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172.16.0.0</a:t>
            </a:r>
            <a:endParaRPr lang="zh-CN" altLang="en-US">
              <a:solidFill>
                <a:schemeClr val="bg1"/>
              </a:solidFill>
              <a:ea typeface="宋体" panose="02010600030101010101" pitchFamily="2" charset="-122"/>
            </a:endParaRPr>
          </a:p>
          <a:p>
            <a:pPr algn="l" defTabSz="1028700">
              <a:lnSpc>
                <a:spcPct val="95000"/>
              </a:lnSpc>
              <a:spcBef>
                <a:spcPct val="50000"/>
              </a:spcBef>
            </a:pPr>
            <a:r>
              <a:rPr lang="zh-CN" altLang="en-US">
                <a:solidFill>
                  <a:schemeClr val="bg1"/>
                </a:solidFill>
                <a:ea typeface="宋体" panose="02010600030101010101" pitchFamily="2" charset="-122"/>
              </a:rPr>
              <a:t>172.16.0.0</a:t>
            </a:r>
            <a:endParaRPr lang="zh-CN" altLang="en-US">
              <a:solidFill>
                <a:schemeClr val="bg1"/>
              </a:solidFill>
              <a:ea typeface="宋体" panose="02010600030101010101" pitchFamily="2" charset="-122"/>
            </a:endParaRPr>
          </a:p>
        </p:txBody>
      </p:sp>
      <p:sp>
        <p:nvSpPr>
          <p:cNvPr id="36902" name="Rectangle 2093"/>
          <p:cNvSpPr>
            <a:spLocks noChangeArrowheads="1"/>
          </p:cNvSpPr>
          <p:nvPr/>
        </p:nvSpPr>
        <p:spPr bwMode="auto">
          <a:xfrm>
            <a:off x="6642100" y="5408613"/>
            <a:ext cx="1457325" cy="763587"/>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en-US" altLang="zh-CN">
                <a:solidFill>
                  <a:schemeClr val="bg1"/>
                </a:solidFill>
                <a:ea typeface="宋体" panose="02010600030101010101" pitchFamily="2" charset="-122"/>
              </a:rPr>
              <a:t>E0</a:t>
            </a:r>
            <a:endParaRPr lang="en-US" altLang="zh-CN">
              <a:solidFill>
                <a:schemeClr val="bg1"/>
              </a:solidFill>
              <a:ea typeface="宋体" panose="02010600030101010101" pitchFamily="2" charset="-122"/>
            </a:endParaRPr>
          </a:p>
          <a:p>
            <a:pPr defTabSz="1028700">
              <a:lnSpc>
                <a:spcPct val="95000"/>
              </a:lnSpc>
              <a:spcBef>
                <a:spcPct val="50000"/>
              </a:spcBef>
            </a:pPr>
            <a:r>
              <a:rPr lang="en-US" altLang="zh-CN">
                <a:solidFill>
                  <a:schemeClr val="bg1"/>
                </a:solidFill>
                <a:ea typeface="宋体" panose="02010600030101010101" pitchFamily="2" charset="-122"/>
              </a:rPr>
              <a:t>E1</a:t>
            </a:r>
            <a:endParaRPr lang="en-US" altLang="zh-CN">
              <a:solidFill>
                <a:schemeClr val="bg1"/>
              </a:solidFill>
              <a:ea typeface="宋体" panose="02010600030101010101" pitchFamily="2" charset="-122"/>
            </a:endParaRPr>
          </a:p>
        </p:txBody>
      </p:sp>
      <p:sp>
        <p:nvSpPr>
          <p:cNvPr id="36903" name="Rectangle 2094"/>
          <p:cNvSpPr>
            <a:spLocks noChangeArrowheads="1"/>
          </p:cNvSpPr>
          <p:nvPr/>
        </p:nvSpPr>
        <p:spPr bwMode="auto">
          <a:xfrm>
            <a:off x="5327650" y="4722813"/>
            <a:ext cx="2400300"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a:solidFill>
                  <a:schemeClr val="bg1"/>
                </a:solidFill>
                <a:ea typeface="宋体" panose="02010600030101010101" pitchFamily="2" charset="-122"/>
              </a:rPr>
              <a:t>新路由表</a:t>
            </a:r>
            <a:endParaRPr lang="zh-CN" altLang="en-US">
              <a:solidFill>
                <a:schemeClr val="bg1"/>
              </a:solidFill>
              <a:ea typeface="宋体" panose="02010600030101010101" pitchFamily="2" charset="-122"/>
            </a:endParaRPr>
          </a:p>
        </p:txBody>
      </p:sp>
      <p:sp>
        <p:nvSpPr>
          <p:cNvPr id="36904" name="Rectangle 2105"/>
          <p:cNvSpPr>
            <a:spLocks noChangeArrowheads="1"/>
          </p:cNvSpPr>
          <p:nvPr/>
        </p:nvSpPr>
        <p:spPr bwMode="auto">
          <a:xfrm>
            <a:off x="2616200" y="5373688"/>
            <a:ext cx="785813"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  2</a:t>
            </a:r>
            <a:endParaRPr lang="zh-CN" altLang="en-US" sz="2000">
              <a:ea typeface="宋体" panose="02010600030101010101" pitchFamily="2" charset="-122"/>
            </a:endParaRPr>
          </a:p>
        </p:txBody>
      </p:sp>
      <p:sp>
        <p:nvSpPr>
          <p:cNvPr id="36905" name="Rectangle 2106"/>
          <p:cNvSpPr>
            <a:spLocks noChangeArrowheads="1"/>
          </p:cNvSpPr>
          <p:nvPr/>
        </p:nvSpPr>
        <p:spPr bwMode="auto">
          <a:xfrm>
            <a:off x="3186113" y="5373688"/>
            <a:ext cx="628650"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160</a:t>
            </a:r>
            <a:endParaRPr lang="zh-CN" altLang="en-US" sz="2000">
              <a:ea typeface="宋体" panose="02010600030101010101" pitchFamily="2" charset="-122"/>
            </a:endParaRPr>
          </a:p>
        </p:txBody>
      </p:sp>
      <p:sp>
        <p:nvSpPr>
          <p:cNvPr id="36906" name="Rectangle 2107"/>
          <p:cNvSpPr>
            <a:spLocks noChangeArrowheads="1"/>
          </p:cNvSpPr>
          <p:nvPr/>
        </p:nvSpPr>
        <p:spPr bwMode="auto">
          <a:xfrm>
            <a:off x="2716213" y="5759450"/>
            <a:ext cx="857250"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主机</a:t>
            </a:r>
            <a:endParaRPr lang="zh-CN" altLang="en-US" sz="2000">
              <a:ea typeface="宋体" panose="02010600030101010101" pitchFamily="2" charset="-122"/>
            </a:endParaRPr>
          </a:p>
        </p:txBody>
      </p:sp>
      <p:sp>
        <p:nvSpPr>
          <p:cNvPr id="36907" name="Rectangle 2108"/>
          <p:cNvSpPr>
            <a:spLocks noChangeArrowheads="1"/>
          </p:cNvSpPr>
          <p:nvPr/>
        </p:nvSpPr>
        <p:spPr bwMode="auto">
          <a:xfrm>
            <a:off x="2259013" y="5373688"/>
            <a:ext cx="184150"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a:t>
            </a:r>
            <a:endParaRPr lang="zh-CN" altLang="en-US" sz="2000">
              <a:ea typeface="宋体" panose="02010600030101010101" pitchFamily="2" charset="-122"/>
            </a:endParaRPr>
          </a:p>
        </p:txBody>
      </p:sp>
      <p:sp>
        <p:nvSpPr>
          <p:cNvPr id="36908" name="Rectangle 2109"/>
          <p:cNvSpPr>
            <a:spLocks noChangeArrowheads="1"/>
          </p:cNvSpPr>
          <p:nvPr/>
        </p:nvSpPr>
        <p:spPr bwMode="auto">
          <a:xfrm>
            <a:off x="3033713" y="5373688"/>
            <a:ext cx="228600"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a:t>
            </a:r>
            <a:endParaRPr lang="zh-CN" altLang="en-US" sz="2000">
              <a:ea typeface="宋体" panose="02010600030101010101" pitchFamily="2" charset="-122"/>
            </a:endParaRPr>
          </a:p>
        </p:txBody>
      </p:sp>
      <p:sp>
        <p:nvSpPr>
          <p:cNvPr id="857150" name="Freeform 2110"/>
          <p:cNvSpPr/>
          <p:nvPr/>
        </p:nvSpPr>
        <p:spPr bwMode="auto">
          <a:xfrm>
            <a:off x="2528888" y="5457825"/>
            <a:ext cx="1201737" cy="258763"/>
          </a:xfrm>
          <a:custGeom>
            <a:avLst/>
            <a:gdLst/>
            <a:ahLst/>
            <a:cxnLst>
              <a:cxn ang="0">
                <a:pos x="0" y="0"/>
              </a:cxn>
              <a:cxn ang="0">
                <a:pos x="0" y="144"/>
              </a:cxn>
              <a:cxn ang="0">
                <a:pos x="672" y="144"/>
              </a:cxn>
              <a:cxn ang="0">
                <a:pos x="672" y="0"/>
              </a:cxn>
            </a:cxnLst>
            <a:rect l="0" t="0" r="r" b="b"/>
            <a:pathLst>
              <a:path w="673" h="145">
                <a:moveTo>
                  <a:pt x="0" y="0"/>
                </a:moveTo>
                <a:lnTo>
                  <a:pt x="0" y="144"/>
                </a:lnTo>
                <a:lnTo>
                  <a:pt x="672" y="144"/>
                </a:lnTo>
                <a:lnTo>
                  <a:pt x="672" y="0"/>
                </a:lnTo>
              </a:path>
            </a:pathLst>
          </a:custGeom>
          <a:noFill/>
          <a:ln w="50800" cap="rnd" cmpd="sng">
            <a:solidFill>
              <a:srgbClr val="8955FF"/>
            </a:solidFill>
            <a:prstDash val="solid"/>
            <a:round/>
            <a:headEnd type="none" w="sm" len="sm"/>
            <a:tailEnd type="none" w="sm" len="sm"/>
          </a:ln>
          <a:effectLst>
            <a:outerShdw dist="35921" dir="2700000" algn="ctr" rotWithShape="0">
              <a:schemeClr val="bg2"/>
            </a:outerShdw>
          </a:effectLst>
        </p:spPr>
        <p:txBody>
          <a:bodyPr/>
          <a:lstStyle/>
          <a:p>
            <a:pPr>
              <a:defRPr/>
            </a:pPr>
            <a:endParaRPr lang="zh-CN" altLang="en-US">
              <a:ea typeface="宋体" panose="02010600030101010101" pitchFamily="2" charset="-122"/>
            </a:endParaRPr>
          </a:p>
        </p:txBody>
      </p:sp>
      <p:sp>
        <p:nvSpPr>
          <p:cNvPr id="36910" name="Rectangle 2112"/>
          <p:cNvSpPr>
            <a:spLocks noChangeArrowheads="1"/>
          </p:cNvSpPr>
          <p:nvPr/>
        </p:nvSpPr>
        <p:spPr bwMode="auto">
          <a:xfrm>
            <a:off x="4292600" y="1722438"/>
            <a:ext cx="1900238"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172.16.3.1</a:t>
            </a:r>
            <a:endParaRPr lang="zh-CN" altLang="en-US" sz="2000">
              <a:ea typeface="宋体" panose="02010600030101010101" pitchFamily="2" charset="-122"/>
            </a:endParaRPr>
          </a:p>
        </p:txBody>
      </p:sp>
      <p:sp>
        <p:nvSpPr>
          <p:cNvPr id="36911" name="Rectangle 2113"/>
          <p:cNvSpPr>
            <a:spLocks noChangeArrowheads="1"/>
          </p:cNvSpPr>
          <p:nvPr/>
        </p:nvSpPr>
        <p:spPr bwMode="auto">
          <a:xfrm>
            <a:off x="4733925" y="2032000"/>
            <a:ext cx="600075"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en-US" altLang="zh-CN" sz="2000">
                <a:ea typeface="宋体" panose="02010600030101010101" pitchFamily="2" charset="-122"/>
              </a:rPr>
              <a:t>E1</a:t>
            </a:r>
            <a:endParaRPr lang="en-US" altLang="zh-CN" sz="200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5235575" y="4903788"/>
            <a:ext cx="2900363" cy="1443037"/>
          </a:xfrm>
          <a:prstGeom prst="rect">
            <a:avLst/>
          </a:prstGeom>
          <a:solidFill>
            <a:srgbClr val="FFEFC2"/>
          </a:solidFill>
          <a:ln w="12700">
            <a:solidFill>
              <a:srgbClr val="000000"/>
            </a:solidFill>
            <a:miter lim="800000"/>
          </a:ln>
        </p:spPr>
        <p:txBody>
          <a:bodyPr wrap="none" anchor="ctr"/>
          <a:lstStyle/>
          <a:p>
            <a:endParaRPr lang="zh-CN" altLang="en-US">
              <a:solidFill>
                <a:schemeClr val="bg1"/>
              </a:solidFill>
              <a:ea typeface="宋体" panose="02010600030101010101" pitchFamily="2" charset="-122"/>
            </a:endParaRPr>
          </a:p>
        </p:txBody>
      </p:sp>
      <p:sp>
        <p:nvSpPr>
          <p:cNvPr id="37891" name="Rectangle 3"/>
          <p:cNvSpPr>
            <a:spLocks noChangeArrowheads="1"/>
          </p:cNvSpPr>
          <p:nvPr/>
        </p:nvSpPr>
        <p:spPr bwMode="auto">
          <a:xfrm>
            <a:off x="5235575" y="4903788"/>
            <a:ext cx="2900363" cy="671512"/>
          </a:xfrm>
          <a:prstGeom prst="rect">
            <a:avLst/>
          </a:prstGeom>
          <a:solidFill>
            <a:schemeClr val="folHlink"/>
          </a:solidFill>
          <a:ln w="12700">
            <a:solidFill>
              <a:srgbClr val="000000"/>
            </a:solidFill>
            <a:miter lim="800000"/>
          </a:ln>
        </p:spPr>
        <p:txBody>
          <a:bodyPr wrap="none" anchor="ctr"/>
          <a:lstStyle/>
          <a:p>
            <a:endParaRPr lang="zh-CN" altLang="en-US">
              <a:solidFill>
                <a:schemeClr val="bg1"/>
              </a:solidFill>
              <a:ea typeface="宋体" panose="02010600030101010101" pitchFamily="2" charset="-122"/>
            </a:endParaRPr>
          </a:p>
        </p:txBody>
      </p:sp>
      <p:sp>
        <p:nvSpPr>
          <p:cNvPr id="673796" name="Rectangle 4"/>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zh-CN" altLang="en-US" smtClean="0">
                <a:solidFill>
                  <a:schemeClr val="tx1"/>
                </a:solidFill>
                <a:ea typeface="宋体" panose="02010600030101010101" pitchFamily="2" charset="-122"/>
              </a:rPr>
              <a:t>子网地址</a:t>
            </a:r>
            <a:endParaRPr lang="en-US" altLang="zh-CN" smtClean="0">
              <a:solidFill>
                <a:schemeClr val="tx1"/>
              </a:solidFill>
              <a:ea typeface="宋体" panose="02010600030101010101" pitchFamily="2" charset="-122"/>
            </a:endParaRPr>
          </a:p>
        </p:txBody>
      </p:sp>
      <p:sp>
        <p:nvSpPr>
          <p:cNvPr id="37893" name="Rectangle 5"/>
          <p:cNvSpPr>
            <a:spLocks noChangeArrowheads="1"/>
          </p:cNvSpPr>
          <p:nvPr/>
        </p:nvSpPr>
        <p:spPr bwMode="auto">
          <a:xfrm>
            <a:off x="681038" y="1557338"/>
            <a:ext cx="1658937" cy="341312"/>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172.16.2.200</a:t>
            </a:r>
            <a:endParaRPr lang="zh-CN" altLang="en-US" sz="2000">
              <a:ea typeface="宋体" panose="02010600030101010101" pitchFamily="2" charset="-122"/>
            </a:endParaRPr>
          </a:p>
        </p:txBody>
      </p:sp>
      <p:sp>
        <p:nvSpPr>
          <p:cNvPr id="37894" name="Rectangle 6"/>
          <p:cNvSpPr>
            <a:spLocks noChangeArrowheads="1"/>
          </p:cNvSpPr>
          <p:nvPr/>
        </p:nvSpPr>
        <p:spPr bwMode="auto">
          <a:xfrm>
            <a:off x="468313" y="2457450"/>
            <a:ext cx="1871662" cy="384175"/>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172.16.2.2</a:t>
            </a:r>
            <a:endParaRPr lang="zh-CN" altLang="en-US" sz="2000">
              <a:ea typeface="宋体" panose="02010600030101010101" pitchFamily="2" charset="-122"/>
            </a:endParaRPr>
          </a:p>
        </p:txBody>
      </p:sp>
      <p:sp>
        <p:nvSpPr>
          <p:cNvPr id="37895" name="Rectangle 7"/>
          <p:cNvSpPr>
            <a:spLocks noChangeArrowheads="1"/>
          </p:cNvSpPr>
          <p:nvPr/>
        </p:nvSpPr>
        <p:spPr bwMode="auto">
          <a:xfrm>
            <a:off x="681038" y="3371850"/>
            <a:ext cx="1658937" cy="327025"/>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172.16.2.160</a:t>
            </a:r>
            <a:endParaRPr lang="zh-CN" altLang="en-US" sz="2000">
              <a:ea typeface="宋体" panose="02010600030101010101" pitchFamily="2" charset="-122"/>
            </a:endParaRPr>
          </a:p>
        </p:txBody>
      </p:sp>
      <p:sp>
        <p:nvSpPr>
          <p:cNvPr id="37896" name="Rectangle 8"/>
          <p:cNvSpPr>
            <a:spLocks noChangeArrowheads="1"/>
          </p:cNvSpPr>
          <p:nvPr/>
        </p:nvSpPr>
        <p:spPr bwMode="auto">
          <a:xfrm>
            <a:off x="3225800" y="2713038"/>
            <a:ext cx="2185988"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172.16.2.1</a:t>
            </a:r>
            <a:endParaRPr lang="zh-CN" altLang="en-US" sz="2000">
              <a:ea typeface="宋体" panose="02010600030101010101" pitchFamily="2" charset="-122"/>
            </a:endParaRPr>
          </a:p>
        </p:txBody>
      </p:sp>
      <p:sp>
        <p:nvSpPr>
          <p:cNvPr id="37897" name="Rectangle 9"/>
          <p:cNvSpPr>
            <a:spLocks noChangeArrowheads="1"/>
          </p:cNvSpPr>
          <p:nvPr/>
        </p:nvSpPr>
        <p:spPr bwMode="auto">
          <a:xfrm>
            <a:off x="6397625" y="1557338"/>
            <a:ext cx="1314450" cy="398462"/>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172.16.3.5</a:t>
            </a:r>
            <a:endParaRPr lang="zh-CN" altLang="en-US" sz="2000">
              <a:ea typeface="宋体" panose="02010600030101010101" pitchFamily="2" charset="-122"/>
            </a:endParaRPr>
          </a:p>
        </p:txBody>
      </p:sp>
      <p:sp>
        <p:nvSpPr>
          <p:cNvPr id="37898" name="Rectangle 10"/>
          <p:cNvSpPr>
            <a:spLocks noChangeArrowheads="1"/>
          </p:cNvSpPr>
          <p:nvPr/>
        </p:nvSpPr>
        <p:spPr bwMode="auto">
          <a:xfrm>
            <a:off x="6397625" y="2457450"/>
            <a:ext cx="1728788" cy="384175"/>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172.16.3.100</a:t>
            </a:r>
            <a:endParaRPr lang="zh-CN" altLang="en-US" sz="2000">
              <a:ea typeface="宋体" panose="02010600030101010101" pitchFamily="2" charset="-122"/>
            </a:endParaRPr>
          </a:p>
        </p:txBody>
      </p:sp>
      <p:sp>
        <p:nvSpPr>
          <p:cNvPr id="37899" name="Rectangle 11"/>
          <p:cNvSpPr>
            <a:spLocks noChangeArrowheads="1"/>
          </p:cNvSpPr>
          <p:nvPr/>
        </p:nvSpPr>
        <p:spPr bwMode="auto">
          <a:xfrm>
            <a:off x="6397625" y="3371850"/>
            <a:ext cx="2014538" cy="327025"/>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172.16.3.150</a:t>
            </a:r>
            <a:endParaRPr lang="zh-CN" altLang="en-US" sz="2000">
              <a:ea typeface="宋体" panose="02010600030101010101" pitchFamily="2" charset="-122"/>
            </a:endParaRPr>
          </a:p>
        </p:txBody>
      </p:sp>
      <p:sp>
        <p:nvSpPr>
          <p:cNvPr id="37900" name="Rectangle 12"/>
          <p:cNvSpPr>
            <a:spLocks noChangeArrowheads="1"/>
          </p:cNvSpPr>
          <p:nvPr/>
        </p:nvSpPr>
        <p:spPr bwMode="auto">
          <a:xfrm>
            <a:off x="4292600" y="1793875"/>
            <a:ext cx="1900238"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172.16.3.1</a:t>
            </a:r>
            <a:endParaRPr lang="zh-CN" altLang="en-US" sz="2000">
              <a:ea typeface="宋体" panose="02010600030101010101" pitchFamily="2" charset="-122"/>
            </a:endParaRPr>
          </a:p>
        </p:txBody>
      </p:sp>
      <p:sp>
        <p:nvSpPr>
          <p:cNvPr id="673805" name="Line 13"/>
          <p:cNvSpPr>
            <a:spLocks noChangeShapeType="1"/>
          </p:cNvSpPr>
          <p:nvPr/>
        </p:nvSpPr>
        <p:spPr bwMode="auto">
          <a:xfrm>
            <a:off x="3167063" y="1412875"/>
            <a:ext cx="0" cy="2657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73806" name="Line 14"/>
          <p:cNvSpPr>
            <a:spLocks noChangeShapeType="1"/>
          </p:cNvSpPr>
          <p:nvPr/>
        </p:nvSpPr>
        <p:spPr bwMode="auto">
          <a:xfrm>
            <a:off x="5553075" y="1427163"/>
            <a:ext cx="0" cy="2657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73807" name="Line 15"/>
          <p:cNvSpPr>
            <a:spLocks noChangeShapeType="1"/>
          </p:cNvSpPr>
          <p:nvPr/>
        </p:nvSpPr>
        <p:spPr bwMode="auto">
          <a:xfrm>
            <a:off x="2867025" y="1955800"/>
            <a:ext cx="28575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73808" name="Line 16"/>
          <p:cNvSpPr>
            <a:spLocks noChangeShapeType="1"/>
          </p:cNvSpPr>
          <p:nvPr/>
        </p:nvSpPr>
        <p:spPr bwMode="auto">
          <a:xfrm>
            <a:off x="2852738" y="2870200"/>
            <a:ext cx="300037"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73809" name="Line 17"/>
          <p:cNvSpPr>
            <a:spLocks noChangeShapeType="1"/>
          </p:cNvSpPr>
          <p:nvPr/>
        </p:nvSpPr>
        <p:spPr bwMode="auto">
          <a:xfrm>
            <a:off x="2838450" y="3827463"/>
            <a:ext cx="328613"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73810" name="Line 18"/>
          <p:cNvSpPr>
            <a:spLocks noChangeShapeType="1"/>
          </p:cNvSpPr>
          <p:nvPr/>
        </p:nvSpPr>
        <p:spPr bwMode="auto">
          <a:xfrm>
            <a:off x="5553075" y="3798888"/>
            <a:ext cx="528638"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73811" name="Line 19"/>
          <p:cNvSpPr>
            <a:spLocks noChangeShapeType="1"/>
          </p:cNvSpPr>
          <p:nvPr/>
        </p:nvSpPr>
        <p:spPr bwMode="auto">
          <a:xfrm>
            <a:off x="5553075" y="2955925"/>
            <a:ext cx="314325"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73812" name="Line 20"/>
          <p:cNvSpPr>
            <a:spLocks noChangeShapeType="1"/>
          </p:cNvSpPr>
          <p:nvPr/>
        </p:nvSpPr>
        <p:spPr bwMode="auto">
          <a:xfrm>
            <a:off x="5567363" y="1970088"/>
            <a:ext cx="51435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673813" name="Line 21"/>
          <p:cNvSpPr>
            <a:spLocks noChangeShapeType="1"/>
          </p:cNvSpPr>
          <p:nvPr/>
        </p:nvSpPr>
        <p:spPr bwMode="auto">
          <a:xfrm>
            <a:off x="3167063" y="2427288"/>
            <a:ext cx="2386012"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37910" name="Rectangle 22"/>
          <p:cNvSpPr>
            <a:spLocks noChangeArrowheads="1"/>
          </p:cNvSpPr>
          <p:nvPr/>
        </p:nvSpPr>
        <p:spPr bwMode="auto">
          <a:xfrm>
            <a:off x="3554413" y="2408238"/>
            <a:ext cx="585787"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en-US" altLang="zh-CN" sz="2000">
                <a:ea typeface="宋体" panose="02010600030101010101" pitchFamily="2" charset="-122"/>
              </a:rPr>
              <a:t>E0</a:t>
            </a:r>
            <a:endParaRPr lang="en-US" altLang="zh-CN" sz="2000">
              <a:ea typeface="宋体" panose="02010600030101010101" pitchFamily="2" charset="-122"/>
            </a:endParaRPr>
          </a:p>
        </p:txBody>
      </p:sp>
      <p:sp>
        <p:nvSpPr>
          <p:cNvPr id="37911" name="Rectangle 23"/>
          <p:cNvSpPr>
            <a:spLocks noChangeArrowheads="1"/>
          </p:cNvSpPr>
          <p:nvPr/>
        </p:nvSpPr>
        <p:spPr bwMode="auto">
          <a:xfrm>
            <a:off x="4733925" y="2103438"/>
            <a:ext cx="600075"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en-US" altLang="zh-CN" sz="2000">
                <a:ea typeface="宋体" panose="02010600030101010101" pitchFamily="2" charset="-122"/>
              </a:rPr>
              <a:t>E1</a:t>
            </a:r>
            <a:endParaRPr lang="en-US" altLang="zh-CN" sz="2000">
              <a:ea typeface="宋体" panose="02010600030101010101" pitchFamily="2" charset="-122"/>
            </a:endParaRPr>
          </a:p>
        </p:txBody>
      </p:sp>
      <p:sp>
        <p:nvSpPr>
          <p:cNvPr id="37912" name="Rectangle 26"/>
          <p:cNvSpPr>
            <a:spLocks noChangeArrowheads="1"/>
          </p:cNvSpPr>
          <p:nvPr/>
        </p:nvSpPr>
        <p:spPr bwMode="auto">
          <a:xfrm>
            <a:off x="1157288" y="5430838"/>
            <a:ext cx="1457325"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172.16</a:t>
            </a:r>
            <a:endParaRPr lang="zh-CN" altLang="en-US" sz="2000">
              <a:ea typeface="宋体" panose="02010600030101010101" pitchFamily="2" charset="-122"/>
            </a:endParaRPr>
          </a:p>
        </p:txBody>
      </p:sp>
      <p:sp>
        <p:nvSpPr>
          <p:cNvPr id="37913" name="Rectangle 27"/>
          <p:cNvSpPr>
            <a:spLocks noChangeArrowheads="1"/>
          </p:cNvSpPr>
          <p:nvPr/>
        </p:nvSpPr>
        <p:spPr bwMode="auto">
          <a:xfrm>
            <a:off x="2686050" y="5430838"/>
            <a:ext cx="255588"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2</a:t>
            </a:r>
            <a:endParaRPr lang="zh-CN" altLang="en-US" sz="2000">
              <a:ea typeface="宋体" panose="02010600030101010101" pitchFamily="2" charset="-122"/>
            </a:endParaRPr>
          </a:p>
        </p:txBody>
      </p:sp>
      <p:sp>
        <p:nvSpPr>
          <p:cNvPr id="37914" name="Rectangle 28"/>
          <p:cNvSpPr>
            <a:spLocks noChangeArrowheads="1"/>
          </p:cNvSpPr>
          <p:nvPr/>
        </p:nvSpPr>
        <p:spPr bwMode="auto">
          <a:xfrm>
            <a:off x="3571875" y="5430838"/>
            <a:ext cx="484188" cy="512762"/>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160</a:t>
            </a:r>
            <a:endParaRPr lang="zh-CN" altLang="en-US" sz="2000">
              <a:ea typeface="宋体" panose="02010600030101010101" pitchFamily="2" charset="-122"/>
            </a:endParaRPr>
          </a:p>
        </p:txBody>
      </p:sp>
      <p:sp>
        <p:nvSpPr>
          <p:cNvPr id="37915" name="Rectangle 29"/>
          <p:cNvSpPr>
            <a:spLocks noChangeArrowheads="1"/>
          </p:cNvSpPr>
          <p:nvPr/>
        </p:nvSpPr>
        <p:spPr bwMode="auto">
          <a:xfrm>
            <a:off x="1042988" y="5816600"/>
            <a:ext cx="1127125" cy="298450"/>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网络</a:t>
            </a:r>
            <a:endParaRPr lang="zh-CN" altLang="en-US" sz="2000">
              <a:ea typeface="宋体" panose="02010600030101010101" pitchFamily="2" charset="-122"/>
            </a:endParaRPr>
          </a:p>
        </p:txBody>
      </p:sp>
      <p:sp>
        <p:nvSpPr>
          <p:cNvPr id="37916" name="Rectangle 30"/>
          <p:cNvSpPr>
            <a:spLocks noChangeArrowheads="1"/>
          </p:cNvSpPr>
          <p:nvPr/>
        </p:nvSpPr>
        <p:spPr bwMode="auto">
          <a:xfrm>
            <a:off x="3471863" y="5816600"/>
            <a:ext cx="669925" cy="298450"/>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主机</a:t>
            </a:r>
            <a:endParaRPr lang="zh-CN" altLang="en-US" sz="2000">
              <a:ea typeface="宋体" panose="02010600030101010101" pitchFamily="2" charset="-122"/>
            </a:endParaRPr>
          </a:p>
        </p:txBody>
      </p:sp>
      <p:sp>
        <p:nvSpPr>
          <p:cNvPr id="37917" name="Rectangle 31"/>
          <p:cNvSpPr>
            <a:spLocks noChangeArrowheads="1"/>
          </p:cNvSpPr>
          <p:nvPr/>
        </p:nvSpPr>
        <p:spPr bwMode="auto">
          <a:xfrm>
            <a:off x="2193925" y="5430838"/>
            <a:ext cx="182563"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a:t>
            </a:r>
            <a:endParaRPr lang="zh-CN" altLang="en-US" sz="2000">
              <a:ea typeface="宋体" panose="02010600030101010101" pitchFamily="2" charset="-122"/>
            </a:endParaRPr>
          </a:p>
        </p:txBody>
      </p:sp>
      <p:sp>
        <p:nvSpPr>
          <p:cNvPr id="37918" name="Rectangle 32"/>
          <p:cNvSpPr>
            <a:spLocks noChangeArrowheads="1"/>
          </p:cNvSpPr>
          <p:nvPr/>
        </p:nvSpPr>
        <p:spPr bwMode="auto">
          <a:xfrm>
            <a:off x="3222625" y="5430838"/>
            <a:ext cx="228600"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a:t>
            </a:r>
            <a:endParaRPr lang="zh-CN" altLang="en-US" sz="2000">
              <a:ea typeface="宋体" panose="02010600030101010101" pitchFamily="2" charset="-122"/>
            </a:endParaRPr>
          </a:p>
        </p:txBody>
      </p:sp>
      <p:sp>
        <p:nvSpPr>
          <p:cNvPr id="673825" name="Line 33"/>
          <p:cNvSpPr>
            <a:spLocks noChangeShapeType="1"/>
          </p:cNvSpPr>
          <p:nvPr/>
        </p:nvSpPr>
        <p:spPr bwMode="auto">
          <a:xfrm>
            <a:off x="1636713" y="3914775"/>
            <a:ext cx="0" cy="1471613"/>
          </a:xfrm>
          <a:prstGeom prst="line">
            <a:avLst/>
          </a:prstGeom>
          <a:noFill/>
          <a:ln w="50800">
            <a:solidFill>
              <a:srgbClr val="8955FF"/>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pic>
        <p:nvPicPr>
          <p:cNvPr id="37920" name="Picture 34"/>
          <p:cNvPicPr>
            <a:picLocks noChangeArrowheads="1"/>
          </p:cNvPicPr>
          <p:nvPr/>
        </p:nvPicPr>
        <p:blipFill>
          <a:blip r:embed="rId1" cstate="print"/>
          <a:srcRect/>
          <a:stretch>
            <a:fillRect/>
          </a:stretch>
        </p:blipFill>
        <p:spPr bwMode="auto">
          <a:xfrm>
            <a:off x="2349500" y="1670050"/>
            <a:ext cx="646113" cy="585788"/>
          </a:xfrm>
          <a:prstGeom prst="rect">
            <a:avLst/>
          </a:prstGeom>
          <a:noFill/>
          <a:ln w="9525">
            <a:noFill/>
            <a:miter lim="800000"/>
            <a:headEnd/>
            <a:tailEnd/>
          </a:ln>
        </p:spPr>
      </p:pic>
      <p:pic>
        <p:nvPicPr>
          <p:cNvPr id="37921" name="Picture 35"/>
          <p:cNvPicPr>
            <a:picLocks noChangeArrowheads="1"/>
          </p:cNvPicPr>
          <p:nvPr/>
        </p:nvPicPr>
        <p:blipFill>
          <a:blip r:embed="rId1" cstate="print"/>
          <a:srcRect/>
          <a:stretch>
            <a:fillRect/>
          </a:stretch>
        </p:blipFill>
        <p:spPr bwMode="auto">
          <a:xfrm>
            <a:off x="2349500" y="2613025"/>
            <a:ext cx="646113" cy="585788"/>
          </a:xfrm>
          <a:prstGeom prst="rect">
            <a:avLst/>
          </a:prstGeom>
          <a:noFill/>
          <a:ln w="9525">
            <a:noFill/>
            <a:miter lim="800000"/>
            <a:headEnd/>
            <a:tailEnd/>
          </a:ln>
        </p:spPr>
      </p:pic>
      <p:pic>
        <p:nvPicPr>
          <p:cNvPr id="37922" name="Picture 36"/>
          <p:cNvPicPr>
            <a:picLocks noChangeArrowheads="1"/>
          </p:cNvPicPr>
          <p:nvPr/>
        </p:nvPicPr>
        <p:blipFill>
          <a:blip r:embed="rId1" cstate="print"/>
          <a:srcRect/>
          <a:stretch>
            <a:fillRect/>
          </a:stretch>
        </p:blipFill>
        <p:spPr bwMode="auto">
          <a:xfrm>
            <a:off x="2349500" y="3556000"/>
            <a:ext cx="646113" cy="585788"/>
          </a:xfrm>
          <a:prstGeom prst="rect">
            <a:avLst/>
          </a:prstGeom>
          <a:noFill/>
          <a:ln w="9525">
            <a:noFill/>
            <a:miter lim="800000"/>
            <a:headEnd/>
            <a:tailEnd/>
          </a:ln>
        </p:spPr>
      </p:pic>
      <p:pic>
        <p:nvPicPr>
          <p:cNvPr id="37923" name="Picture 37"/>
          <p:cNvPicPr>
            <a:picLocks noChangeArrowheads="1"/>
          </p:cNvPicPr>
          <p:nvPr/>
        </p:nvPicPr>
        <p:blipFill>
          <a:blip r:embed="rId1" cstate="print"/>
          <a:srcRect/>
          <a:stretch>
            <a:fillRect/>
          </a:stretch>
        </p:blipFill>
        <p:spPr bwMode="auto">
          <a:xfrm>
            <a:off x="5778500" y="1670050"/>
            <a:ext cx="646113" cy="585788"/>
          </a:xfrm>
          <a:prstGeom prst="rect">
            <a:avLst/>
          </a:prstGeom>
          <a:noFill/>
          <a:ln w="9525">
            <a:noFill/>
            <a:miter lim="800000"/>
            <a:headEnd/>
            <a:tailEnd/>
          </a:ln>
        </p:spPr>
      </p:pic>
      <p:pic>
        <p:nvPicPr>
          <p:cNvPr id="37924" name="Picture 38"/>
          <p:cNvPicPr>
            <a:picLocks noChangeArrowheads="1"/>
          </p:cNvPicPr>
          <p:nvPr/>
        </p:nvPicPr>
        <p:blipFill>
          <a:blip r:embed="rId1" cstate="print"/>
          <a:srcRect/>
          <a:stretch>
            <a:fillRect/>
          </a:stretch>
        </p:blipFill>
        <p:spPr bwMode="auto">
          <a:xfrm>
            <a:off x="5778500" y="2613025"/>
            <a:ext cx="646113" cy="585788"/>
          </a:xfrm>
          <a:prstGeom prst="rect">
            <a:avLst/>
          </a:prstGeom>
          <a:noFill/>
          <a:ln w="9525">
            <a:noFill/>
            <a:miter lim="800000"/>
            <a:headEnd/>
            <a:tailEnd/>
          </a:ln>
        </p:spPr>
      </p:pic>
      <p:pic>
        <p:nvPicPr>
          <p:cNvPr id="37925" name="Picture 39"/>
          <p:cNvPicPr>
            <a:picLocks noChangeArrowheads="1"/>
          </p:cNvPicPr>
          <p:nvPr/>
        </p:nvPicPr>
        <p:blipFill>
          <a:blip r:embed="rId1" cstate="print"/>
          <a:srcRect/>
          <a:stretch>
            <a:fillRect/>
          </a:stretch>
        </p:blipFill>
        <p:spPr bwMode="auto">
          <a:xfrm>
            <a:off x="5778500" y="3556000"/>
            <a:ext cx="646113" cy="585788"/>
          </a:xfrm>
          <a:prstGeom prst="rect">
            <a:avLst/>
          </a:prstGeom>
          <a:noFill/>
          <a:ln w="9525">
            <a:noFill/>
            <a:miter lim="800000"/>
            <a:headEnd/>
            <a:tailEnd/>
          </a:ln>
        </p:spPr>
      </p:pic>
      <p:pic>
        <p:nvPicPr>
          <p:cNvPr id="37926" name="Picture 40"/>
          <p:cNvPicPr>
            <a:picLocks noChangeArrowheads="1"/>
          </p:cNvPicPr>
          <p:nvPr/>
        </p:nvPicPr>
        <p:blipFill>
          <a:blip r:embed="rId2" cstate="print"/>
          <a:srcRect/>
          <a:stretch>
            <a:fillRect/>
          </a:stretch>
        </p:blipFill>
        <p:spPr bwMode="auto">
          <a:xfrm>
            <a:off x="3924300" y="2200275"/>
            <a:ext cx="809625" cy="469900"/>
          </a:xfrm>
          <a:prstGeom prst="rect">
            <a:avLst/>
          </a:prstGeom>
          <a:noFill/>
          <a:ln w="9525">
            <a:noFill/>
            <a:miter lim="800000"/>
            <a:headEnd/>
            <a:tailEnd/>
          </a:ln>
        </p:spPr>
      </p:pic>
      <p:sp>
        <p:nvSpPr>
          <p:cNvPr id="673833" name="Freeform 41"/>
          <p:cNvSpPr/>
          <p:nvPr/>
        </p:nvSpPr>
        <p:spPr bwMode="auto">
          <a:xfrm>
            <a:off x="1055688" y="5514975"/>
            <a:ext cx="1030287" cy="258763"/>
          </a:xfrm>
          <a:custGeom>
            <a:avLst/>
            <a:gdLst/>
            <a:ahLst/>
            <a:cxnLst>
              <a:cxn ang="0">
                <a:pos x="0" y="0"/>
              </a:cxn>
              <a:cxn ang="0">
                <a:pos x="0" y="144"/>
              </a:cxn>
              <a:cxn ang="0">
                <a:pos x="576" y="144"/>
              </a:cxn>
              <a:cxn ang="0">
                <a:pos x="576" y="0"/>
              </a:cxn>
            </a:cxnLst>
            <a:rect l="0" t="0" r="r" b="b"/>
            <a:pathLst>
              <a:path w="577" h="145">
                <a:moveTo>
                  <a:pt x="0" y="0"/>
                </a:moveTo>
                <a:lnTo>
                  <a:pt x="0" y="144"/>
                </a:lnTo>
                <a:lnTo>
                  <a:pt x="576" y="144"/>
                </a:lnTo>
                <a:lnTo>
                  <a:pt x="576" y="0"/>
                </a:lnTo>
              </a:path>
            </a:pathLst>
          </a:custGeom>
          <a:noFill/>
          <a:ln w="50800" cap="rnd" cmpd="sng">
            <a:solidFill>
              <a:srgbClr val="8955FF"/>
            </a:solidFill>
            <a:prstDash val="solid"/>
            <a:round/>
            <a:headEnd type="none" w="sm" len="sm"/>
            <a:tailEnd type="none" w="sm" len="sm"/>
          </a:ln>
          <a:effectLst>
            <a:outerShdw dist="35921" dir="2700000" algn="ctr" rotWithShape="0">
              <a:schemeClr val="bg2"/>
            </a:outerShdw>
          </a:effectLst>
        </p:spPr>
        <p:txBody>
          <a:bodyPr/>
          <a:lstStyle/>
          <a:p>
            <a:pPr>
              <a:defRPr/>
            </a:pPr>
            <a:endParaRPr lang="zh-CN" altLang="en-US">
              <a:ea typeface="宋体" panose="02010600030101010101" pitchFamily="2" charset="-122"/>
            </a:endParaRPr>
          </a:p>
        </p:txBody>
      </p:sp>
      <p:sp>
        <p:nvSpPr>
          <p:cNvPr id="37928" name="Freeform 42"/>
          <p:cNvSpPr/>
          <p:nvPr/>
        </p:nvSpPr>
        <p:spPr bwMode="auto">
          <a:xfrm>
            <a:off x="8143875" y="4724400"/>
            <a:ext cx="173038" cy="1630363"/>
          </a:xfrm>
          <a:custGeom>
            <a:avLst/>
            <a:gdLst>
              <a:gd name="T0" fmla="*/ 2147483647 w 97"/>
              <a:gd name="T1" fmla="*/ 0 h 913"/>
              <a:gd name="T2" fmla="*/ 2147483647 w 97"/>
              <a:gd name="T3" fmla="*/ 0 h 913"/>
              <a:gd name="T4" fmla="*/ 0 w 97"/>
              <a:gd name="T5" fmla="*/ 2147483647 h 913"/>
              <a:gd name="T6" fmla="*/ 0 w 97"/>
              <a:gd name="T7" fmla="*/ 2147483647 h 913"/>
              <a:gd name="T8" fmla="*/ 2147483647 w 97"/>
              <a:gd name="T9" fmla="*/ 2147483647 h 913"/>
              <a:gd name="T10" fmla="*/ 2147483647 w 97"/>
              <a:gd name="T11" fmla="*/ 0 h 913"/>
              <a:gd name="T12" fmla="*/ 0 60000 65536"/>
              <a:gd name="T13" fmla="*/ 0 60000 65536"/>
              <a:gd name="T14" fmla="*/ 0 60000 65536"/>
              <a:gd name="T15" fmla="*/ 0 60000 65536"/>
              <a:gd name="T16" fmla="*/ 0 60000 65536"/>
              <a:gd name="T17" fmla="*/ 0 60000 65536"/>
              <a:gd name="T18" fmla="*/ 0 w 97"/>
              <a:gd name="T19" fmla="*/ 0 h 913"/>
              <a:gd name="T20" fmla="*/ 97 w 97"/>
              <a:gd name="T21" fmla="*/ 913 h 913"/>
            </a:gdLst>
            <a:ahLst/>
            <a:cxnLst>
              <a:cxn ang="T12">
                <a:pos x="T0" y="T1"/>
              </a:cxn>
              <a:cxn ang="T13">
                <a:pos x="T2" y="T3"/>
              </a:cxn>
              <a:cxn ang="T14">
                <a:pos x="T4" y="T5"/>
              </a:cxn>
              <a:cxn ang="T15">
                <a:pos x="T6" y="T7"/>
              </a:cxn>
              <a:cxn ang="T16">
                <a:pos x="T8" y="T9"/>
              </a:cxn>
              <a:cxn ang="T17">
                <a:pos x="T10" y="T11"/>
              </a:cxn>
            </a:cxnLst>
            <a:rect l="T18" t="T19" r="T20" b="T21"/>
            <a:pathLst>
              <a:path w="97" h="913">
                <a:moveTo>
                  <a:pt x="96" y="0"/>
                </a:moveTo>
                <a:lnTo>
                  <a:pt x="96" y="0"/>
                </a:lnTo>
                <a:lnTo>
                  <a:pt x="0" y="96"/>
                </a:lnTo>
                <a:lnTo>
                  <a:pt x="0" y="912"/>
                </a:lnTo>
                <a:lnTo>
                  <a:pt x="96" y="816"/>
                </a:lnTo>
                <a:lnTo>
                  <a:pt x="96" y="0"/>
                </a:lnTo>
              </a:path>
            </a:pathLst>
          </a:custGeom>
          <a:solidFill>
            <a:srgbClr val="FFDA74"/>
          </a:solidFill>
          <a:ln w="12700" cap="rnd">
            <a:solidFill>
              <a:schemeClr val="tx1"/>
            </a:solidFill>
            <a:round/>
          </a:ln>
        </p:spPr>
        <p:txBody>
          <a:bodyPr/>
          <a:lstStyle/>
          <a:p>
            <a:endParaRPr lang="zh-CN" altLang="en-US"/>
          </a:p>
        </p:txBody>
      </p:sp>
      <p:sp>
        <p:nvSpPr>
          <p:cNvPr id="37929" name="Freeform 43"/>
          <p:cNvSpPr/>
          <p:nvPr/>
        </p:nvSpPr>
        <p:spPr bwMode="auto">
          <a:xfrm>
            <a:off x="5229225" y="4724400"/>
            <a:ext cx="3087688" cy="173038"/>
          </a:xfrm>
          <a:custGeom>
            <a:avLst/>
            <a:gdLst>
              <a:gd name="T0" fmla="*/ 0 w 1729"/>
              <a:gd name="T1" fmla="*/ 2147483647 h 97"/>
              <a:gd name="T2" fmla="*/ 2147483647 w 1729"/>
              <a:gd name="T3" fmla="*/ 0 h 97"/>
              <a:gd name="T4" fmla="*/ 2147483647 w 1729"/>
              <a:gd name="T5" fmla="*/ 0 h 97"/>
              <a:gd name="T6" fmla="*/ 2147483647 w 1729"/>
              <a:gd name="T7" fmla="*/ 2147483647 h 97"/>
              <a:gd name="T8" fmla="*/ 0 w 1729"/>
              <a:gd name="T9" fmla="*/ 2147483647 h 97"/>
              <a:gd name="T10" fmla="*/ 0 60000 65536"/>
              <a:gd name="T11" fmla="*/ 0 60000 65536"/>
              <a:gd name="T12" fmla="*/ 0 60000 65536"/>
              <a:gd name="T13" fmla="*/ 0 60000 65536"/>
              <a:gd name="T14" fmla="*/ 0 60000 65536"/>
              <a:gd name="T15" fmla="*/ 0 w 1729"/>
              <a:gd name="T16" fmla="*/ 0 h 97"/>
              <a:gd name="T17" fmla="*/ 1729 w 1729"/>
              <a:gd name="T18" fmla="*/ 97 h 97"/>
            </a:gdLst>
            <a:ahLst/>
            <a:cxnLst>
              <a:cxn ang="T10">
                <a:pos x="T0" y="T1"/>
              </a:cxn>
              <a:cxn ang="T11">
                <a:pos x="T2" y="T3"/>
              </a:cxn>
              <a:cxn ang="T12">
                <a:pos x="T4" y="T5"/>
              </a:cxn>
              <a:cxn ang="T13">
                <a:pos x="T6" y="T7"/>
              </a:cxn>
              <a:cxn ang="T14">
                <a:pos x="T8" y="T9"/>
              </a:cxn>
            </a:cxnLst>
            <a:rect l="T15" t="T16" r="T17" b="T18"/>
            <a:pathLst>
              <a:path w="1729" h="97">
                <a:moveTo>
                  <a:pt x="0" y="96"/>
                </a:moveTo>
                <a:lnTo>
                  <a:pt x="96" y="0"/>
                </a:lnTo>
                <a:lnTo>
                  <a:pt x="1728" y="0"/>
                </a:lnTo>
                <a:lnTo>
                  <a:pt x="1632" y="96"/>
                </a:lnTo>
                <a:lnTo>
                  <a:pt x="0" y="96"/>
                </a:lnTo>
              </a:path>
            </a:pathLst>
          </a:custGeom>
          <a:solidFill>
            <a:srgbClr val="FFDA74"/>
          </a:solidFill>
          <a:ln w="12700" cap="rnd">
            <a:solidFill>
              <a:schemeClr val="tx1"/>
            </a:solidFill>
            <a:round/>
          </a:ln>
        </p:spPr>
        <p:txBody>
          <a:bodyPr/>
          <a:lstStyle/>
          <a:p>
            <a:endParaRPr lang="zh-CN" altLang="en-US"/>
          </a:p>
        </p:txBody>
      </p:sp>
      <p:sp>
        <p:nvSpPr>
          <p:cNvPr id="37930" name="Rectangle 44"/>
          <p:cNvSpPr>
            <a:spLocks noChangeArrowheads="1"/>
          </p:cNvSpPr>
          <p:nvPr/>
        </p:nvSpPr>
        <p:spPr bwMode="auto">
          <a:xfrm>
            <a:off x="5197475" y="5195888"/>
            <a:ext cx="1457325"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a:solidFill>
                  <a:schemeClr val="bg1"/>
                </a:solidFill>
                <a:ea typeface="宋体" panose="02010600030101010101" pitchFamily="2" charset="-122"/>
              </a:rPr>
              <a:t>网络</a:t>
            </a:r>
            <a:endParaRPr lang="zh-CN" altLang="en-US">
              <a:solidFill>
                <a:schemeClr val="bg1"/>
              </a:solidFill>
              <a:ea typeface="宋体" panose="02010600030101010101" pitchFamily="2" charset="-122"/>
            </a:endParaRPr>
          </a:p>
        </p:txBody>
      </p:sp>
      <p:sp>
        <p:nvSpPr>
          <p:cNvPr id="37931" name="Rectangle 45"/>
          <p:cNvSpPr>
            <a:spLocks noChangeArrowheads="1"/>
          </p:cNvSpPr>
          <p:nvPr/>
        </p:nvSpPr>
        <p:spPr bwMode="auto">
          <a:xfrm>
            <a:off x="6858000" y="5195888"/>
            <a:ext cx="1285875"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a:solidFill>
                  <a:schemeClr val="bg1"/>
                </a:solidFill>
                <a:ea typeface="宋体" panose="02010600030101010101" pitchFamily="2" charset="-122"/>
              </a:rPr>
              <a:t>端口</a:t>
            </a:r>
            <a:endParaRPr lang="zh-CN" altLang="en-US">
              <a:solidFill>
                <a:schemeClr val="bg1"/>
              </a:solidFill>
              <a:ea typeface="宋体" panose="02010600030101010101" pitchFamily="2" charset="-122"/>
            </a:endParaRPr>
          </a:p>
        </p:txBody>
      </p:sp>
      <p:sp>
        <p:nvSpPr>
          <p:cNvPr id="37932" name="Rectangle 46"/>
          <p:cNvSpPr>
            <a:spLocks noChangeArrowheads="1"/>
          </p:cNvSpPr>
          <p:nvPr/>
        </p:nvSpPr>
        <p:spPr bwMode="auto">
          <a:xfrm>
            <a:off x="5368925" y="5624513"/>
            <a:ext cx="1457325" cy="763587"/>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172.16.2.0</a:t>
            </a:r>
            <a:endParaRPr lang="zh-CN" altLang="en-US">
              <a:solidFill>
                <a:schemeClr val="bg1"/>
              </a:solidFill>
              <a:ea typeface="宋体" panose="02010600030101010101" pitchFamily="2" charset="-122"/>
            </a:endParaRPr>
          </a:p>
          <a:p>
            <a:pPr algn="l" defTabSz="1028700">
              <a:lnSpc>
                <a:spcPct val="95000"/>
              </a:lnSpc>
              <a:spcBef>
                <a:spcPct val="50000"/>
              </a:spcBef>
            </a:pPr>
            <a:r>
              <a:rPr lang="zh-CN" altLang="en-US">
                <a:solidFill>
                  <a:schemeClr val="bg1"/>
                </a:solidFill>
                <a:ea typeface="宋体" panose="02010600030101010101" pitchFamily="2" charset="-122"/>
              </a:rPr>
              <a:t>172.16.3.0</a:t>
            </a:r>
            <a:endParaRPr lang="zh-CN" altLang="en-US">
              <a:solidFill>
                <a:schemeClr val="bg1"/>
              </a:solidFill>
              <a:ea typeface="宋体" panose="02010600030101010101" pitchFamily="2" charset="-122"/>
            </a:endParaRPr>
          </a:p>
        </p:txBody>
      </p:sp>
      <p:sp>
        <p:nvSpPr>
          <p:cNvPr id="37933" name="Rectangle 47"/>
          <p:cNvSpPr>
            <a:spLocks noChangeArrowheads="1"/>
          </p:cNvSpPr>
          <p:nvPr/>
        </p:nvSpPr>
        <p:spPr bwMode="auto">
          <a:xfrm>
            <a:off x="6715125" y="5624513"/>
            <a:ext cx="1457325" cy="763587"/>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en-US" altLang="zh-CN">
                <a:solidFill>
                  <a:schemeClr val="bg1"/>
                </a:solidFill>
                <a:ea typeface="宋体" panose="02010600030101010101" pitchFamily="2" charset="-122"/>
              </a:rPr>
              <a:t>E0</a:t>
            </a:r>
            <a:endParaRPr lang="en-US" altLang="zh-CN">
              <a:solidFill>
                <a:schemeClr val="bg1"/>
              </a:solidFill>
              <a:ea typeface="宋体" panose="02010600030101010101" pitchFamily="2" charset="-122"/>
            </a:endParaRPr>
          </a:p>
          <a:p>
            <a:pPr defTabSz="1028700">
              <a:lnSpc>
                <a:spcPct val="95000"/>
              </a:lnSpc>
              <a:spcBef>
                <a:spcPct val="50000"/>
              </a:spcBef>
            </a:pPr>
            <a:r>
              <a:rPr lang="en-US" altLang="zh-CN">
                <a:solidFill>
                  <a:schemeClr val="bg1"/>
                </a:solidFill>
                <a:ea typeface="宋体" panose="02010600030101010101" pitchFamily="2" charset="-122"/>
              </a:rPr>
              <a:t>E1</a:t>
            </a:r>
            <a:endParaRPr lang="en-US" altLang="zh-CN">
              <a:solidFill>
                <a:schemeClr val="bg1"/>
              </a:solidFill>
              <a:ea typeface="宋体" panose="02010600030101010101" pitchFamily="2" charset="-122"/>
            </a:endParaRPr>
          </a:p>
        </p:txBody>
      </p:sp>
      <p:sp>
        <p:nvSpPr>
          <p:cNvPr id="37934" name="Rectangle 48"/>
          <p:cNvSpPr>
            <a:spLocks noChangeArrowheads="1"/>
          </p:cNvSpPr>
          <p:nvPr/>
        </p:nvSpPr>
        <p:spPr bwMode="auto">
          <a:xfrm>
            <a:off x="5400675" y="4938713"/>
            <a:ext cx="2400300"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a:solidFill>
                  <a:schemeClr val="bg1"/>
                </a:solidFill>
                <a:ea typeface="宋体" panose="02010600030101010101" pitchFamily="2" charset="-122"/>
              </a:rPr>
              <a:t>新路由表</a:t>
            </a:r>
            <a:endParaRPr lang="zh-CN" altLang="en-US">
              <a:solidFill>
                <a:schemeClr val="bg1"/>
              </a:solidFill>
              <a:ea typeface="宋体" panose="02010600030101010101" pitchFamily="2" charset="-122"/>
            </a:endParaRPr>
          </a:p>
        </p:txBody>
      </p:sp>
      <p:sp>
        <p:nvSpPr>
          <p:cNvPr id="673841" name="Freeform 49"/>
          <p:cNvSpPr/>
          <p:nvPr/>
        </p:nvSpPr>
        <p:spPr bwMode="auto">
          <a:xfrm>
            <a:off x="2427288" y="5514975"/>
            <a:ext cx="687387" cy="258763"/>
          </a:xfrm>
          <a:custGeom>
            <a:avLst/>
            <a:gdLst/>
            <a:ahLst/>
            <a:cxnLst>
              <a:cxn ang="0">
                <a:pos x="0" y="0"/>
              </a:cxn>
              <a:cxn ang="0">
                <a:pos x="0" y="144"/>
              </a:cxn>
              <a:cxn ang="0">
                <a:pos x="384" y="144"/>
              </a:cxn>
              <a:cxn ang="0">
                <a:pos x="384" y="0"/>
              </a:cxn>
            </a:cxnLst>
            <a:rect l="0" t="0" r="r" b="b"/>
            <a:pathLst>
              <a:path w="385" h="145">
                <a:moveTo>
                  <a:pt x="0" y="0"/>
                </a:moveTo>
                <a:lnTo>
                  <a:pt x="0" y="144"/>
                </a:lnTo>
                <a:lnTo>
                  <a:pt x="384" y="144"/>
                </a:lnTo>
                <a:lnTo>
                  <a:pt x="384" y="0"/>
                </a:lnTo>
              </a:path>
            </a:pathLst>
          </a:custGeom>
          <a:noFill/>
          <a:ln w="50800" cap="rnd" cmpd="sng">
            <a:solidFill>
              <a:srgbClr val="8955FF"/>
            </a:solidFill>
            <a:prstDash val="solid"/>
            <a:round/>
            <a:headEnd type="none" w="sm" len="sm"/>
            <a:tailEnd type="none" w="sm" len="sm"/>
          </a:ln>
          <a:effectLst>
            <a:outerShdw dist="35921" dir="2700000" algn="ctr" rotWithShape="0">
              <a:schemeClr val="bg2"/>
            </a:outerShdw>
          </a:effectLst>
        </p:spPr>
        <p:txBody>
          <a:bodyPr/>
          <a:lstStyle/>
          <a:p>
            <a:pPr>
              <a:defRPr/>
            </a:pPr>
            <a:endParaRPr lang="zh-CN" altLang="en-US">
              <a:ea typeface="宋体" panose="02010600030101010101" pitchFamily="2" charset="-122"/>
            </a:endParaRPr>
          </a:p>
        </p:txBody>
      </p:sp>
      <p:sp>
        <p:nvSpPr>
          <p:cNvPr id="37936" name="Rectangle 50"/>
          <p:cNvSpPr>
            <a:spLocks noChangeArrowheads="1"/>
          </p:cNvSpPr>
          <p:nvPr/>
        </p:nvSpPr>
        <p:spPr bwMode="auto">
          <a:xfrm>
            <a:off x="2357438" y="5816600"/>
            <a:ext cx="669925" cy="298450"/>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子网</a:t>
            </a:r>
            <a:endParaRPr lang="zh-CN" altLang="en-US" sz="2000">
              <a:ea typeface="宋体" panose="02010600030101010101" pitchFamily="2" charset="-122"/>
            </a:endParaRPr>
          </a:p>
        </p:txBody>
      </p:sp>
      <p:sp>
        <p:nvSpPr>
          <p:cNvPr id="673843" name="Freeform 51"/>
          <p:cNvSpPr/>
          <p:nvPr/>
        </p:nvSpPr>
        <p:spPr bwMode="auto">
          <a:xfrm>
            <a:off x="3455988" y="5514975"/>
            <a:ext cx="687387" cy="258763"/>
          </a:xfrm>
          <a:custGeom>
            <a:avLst/>
            <a:gdLst/>
            <a:ahLst/>
            <a:cxnLst>
              <a:cxn ang="0">
                <a:pos x="0" y="0"/>
              </a:cxn>
              <a:cxn ang="0">
                <a:pos x="0" y="144"/>
              </a:cxn>
              <a:cxn ang="0">
                <a:pos x="384" y="144"/>
              </a:cxn>
              <a:cxn ang="0">
                <a:pos x="384" y="0"/>
              </a:cxn>
            </a:cxnLst>
            <a:rect l="0" t="0" r="r" b="b"/>
            <a:pathLst>
              <a:path w="385" h="145">
                <a:moveTo>
                  <a:pt x="0" y="0"/>
                </a:moveTo>
                <a:lnTo>
                  <a:pt x="0" y="144"/>
                </a:lnTo>
                <a:lnTo>
                  <a:pt x="384" y="144"/>
                </a:lnTo>
                <a:lnTo>
                  <a:pt x="384" y="0"/>
                </a:lnTo>
              </a:path>
            </a:pathLst>
          </a:custGeom>
          <a:noFill/>
          <a:ln w="50800" cap="rnd" cmpd="sng">
            <a:solidFill>
              <a:srgbClr val="8955FF"/>
            </a:solidFill>
            <a:prstDash val="solid"/>
            <a:round/>
            <a:headEnd type="none" w="sm" len="sm"/>
            <a:tailEnd type="none" w="sm" len="sm"/>
          </a:ln>
          <a:effectLst>
            <a:outerShdw dist="35921" dir="2700000" algn="ctr" rotWithShape="0">
              <a:schemeClr val="bg2"/>
            </a:outerShdw>
          </a:effectLst>
        </p:spPr>
        <p:txBody>
          <a:bodyPr/>
          <a:lstStyle/>
          <a:p>
            <a:pPr>
              <a:defRPr/>
            </a:pPr>
            <a:endParaRPr lang="zh-CN" altLang="en-US">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78" name="Rectangle 46"/>
          <p:cNvSpPr>
            <a:spLocks noChangeArrowheads="1"/>
          </p:cNvSpPr>
          <p:nvPr/>
        </p:nvSpPr>
        <p:spPr bwMode="auto">
          <a:xfrm>
            <a:off x="3735388" y="4343400"/>
            <a:ext cx="1465262" cy="45720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1382450" tIns="691241" rIns="1382450" bIns="691241" anchor="ctr"/>
          <a:lstStyle/>
          <a:p>
            <a:pPr defTabSz="1028700">
              <a:defRPr/>
            </a:pPr>
            <a:endParaRPr lang="zh-CN" altLang="en-US" sz="3200">
              <a:ea typeface="宋体" panose="02010600030101010101" pitchFamily="2" charset="-122"/>
            </a:endParaRPr>
          </a:p>
        </p:txBody>
      </p:sp>
      <p:sp>
        <p:nvSpPr>
          <p:cNvPr id="38915" name="Rectangle 7"/>
          <p:cNvSpPr>
            <a:spLocks noChangeArrowheads="1"/>
          </p:cNvSpPr>
          <p:nvPr/>
        </p:nvSpPr>
        <p:spPr bwMode="auto">
          <a:xfrm>
            <a:off x="4229100" y="4424363"/>
            <a:ext cx="742950"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16</a:t>
            </a:r>
            <a:endParaRPr lang="zh-CN" altLang="en-US" sz="2000">
              <a:ea typeface="宋体" panose="02010600030101010101" pitchFamily="2" charset="-122"/>
            </a:endParaRPr>
          </a:p>
        </p:txBody>
      </p:sp>
      <p:sp>
        <p:nvSpPr>
          <p:cNvPr id="684074" name="Rectangle 42"/>
          <p:cNvSpPr>
            <a:spLocks noChangeArrowheads="1"/>
          </p:cNvSpPr>
          <p:nvPr/>
        </p:nvSpPr>
        <p:spPr bwMode="auto">
          <a:xfrm>
            <a:off x="2287588" y="4343400"/>
            <a:ext cx="1465262" cy="45720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1382450" tIns="691241" rIns="1382450" bIns="691241" anchor="ctr"/>
          <a:lstStyle/>
          <a:p>
            <a:pPr defTabSz="1028700">
              <a:defRPr/>
            </a:pPr>
            <a:endParaRPr lang="zh-CN" altLang="en-US" sz="3200">
              <a:ea typeface="宋体" panose="02010600030101010101" pitchFamily="2" charset="-122"/>
            </a:endParaRPr>
          </a:p>
        </p:txBody>
      </p:sp>
      <p:sp>
        <p:nvSpPr>
          <p:cNvPr id="684079" name="Rectangle 47"/>
          <p:cNvSpPr>
            <a:spLocks noChangeArrowheads="1"/>
          </p:cNvSpPr>
          <p:nvPr/>
        </p:nvSpPr>
        <p:spPr bwMode="auto">
          <a:xfrm>
            <a:off x="5200650" y="4343400"/>
            <a:ext cx="1465263" cy="45720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1382450" tIns="691241" rIns="1382450" bIns="691241" anchor="ctr"/>
          <a:lstStyle/>
          <a:p>
            <a:pPr defTabSz="1028700">
              <a:defRPr/>
            </a:pPr>
            <a:endParaRPr lang="zh-CN" altLang="en-US" sz="3200">
              <a:ea typeface="宋体" panose="02010600030101010101" pitchFamily="2" charset="-122"/>
            </a:endParaRPr>
          </a:p>
        </p:txBody>
      </p:sp>
      <p:sp>
        <p:nvSpPr>
          <p:cNvPr id="684080" name="Rectangle 48"/>
          <p:cNvSpPr>
            <a:spLocks noChangeArrowheads="1"/>
          </p:cNvSpPr>
          <p:nvPr/>
        </p:nvSpPr>
        <p:spPr bwMode="auto">
          <a:xfrm>
            <a:off x="6648450" y="4343400"/>
            <a:ext cx="1465263" cy="45720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1382450" tIns="691241" rIns="1382450" bIns="691241" anchor="ctr"/>
          <a:lstStyle/>
          <a:p>
            <a:pPr defTabSz="1028700">
              <a:defRPr/>
            </a:pPr>
            <a:endParaRPr lang="zh-CN" altLang="en-US" sz="3200">
              <a:ea typeface="宋体" panose="02010600030101010101" pitchFamily="2" charset="-122"/>
            </a:endParaRPr>
          </a:p>
        </p:txBody>
      </p:sp>
      <p:sp>
        <p:nvSpPr>
          <p:cNvPr id="38919" name="Rectangle 2"/>
          <p:cNvSpPr>
            <a:spLocks noChangeArrowheads="1"/>
          </p:cNvSpPr>
          <p:nvPr/>
        </p:nvSpPr>
        <p:spPr bwMode="auto">
          <a:xfrm>
            <a:off x="3025775" y="1658938"/>
            <a:ext cx="1814513"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zh-CN" altLang="en-US" sz="2700">
                <a:ea typeface="宋体" panose="02010600030101010101" pitchFamily="2" charset="-122"/>
              </a:rPr>
              <a:t>网络</a:t>
            </a:r>
            <a:endParaRPr lang="zh-CN" altLang="en-US" sz="2700">
              <a:ea typeface="宋体" panose="02010600030101010101" pitchFamily="2" charset="-122"/>
            </a:endParaRPr>
          </a:p>
        </p:txBody>
      </p:sp>
      <p:sp>
        <p:nvSpPr>
          <p:cNvPr id="38920" name="Rectangle 3"/>
          <p:cNvSpPr>
            <a:spLocks noChangeArrowheads="1"/>
          </p:cNvSpPr>
          <p:nvPr/>
        </p:nvSpPr>
        <p:spPr bwMode="auto">
          <a:xfrm>
            <a:off x="6054725" y="1687513"/>
            <a:ext cx="1200150"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zh-CN" altLang="en-US" sz="2700">
                <a:ea typeface="宋体" panose="02010600030101010101" pitchFamily="2" charset="-122"/>
              </a:rPr>
              <a:t>主机</a:t>
            </a:r>
            <a:endParaRPr lang="zh-CN" altLang="en-US" sz="2700">
              <a:ea typeface="宋体" panose="02010600030101010101" pitchFamily="2" charset="-122"/>
            </a:endParaRPr>
          </a:p>
        </p:txBody>
      </p:sp>
      <p:sp>
        <p:nvSpPr>
          <p:cNvPr id="38921" name="Rectangle 6"/>
          <p:cNvSpPr>
            <a:spLocks noChangeArrowheads="1"/>
          </p:cNvSpPr>
          <p:nvPr/>
        </p:nvSpPr>
        <p:spPr bwMode="auto">
          <a:xfrm>
            <a:off x="2686050" y="4424363"/>
            <a:ext cx="742950"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a:t>
            </a:r>
            <a:endParaRPr lang="zh-CN" altLang="en-US" sz="2000">
              <a:ea typeface="宋体" panose="02010600030101010101" pitchFamily="2" charset="-122"/>
            </a:endParaRPr>
          </a:p>
        </p:txBody>
      </p:sp>
      <p:sp>
        <p:nvSpPr>
          <p:cNvPr id="38922" name="Rectangle 8"/>
          <p:cNvSpPr>
            <a:spLocks noChangeArrowheads="1"/>
          </p:cNvSpPr>
          <p:nvPr/>
        </p:nvSpPr>
        <p:spPr bwMode="auto">
          <a:xfrm>
            <a:off x="5886450" y="4424363"/>
            <a:ext cx="457200"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0</a:t>
            </a:r>
            <a:endParaRPr lang="zh-CN" altLang="en-US" sz="2000">
              <a:ea typeface="宋体" panose="02010600030101010101" pitchFamily="2" charset="-122"/>
            </a:endParaRPr>
          </a:p>
        </p:txBody>
      </p:sp>
      <p:sp>
        <p:nvSpPr>
          <p:cNvPr id="38923" name="Rectangle 9"/>
          <p:cNvSpPr>
            <a:spLocks noChangeArrowheads="1"/>
          </p:cNvSpPr>
          <p:nvPr/>
        </p:nvSpPr>
        <p:spPr bwMode="auto">
          <a:xfrm>
            <a:off x="7258050" y="4424363"/>
            <a:ext cx="457200"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0</a:t>
            </a:r>
            <a:endParaRPr lang="zh-CN" altLang="en-US" sz="2000">
              <a:ea typeface="宋体" panose="02010600030101010101" pitchFamily="2" charset="-122"/>
            </a:endParaRPr>
          </a:p>
        </p:txBody>
      </p:sp>
      <p:sp>
        <p:nvSpPr>
          <p:cNvPr id="38924" name="Line 11"/>
          <p:cNvSpPr>
            <a:spLocks noChangeShapeType="1"/>
          </p:cNvSpPr>
          <p:nvPr/>
        </p:nvSpPr>
        <p:spPr bwMode="auto">
          <a:xfrm>
            <a:off x="2352675" y="3586163"/>
            <a:ext cx="5657850" cy="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38925" name="Line 13"/>
          <p:cNvSpPr>
            <a:spLocks noChangeShapeType="1"/>
          </p:cNvSpPr>
          <p:nvPr/>
        </p:nvSpPr>
        <p:spPr bwMode="auto">
          <a:xfrm>
            <a:off x="6648450" y="2200275"/>
            <a:ext cx="0" cy="1914525"/>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38926" name="Rectangle 18"/>
          <p:cNvSpPr>
            <a:spLocks noChangeArrowheads="1"/>
          </p:cNvSpPr>
          <p:nvPr/>
        </p:nvSpPr>
        <p:spPr bwMode="auto">
          <a:xfrm>
            <a:off x="2252663" y="2628900"/>
            <a:ext cx="1285875" cy="385763"/>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10101100</a:t>
            </a:r>
            <a:endParaRPr lang="zh-CN" altLang="en-US" sz="2000">
              <a:ea typeface="宋体" panose="02010600030101010101" pitchFamily="2" charset="-122"/>
            </a:endParaRPr>
          </a:p>
        </p:txBody>
      </p:sp>
      <p:sp>
        <p:nvSpPr>
          <p:cNvPr id="38927" name="Rectangle 19"/>
          <p:cNvSpPr>
            <a:spLocks noChangeArrowheads="1"/>
          </p:cNvSpPr>
          <p:nvPr/>
        </p:nvSpPr>
        <p:spPr bwMode="auto">
          <a:xfrm>
            <a:off x="2252663" y="3143250"/>
            <a:ext cx="1285875" cy="3714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38928" name="Rectangle 20"/>
          <p:cNvSpPr>
            <a:spLocks noChangeArrowheads="1"/>
          </p:cNvSpPr>
          <p:nvPr/>
        </p:nvSpPr>
        <p:spPr bwMode="auto">
          <a:xfrm>
            <a:off x="2266950" y="3729038"/>
            <a:ext cx="1257300" cy="4143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10101100</a:t>
            </a:r>
            <a:endParaRPr lang="zh-CN" altLang="en-US" sz="2000">
              <a:ea typeface="宋体" panose="02010600030101010101" pitchFamily="2" charset="-122"/>
            </a:endParaRPr>
          </a:p>
        </p:txBody>
      </p:sp>
      <p:sp>
        <p:nvSpPr>
          <p:cNvPr id="38929" name="Rectangle 21"/>
          <p:cNvSpPr>
            <a:spLocks noChangeArrowheads="1"/>
          </p:cNvSpPr>
          <p:nvPr/>
        </p:nvSpPr>
        <p:spPr bwMode="auto">
          <a:xfrm>
            <a:off x="3767138" y="2628900"/>
            <a:ext cx="1271587" cy="385763"/>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00010000</a:t>
            </a:r>
            <a:endParaRPr lang="zh-CN" altLang="en-US" sz="2000">
              <a:ea typeface="宋体" panose="02010600030101010101" pitchFamily="2" charset="-122"/>
            </a:endParaRPr>
          </a:p>
        </p:txBody>
      </p:sp>
      <p:sp>
        <p:nvSpPr>
          <p:cNvPr id="38930" name="Rectangle 22"/>
          <p:cNvSpPr>
            <a:spLocks noChangeArrowheads="1"/>
          </p:cNvSpPr>
          <p:nvPr/>
        </p:nvSpPr>
        <p:spPr bwMode="auto">
          <a:xfrm>
            <a:off x="3767138" y="3143250"/>
            <a:ext cx="1285875" cy="3714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38931" name="Rectangle 23"/>
          <p:cNvSpPr>
            <a:spLocks noChangeArrowheads="1"/>
          </p:cNvSpPr>
          <p:nvPr/>
        </p:nvSpPr>
        <p:spPr bwMode="auto">
          <a:xfrm>
            <a:off x="3767138" y="3729038"/>
            <a:ext cx="1271587" cy="4143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00010000</a:t>
            </a:r>
            <a:endParaRPr lang="zh-CN" altLang="en-US" sz="2000">
              <a:ea typeface="宋体" panose="02010600030101010101" pitchFamily="2" charset="-122"/>
            </a:endParaRPr>
          </a:p>
        </p:txBody>
      </p:sp>
      <p:sp>
        <p:nvSpPr>
          <p:cNvPr id="38932" name="Rectangle 24"/>
          <p:cNvSpPr>
            <a:spLocks noChangeArrowheads="1"/>
          </p:cNvSpPr>
          <p:nvPr/>
        </p:nvSpPr>
        <p:spPr bwMode="auto">
          <a:xfrm>
            <a:off x="5140325" y="3159125"/>
            <a:ext cx="1400175" cy="4857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00000000</a:t>
            </a:r>
            <a:endParaRPr lang="zh-CN" altLang="en-US" sz="2000">
              <a:ea typeface="宋体" panose="02010600030101010101" pitchFamily="2" charset="-122"/>
            </a:endParaRPr>
          </a:p>
        </p:txBody>
      </p:sp>
      <p:sp>
        <p:nvSpPr>
          <p:cNvPr id="38933" name="Rectangle 25"/>
          <p:cNvSpPr>
            <a:spLocks noChangeArrowheads="1"/>
          </p:cNvSpPr>
          <p:nvPr/>
        </p:nvSpPr>
        <p:spPr bwMode="auto">
          <a:xfrm>
            <a:off x="5154613" y="3673475"/>
            <a:ext cx="1385887" cy="528638"/>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00000000</a:t>
            </a:r>
            <a:endParaRPr lang="zh-CN" altLang="en-US" sz="2000">
              <a:ea typeface="宋体" panose="02010600030101010101" pitchFamily="2" charset="-122"/>
            </a:endParaRPr>
          </a:p>
        </p:txBody>
      </p:sp>
      <p:sp>
        <p:nvSpPr>
          <p:cNvPr id="38934" name="Rectangle 26"/>
          <p:cNvSpPr>
            <a:spLocks noChangeArrowheads="1"/>
          </p:cNvSpPr>
          <p:nvPr/>
        </p:nvSpPr>
        <p:spPr bwMode="auto">
          <a:xfrm>
            <a:off x="6554788" y="2630488"/>
            <a:ext cx="1371600" cy="500062"/>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10100000</a:t>
            </a:r>
            <a:endParaRPr lang="zh-CN" altLang="en-US" sz="2000">
              <a:ea typeface="宋体" panose="02010600030101010101" pitchFamily="2" charset="-122"/>
            </a:endParaRPr>
          </a:p>
        </p:txBody>
      </p:sp>
      <p:sp>
        <p:nvSpPr>
          <p:cNvPr id="38935" name="Rectangle 27"/>
          <p:cNvSpPr>
            <a:spLocks noChangeArrowheads="1"/>
          </p:cNvSpPr>
          <p:nvPr/>
        </p:nvSpPr>
        <p:spPr bwMode="auto">
          <a:xfrm>
            <a:off x="6540500" y="3144838"/>
            <a:ext cx="1414463" cy="4857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00000000</a:t>
            </a:r>
            <a:endParaRPr lang="zh-CN" altLang="en-US" sz="2000">
              <a:ea typeface="宋体" panose="02010600030101010101" pitchFamily="2" charset="-122"/>
            </a:endParaRPr>
          </a:p>
        </p:txBody>
      </p:sp>
      <p:sp>
        <p:nvSpPr>
          <p:cNvPr id="38936" name="Rectangle 28"/>
          <p:cNvSpPr>
            <a:spLocks noChangeArrowheads="1"/>
          </p:cNvSpPr>
          <p:nvPr/>
        </p:nvSpPr>
        <p:spPr bwMode="auto">
          <a:xfrm>
            <a:off x="6554788" y="3673475"/>
            <a:ext cx="1385887" cy="528638"/>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00000000</a:t>
            </a:r>
            <a:endParaRPr lang="zh-CN" altLang="en-US" sz="2000">
              <a:ea typeface="宋体" panose="02010600030101010101" pitchFamily="2" charset="-122"/>
            </a:endParaRPr>
          </a:p>
        </p:txBody>
      </p:sp>
      <p:sp>
        <p:nvSpPr>
          <p:cNvPr id="684063" name="Rectangle 31"/>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zh-CN" altLang="en-US" smtClean="0">
                <a:solidFill>
                  <a:schemeClr val="tx1"/>
                </a:solidFill>
                <a:ea typeface="宋体" panose="02010600030101010101" pitchFamily="2" charset="-122"/>
              </a:rPr>
              <a:t>缺省情况下的子网掩码</a:t>
            </a:r>
            <a:endParaRPr lang="zh-CN" altLang="en-US" smtClean="0">
              <a:solidFill>
                <a:schemeClr val="tx1"/>
              </a:solidFill>
              <a:ea typeface="宋体" panose="02010600030101010101" pitchFamily="2" charset="-122"/>
            </a:endParaRPr>
          </a:p>
        </p:txBody>
      </p:sp>
      <p:sp>
        <p:nvSpPr>
          <p:cNvPr id="38938" name="Rectangle 29"/>
          <p:cNvSpPr>
            <a:spLocks noGrp="1" noChangeArrowheads="1"/>
          </p:cNvSpPr>
          <p:nvPr>
            <p:ph type="body" sz="half" idx="2"/>
          </p:nvPr>
        </p:nvSpPr>
        <p:spPr>
          <a:xfrm>
            <a:off x="325438" y="5218113"/>
            <a:ext cx="8221662" cy="725487"/>
          </a:xfrm>
          <a:noFill/>
        </p:spPr>
        <p:txBody>
          <a:bodyPr lIns="82153" tIns="41076" rIns="82153" bIns="41076" anchor="ctr" anchorCtr="1"/>
          <a:lstStyle/>
          <a:p>
            <a:r>
              <a:rPr lang="zh-CN" altLang="en-US" sz="3100" smtClean="0">
                <a:ea typeface="宋体" panose="02010600030101010101" pitchFamily="2" charset="-122"/>
              </a:rPr>
              <a:t>缺省情况下子网未划分</a:t>
            </a:r>
            <a:endParaRPr lang="zh-CN" altLang="en-US" sz="3100" smtClean="0">
              <a:ea typeface="宋体" panose="02010600030101010101" pitchFamily="2" charset="-122"/>
            </a:endParaRPr>
          </a:p>
        </p:txBody>
      </p:sp>
      <p:sp>
        <p:nvSpPr>
          <p:cNvPr id="38939" name="Rectangle 30"/>
          <p:cNvSpPr>
            <a:spLocks noChangeArrowheads="1"/>
          </p:cNvSpPr>
          <p:nvPr/>
        </p:nvSpPr>
        <p:spPr bwMode="auto">
          <a:xfrm>
            <a:off x="5168900" y="2628900"/>
            <a:ext cx="1343025" cy="500063"/>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00000010</a:t>
            </a:r>
            <a:endParaRPr lang="zh-CN" altLang="en-US" sz="2000">
              <a:ea typeface="宋体" panose="02010600030101010101" pitchFamily="2" charset="-122"/>
            </a:endParaRPr>
          </a:p>
        </p:txBody>
      </p:sp>
      <p:sp>
        <p:nvSpPr>
          <p:cNvPr id="38940" name="Line 39"/>
          <p:cNvSpPr>
            <a:spLocks noChangeShapeType="1"/>
          </p:cNvSpPr>
          <p:nvPr/>
        </p:nvSpPr>
        <p:spPr bwMode="auto">
          <a:xfrm>
            <a:off x="2381250" y="2209800"/>
            <a:ext cx="5657850" cy="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38941" name="Line 40"/>
          <p:cNvSpPr>
            <a:spLocks noChangeShapeType="1"/>
          </p:cNvSpPr>
          <p:nvPr/>
        </p:nvSpPr>
        <p:spPr bwMode="auto">
          <a:xfrm>
            <a:off x="3752850" y="2209800"/>
            <a:ext cx="0" cy="1914525"/>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38942" name="Line 38"/>
          <p:cNvSpPr>
            <a:spLocks noChangeShapeType="1"/>
          </p:cNvSpPr>
          <p:nvPr/>
        </p:nvSpPr>
        <p:spPr bwMode="auto">
          <a:xfrm>
            <a:off x="5200650" y="1771650"/>
            <a:ext cx="0" cy="2362200"/>
          </a:xfrm>
          <a:prstGeom prst="line">
            <a:avLst/>
          </a:prstGeom>
          <a:noFill/>
          <a:ln w="28575">
            <a:solidFill>
              <a:schemeClr val="accent2"/>
            </a:solidFill>
            <a:round/>
            <a:headEnd type="none" w="sm" len="sm"/>
            <a:tailEnd type="none" w="sm" len="sm"/>
          </a:ln>
        </p:spPr>
        <p:txBody>
          <a:bodyPr wrap="none" anchor="ctr"/>
          <a:lstStyle/>
          <a:p>
            <a:endParaRPr lang="zh-CN" altLang="en-US"/>
          </a:p>
        </p:txBody>
      </p:sp>
      <p:sp>
        <p:nvSpPr>
          <p:cNvPr id="684081" name="Rectangle 49"/>
          <p:cNvSpPr>
            <a:spLocks noChangeArrowheads="1"/>
          </p:cNvSpPr>
          <p:nvPr/>
        </p:nvSpPr>
        <p:spPr bwMode="auto">
          <a:xfrm>
            <a:off x="382588" y="2601913"/>
            <a:ext cx="1617662" cy="369887"/>
          </a:xfrm>
          <a:prstGeom prst="rect">
            <a:avLst/>
          </a:prstGeom>
          <a:solidFill>
            <a:schemeClr val="folHlink"/>
          </a:solidFill>
          <a:ln w="9525">
            <a:solidFill>
              <a:schemeClr val="tx1"/>
            </a:solidFill>
            <a:miter lim="800000"/>
          </a:ln>
          <a:effectLst>
            <a:outerShdw dist="35921" dir="2700000" algn="ctr" rotWithShape="0">
              <a:schemeClr val="bg2"/>
            </a:outerShdw>
          </a:effectLst>
        </p:spPr>
        <p:txBody>
          <a:bodyPr wrap="none" lIns="21431" tIns="30362" rIns="21431" bIns="30362"/>
          <a:lstStyle/>
          <a:p>
            <a:pPr algn="l" defTabSz="1028700">
              <a:lnSpc>
                <a:spcPts val="2365"/>
              </a:lnSpc>
              <a:tabLst>
                <a:tab pos="514350" algn="l"/>
                <a:tab pos="1028700" algn="l"/>
                <a:tab pos="1543050" algn="l"/>
              </a:tabLst>
              <a:defRPr/>
            </a:pPr>
            <a:r>
              <a:rPr lang="zh-CN" altLang="en-US" sz="2000">
                <a:ea typeface="宋体" panose="02010600030101010101" pitchFamily="2" charset="-122"/>
              </a:rPr>
              <a:t>172.16.2.160</a:t>
            </a:r>
            <a:endParaRPr lang="zh-CN" altLang="en-US" sz="2000">
              <a:ea typeface="宋体" panose="02010600030101010101" pitchFamily="2" charset="-122"/>
            </a:endParaRPr>
          </a:p>
        </p:txBody>
      </p:sp>
      <p:sp>
        <p:nvSpPr>
          <p:cNvPr id="684082" name="Rectangle 50"/>
          <p:cNvSpPr>
            <a:spLocks noChangeArrowheads="1"/>
          </p:cNvSpPr>
          <p:nvPr/>
        </p:nvSpPr>
        <p:spPr bwMode="auto">
          <a:xfrm>
            <a:off x="323850" y="3200400"/>
            <a:ext cx="1743075" cy="304800"/>
          </a:xfrm>
          <a:prstGeom prst="rect">
            <a:avLst/>
          </a:prstGeom>
          <a:solidFill>
            <a:schemeClr val="folHlink"/>
          </a:solidFill>
          <a:ln w="9525">
            <a:solidFill>
              <a:schemeClr val="tx1"/>
            </a:solidFill>
            <a:miter lim="800000"/>
          </a:ln>
          <a:effectLst>
            <a:outerShdw dist="35921" dir="2700000" algn="ctr" rotWithShape="0">
              <a:schemeClr val="bg2"/>
            </a:outerShdw>
          </a:effectLst>
        </p:spPr>
        <p:txBody>
          <a:bodyPr wrap="none" lIns="21431" tIns="30362" rIns="21431" bIns="30362"/>
          <a:lstStyle/>
          <a:p>
            <a:pPr algn="l" defTabSz="1028700">
              <a:lnSpc>
                <a:spcPts val="2025"/>
              </a:lnSpc>
              <a:tabLst>
                <a:tab pos="514350" algn="l"/>
                <a:tab pos="1028700" algn="l"/>
                <a:tab pos="1543050" algn="l"/>
              </a:tabLst>
              <a:defRPr/>
            </a:pPr>
            <a:r>
              <a:rPr lang="zh-CN" altLang="en-US" sz="2000">
                <a:ea typeface="宋体" panose="02010600030101010101" pitchFamily="2" charset="-122"/>
              </a:rPr>
              <a:t>  255.255.0.0</a:t>
            </a:r>
            <a:endParaRPr lang="zh-CN" altLang="en-US" sz="2000">
              <a:ea typeface="宋体" panose="02010600030101010101" pitchFamily="2" charset="-122"/>
            </a:endParaRPr>
          </a:p>
        </p:txBody>
      </p:sp>
      <p:sp>
        <p:nvSpPr>
          <p:cNvPr id="38945" name="Rectangle 51"/>
          <p:cNvSpPr>
            <a:spLocks noChangeArrowheads="1"/>
          </p:cNvSpPr>
          <p:nvPr/>
        </p:nvSpPr>
        <p:spPr bwMode="auto">
          <a:xfrm>
            <a:off x="400050" y="4171950"/>
            <a:ext cx="1814513"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zh-CN" altLang="en-US" sz="2700">
                <a:ea typeface="宋体" panose="02010600030101010101" pitchFamily="2" charset="-122"/>
              </a:rPr>
              <a:t>网络号</a:t>
            </a:r>
            <a:endParaRPr lang="zh-CN" altLang="en-US" sz="270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7" name="Rectangle 37"/>
          <p:cNvSpPr>
            <a:spLocks noChangeArrowheads="1"/>
          </p:cNvSpPr>
          <p:nvPr/>
        </p:nvSpPr>
        <p:spPr bwMode="auto">
          <a:xfrm>
            <a:off x="2214563" y="5014913"/>
            <a:ext cx="1465262" cy="45720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1382450" tIns="691241" rIns="1382450" bIns="691241" anchor="ctr"/>
          <a:lstStyle/>
          <a:p>
            <a:pPr defTabSz="1028700">
              <a:defRPr/>
            </a:pPr>
            <a:endParaRPr lang="zh-CN" altLang="en-US" sz="3200">
              <a:ea typeface="宋体" panose="02010600030101010101" pitchFamily="2" charset="-122"/>
            </a:endParaRPr>
          </a:p>
        </p:txBody>
      </p:sp>
      <p:sp>
        <p:nvSpPr>
          <p:cNvPr id="39939" name="Rectangle 68"/>
          <p:cNvSpPr>
            <a:spLocks noChangeArrowheads="1"/>
          </p:cNvSpPr>
          <p:nvPr/>
        </p:nvSpPr>
        <p:spPr bwMode="auto">
          <a:xfrm>
            <a:off x="6346825" y="4014788"/>
            <a:ext cx="211138" cy="369887"/>
          </a:xfrm>
          <a:prstGeom prst="rect">
            <a:avLst/>
          </a:prstGeom>
          <a:solidFill>
            <a:srgbClr val="FFFFFF"/>
          </a:solidFill>
          <a:ln w="28575">
            <a:solidFill>
              <a:schemeClr val="tx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sp>
        <p:nvSpPr>
          <p:cNvPr id="686114" name="Rectangle 34"/>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zh-CN" altLang="en-US" smtClean="0">
                <a:solidFill>
                  <a:schemeClr val="tx1"/>
                </a:solidFill>
                <a:ea typeface="宋体" panose="02010600030101010101" pitchFamily="2" charset="-122"/>
              </a:rPr>
              <a:t>利用子网掩码划分子网</a:t>
            </a:r>
            <a:endParaRPr lang="zh-CN" altLang="en-US" smtClean="0">
              <a:solidFill>
                <a:schemeClr val="tx1"/>
              </a:solidFill>
              <a:ea typeface="宋体" panose="02010600030101010101" pitchFamily="2" charset="-122"/>
            </a:endParaRPr>
          </a:p>
        </p:txBody>
      </p:sp>
      <p:sp>
        <p:nvSpPr>
          <p:cNvPr id="39941" name="Rectangle 25"/>
          <p:cNvSpPr>
            <a:spLocks noGrp="1" noChangeArrowheads="1"/>
          </p:cNvSpPr>
          <p:nvPr>
            <p:ph type="body" sz="half" idx="2"/>
          </p:nvPr>
        </p:nvSpPr>
        <p:spPr>
          <a:xfrm>
            <a:off x="252413" y="5634038"/>
            <a:ext cx="8221662" cy="639762"/>
          </a:xfrm>
          <a:noFill/>
        </p:spPr>
        <p:txBody>
          <a:bodyPr lIns="82153" tIns="41076" rIns="82153" bIns="41076" anchor="ctr" anchorCtr="1"/>
          <a:lstStyle/>
          <a:p>
            <a:r>
              <a:rPr lang="zh-CN" altLang="en-US" sz="3100" smtClean="0">
                <a:ea typeface="宋体" panose="02010600030101010101" pitchFamily="2" charset="-122"/>
              </a:rPr>
              <a:t>扩展了8位地址的网络</a:t>
            </a:r>
            <a:endParaRPr lang="zh-CN" altLang="en-US" sz="3100" smtClean="0">
              <a:ea typeface="宋体" panose="02010600030101010101" pitchFamily="2" charset="-122"/>
            </a:endParaRPr>
          </a:p>
        </p:txBody>
      </p:sp>
      <p:sp>
        <p:nvSpPr>
          <p:cNvPr id="686115" name="Rectangle 35"/>
          <p:cNvSpPr>
            <a:spLocks noChangeArrowheads="1"/>
          </p:cNvSpPr>
          <p:nvPr/>
        </p:nvSpPr>
        <p:spPr bwMode="auto">
          <a:xfrm>
            <a:off x="3662363" y="5014913"/>
            <a:ext cx="1465262" cy="45720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1382450" tIns="691241" rIns="1382450" bIns="691241" anchor="ctr"/>
          <a:lstStyle/>
          <a:p>
            <a:pPr defTabSz="1028700">
              <a:defRPr/>
            </a:pPr>
            <a:endParaRPr lang="zh-CN" altLang="en-US" sz="3200">
              <a:ea typeface="宋体" panose="02010600030101010101" pitchFamily="2" charset="-122"/>
            </a:endParaRPr>
          </a:p>
        </p:txBody>
      </p:sp>
      <p:sp>
        <p:nvSpPr>
          <p:cNvPr id="39943" name="Rectangle 36"/>
          <p:cNvSpPr>
            <a:spLocks noChangeArrowheads="1"/>
          </p:cNvSpPr>
          <p:nvPr/>
        </p:nvSpPr>
        <p:spPr bwMode="auto">
          <a:xfrm>
            <a:off x="4156075" y="5095875"/>
            <a:ext cx="742950"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16</a:t>
            </a:r>
            <a:endParaRPr lang="zh-CN" altLang="en-US" sz="2000">
              <a:ea typeface="宋体" panose="02010600030101010101" pitchFamily="2" charset="-122"/>
            </a:endParaRPr>
          </a:p>
        </p:txBody>
      </p:sp>
      <p:sp>
        <p:nvSpPr>
          <p:cNvPr id="686118" name="Rectangle 38"/>
          <p:cNvSpPr>
            <a:spLocks noChangeArrowheads="1"/>
          </p:cNvSpPr>
          <p:nvPr/>
        </p:nvSpPr>
        <p:spPr bwMode="auto">
          <a:xfrm>
            <a:off x="5127625" y="5014913"/>
            <a:ext cx="1465263" cy="45720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1382450" tIns="691241" rIns="1382450" bIns="691241" anchor="ctr"/>
          <a:lstStyle/>
          <a:p>
            <a:pPr defTabSz="1028700">
              <a:defRPr/>
            </a:pPr>
            <a:endParaRPr lang="zh-CN" altLang="en-US" sz="3200">
              <a:ea typeface="宋体" panose="02010600030101010101" pitchFamily="2" charset="-122"/>
            </a:endParaRPr>
          </a:p>
        </p:txBody>
      </p:sp>
      <p:sp>
        <p:nvSpPr>
          <p:cNvPr id="686119" name="Rectangle 39"/>
          <p:cNvSpPr>
            <a:spLocks noChangeArrowheads="1"/>
          </p:cNvSpPr>
          <p:nvPr/>
        </p:nvSpPr>
        <p:spPr bwMode="auto">
          <a:xfrm>
            <a:off x="6575425" y="5014913"/>
            <a:ext cx="1465263" cy="45720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1382450" tIns="691241" rIns="1382450" bIns="691241" anchor="ctr"/>
          <a:lstStyle/>
          <a:p>
            <a:pPr defTabSz="1028700">
              <a:defRPr/>
            </a:pPr>
            <a:endParaRPr lang="zh-CN" altLang="en-US" sz="3200">
              <a:ea typeface="宋体" panose="02010600030101010101" pitchFamily="2" charset="-122"/>
            </a:endParaRPr>
          </a:p>
        </p:txBody>
      </p:sp>
      <p:sp>
        <p:nvSpPr>
          <p:cNvPr id="39946" name="Rectangle 40"/>
          <p:cNvSpPr>
            <a:spLocks noChangeArrowheads="1"/>
          </p:cNvSpPr>
          <p:nvPr/>
        </p:nvSpPr>
        <p:spPr bwMode="auto">
          <a:xfrm>
            <a:off x="2952750" y="1558925"/>
            <a:ext cx="1814513"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zh-CN" altLang="en-US" sz="2700">
                <a:ea typeface="宋体" panose="02010600030101010101" pitchFamily="2" charset="-122"/>
              </a:rPr>
              <a:t>网络</a:t>
            </a:r>
            <a:endParaRPr lang="zh-CN" altLang="en-US" sz="2700">
              <a:ea typeface="宋体" panose="02010600030101010101" pitchFamily="2" charset="-122"/>
            </a:endParaRPr>
          </a:p>
        </p:txBody>
      </p:sp>
      <p:sp>
        <p:nvSpPr>
          <p:cNvPr id="39947" name="Rectangle 41"/>
          <p:cNvSpPr>
            <a:spLocks noChangeArrowheads="1"/>
          </p:cNvSpPr>
          <p:nvPr/>
        </p:nvSpPr>
        <p:spPr bwMode="auto">
          <a:xfrm>
            <a:off x="6823075" y="1587500"/>
            <a:ext cx="1200150"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zh-CN" altLang="en-US" sz="2700">
                <a:ea typeface="宋体" panose="02010600030101010101" pitchFamily="2" charset="-122"/>
              </a:rPr>
              <a:t>主机</a:t>
            </a:r>
            <a:endParaRPr lang="zh-CN" altLang="en-US" sz="2700">
              <a:ea typeface="宋体" panose="02010600030101010101" pitchFamily="2" charset="-122"/>
            </a:endParaRPr>
          </a:p>
        </p:txBody>
      </p:sp>
      <p:sp>
        <p:nvSpPr>
          <p:cNvPr id="686122" name="Rectangle 42"/>
          <p:cNvSpPr>
            <a:spLocks noChangeArrowheads="1"/>
          </p:cNvSpPr>
          <p:nvPr/>
        </p:nvSpPr>
        <p:spPr bwMode="auto">
          <a:xfrm>
            <a:off x="309563" y="2501900"/>
            <a:ext cx="1617662" cy="369888"/>
          </a:xfrm>
          <a:prstGeom prst="rect">
            <a:avLst/>
          </a:prstGeom>
          <a:solidFill>
            <a:schemeClr val="folHlink"/>
          </a:solidFill>
          <a:ln w="9525">
            <a:solidFill>
              <a:schemeClr val="tx1"/>
            </a:solidFill>
            <a:miter lim="800000"/>
          </a:ln>
          <a:effectLst>
            <a:outerShdw dist="35921" dir="2700000" algn="ctr" rotWithShape="0">
              <a:schemeClr val="bg2"/>
            </a:outerShdw>
          </a:effectLst>
        </p:spPr>
        <p:txBody>
          <a:bodyPr wrap="none" lIns="21431" tIns="30362" rIns="21431" bIns="30362"/>
          <a:lstStyle/>
          <a:p>
            <a:pPr algn="l" defTabSz="1028700">
              <a:lnSpc>
                <a:spcPts val="2365"/>
              </a:lnSpc>
              <a:tabLst>
                <a:tab pos="514350" algn="l"/>
                <a:tab pos="1028700" algn="l"/>
                <a:tab pos="1543050" algn="l"/>
              </a:tabLst>
              <a:defRPr/>
            </a:pPr>
            <a:r>
              <a:rPr lang="zh-CN" altLang="en-US" sz="2000">
                <a:ea typeface="宋体" panose="02010600030101010101" pitchFamily="2" charset="-122"/>
              </a:rPr>
              <a:t>172.16.2.160</a:t>
            </a:r>
            <a:endParaRPr lang="zh-CN" altLang="en-US" sz="2000">
              <a:ea typeface="宋体" panose="02010600030101010101" pitchFamily="2" charset="-122"/>
            </a:endParaRPr>
          </a:p>
        </p:txBody>
      </p:sp>
      <p:sp>
        <p:nvSpPr>
          <p:cNvPr id="686123" name="Rectangle 43"/>
          <p:cNvSpPr>
            <a:spLocks noChangeArrowheads="1"/>
          </p:cNvSpPr>
          <p:nvPr/>
        </p:nvSpPr>
        <p:spPr bwMode="auto">
          <a:xfrm>
            <a:off x="250825" y="3100388"/>
            <a:ext cx="1905000" cy="304800"/>
          </a:xfrm>
          <a:prstGeom prst="rect">
            <a:avLst/>
          </a:prstGeom>
          <a:solidFill>
            <a:schemeClr val="folHlink"/>
          </a:solidFill>
          <a:ln w="9525">
            <a:solidFill>
              <a:schemeClr val="tx1"/>
            </a:solidFill>
            <a:miter lim="800000"/>
          </a:ln>
          <a:effectLst>
            <a:outerShdw dist="35921" dir="2700000" algn="ctr" rotWithShape="0">
              <a:schemeClr val="bg2"/>
            </a:outerShdw>
          </a:effectLst>
        </p:spPr>
        <p:txBody>
          <a:bodyPr wrap="none" lIns="21431" tIns="30362" rIns="21431" bIns="30362"/>
          <a:lstStyle/>
          <a:p>
            <a:pPr algn="l" defTabSz="1028700">
              <a:lnSpc>
                <a:spcPts val="2025"/>
              </a:lnSpc>
              <a:tabLst>
                <a:tab pos="514350" algn="l"/>
                <a:tab pos="1028700" algn="l"/>
                <a:tab pos="1543050" algn="l"/>
              </a:tabLst>
              <a:defRPr/>
            </a:pPr>
            <a:r>
              <a:rPr lang="zh-CN" altLang="en-US" sz="2000" dirty="0">
                <a:ea typeface="宋体" panose="02010600030101010101" pitchFamily="2" charset="-122"/>
              </a:rPr>
              <a:t>  255.255.</a:t>
            </a:r>
            <a:r>
              <a:rPr lang="zh-CN" altLang="en-US" sz="2000" dirty="0">
                <a:solidFill>
                  <a:schemeClr val="accent6">
                    <a:lumMod val="60000"/>
                    <a:lumOff val="40000"/>
                  </a:schemeClr>
                </a:solidFill>
                <a:ea typeface="宋体" panose="02010600030101010101" pitchFamily="2" charset="-122"/>
              </a:rPr>
              <a:t>255</a:t>
            </a:r>
            <a:r>
              <a:rPr lang="zh-CN" altLang="en-US" sz="2000" dirty="0">
                <a:ea typeface="宋体" panose="02010600030101010101" pitchFamily="2" charset="-122"/>
              </a:rPr>
              <a:t>.0</a:t>
            </a:r>
            <a:endParaRPr lang="zh-CN" altLang="en-US" sz="2000" dirty="0">
              <a:ea typeface="宋体" panose="02010600030101010101" pitchFamily="2" charset="-122"/>
            </a:endParaRPr>
          </a:p>
        </p:txBody>
      </p:sp>
      <p:sp>
        <p:nvSpPr>
          <p:cNvPr id="39950" name="Rectangle 44"/>
          <p:cNvSpPr>
            <a:spLocks noChangeArrowheads="1"/>
          </p:cNvSpPr>
          <p:nvPr/>
        </p:nvSpPr>
        <p:spPr bwMode="auto">
          <a:xfrm>
            <a:off x="2613025" y="5095875"/>
            <a:ext cx="742950"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a:t>
            </a:r>
            <a:endParaRPr lang="zh-CN" altLang="en-US" sz="2000">
              <a:ea typeface="宋体" panose="02010600030101010101" pitchFamily="2" charset="-122"/>
            </a:endParaRPr>
          </a:p>
        </p:txBody>
      </p:sp>
      <p:sp>
        <p:nvSpPr>
          <p:cNvPr id="39951" name="Rectangle 45"/>
          <p:cNvSpPr>
            <a:spLocks noChangeArrowheads="1"/>
          </p:cNvSpPr>
          <p:nvPr/>
        </p:nvSpPr>
        <p:spPr bwMode="auto">
          <a:xfrm>
            <a:off x="5813425" y="5095875"/>
            <a:ext cx="457200"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2</a:t>
            </a:r>
            <a:endParaRPr lang="zh-CN" altLang="en-US" sz="2000">
              <a:ea typeface="宋体" panose="02010600030101010101" pitchFamily="2" charset="-122"/>
            </a:endParaRPr>
          </a:p>
        </p:txBody>
      </p:sp>
      <p:sp>
        <p:nvSpPr>
          <p:cNvPr id="39952" name="Rectangle 46"/>
          <p:cNvSpPr>
            <a:spLocks noChangeArrowheads="1"/>
          </p:cNvSpPr>
          <p:nvPr/>
        </p:nvSpPr>
        <p:spPr bwMode="auto">
          <a:xfrm>
            <a:off x="7185025" y="5095875"/>
            <a:ext cx="457200"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0</a:t>
            </a:r>
            <a:endParaRPr lang="zh-CN" altLang="en-US" sz="2000">
              <a:ea typeface="宋体" panose="02010600030101010101" pitchFamily="2" charset="-122"/>
            </a:endParaRPr>
          </a:p>
        </p:txBody>
      </p:sp>
      <p:sp>
        <p:nvSpPr>
          <p:cNvPr id="39953" name="Line 47"/>
          <p:cNvSpPr>
            <a:spLocks noChangeShapeType="1"/>
          </p:cNvSpPr>
          <p:nvPr/>
        </p:nvSpPr>
        <p:spPr bwMode="auto">
          <a:xfrm>
            <a:off x="2279650" y="3486150"/>
            <a:ext cx="5657850" cy="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39954" name="Rectangle 49"/>
          <p:cNvSpPr>
            <a:spLocks noChangeArrowheads="1"/>
          </p:cNvSpPr>
          <p:nvPr/>
        </p:nvSpPr>
        <p:spPr bwMode="auto">
          <a:xfrm>
            <a:off x="2179638" y="2528888"/>
            <a:ext cx="1285875" cy="385762"/>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10101100</a:t>
            </a:r>
            <a:endParaRPr lang="zh-CN" altLang="en-US" sz="2000">
              <a:ea typeface="宋体" panose="02010600030101010101" pitchFamily="2" charset="-122"/>
            </a:endParaRPr>
          </a:p>
        </p:txBody>
      </p:sp>
      <p:sp>
        <p:nvSpPr>
          <p:cNvPr id="39955" name="Rectangle 50"/>
          <p:cNvSpPr>
            <a:spLocks noChangeArrowheads="1"/>
          </p:cNvSpPr>
          <p:nvPr/>
        </p:nvSpPr>
        <p:spPr bwMode="auto">
          <a:xfrm>
            <a:off x="2179638" y="3043238"/>
            <a:ext cx="1285875" cy="3714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39956" name="Rectangle 51"/>
          <p:cNvSpPr>
            <a:spLocks noChangeArrowheads="1"/>
          </p:cNvSpPr>
          <p:nvPr/>
        </p:nvSpPr>
        <p:spPr bwMode="auto">
          <a:xfrm>
            <a:off x="2193925" y="3629025"/>
            <a:ext cx="1257300" cy="414338"/>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10101100</a:t>
            </a:r>
            <a:endParaRPr lang="zh-CN" altLang="en-US" sz="2000">
              <a:ea typeface="宋体" panose="02010600030101010101" pitchFamily="2" charset="-122"/>
            </a:endParaRPr>
          </a:p>
        </p:txBody>
      </p:sp>
      <p:sp>
        <p:nvSpPr>
          <p:cNvPr id="39957" name="Rectangle 52"/>
          <p:cNvSpPr>
            <a:spLocks noChangeArrowheads="1"/>
          </p:cNvSpPr>
          <p:nvPr/>
        </p:nvSpPr>
        <p:spPr bwMode="auto">
          <a:xfrm>
            <a:off x="3694113" y="2528888"/>
            <a:ext cx="1271587" cy="385762"/>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00010000</a:t>
            </a:r>
            <a:endParaRPr lang="zh-CN" altLang="en-US" sz="2000">
              <a:ea typeface="宋体" panose="02010600030101010101" pitchFamily="2" charset="-122"/>
            </a:endParaRPr>
          </a:p>
        </p:txBody>
      </p:sp>
      <p:sp>
        <p:nvSpPr>
          <p:cNvPr id="39958" name="Rectangle 53"/>
          <p:cNvSpPr>
            <a:spLocks noChangeArrowheads="1"/>
          </p:cNvSpPr>
          <p:nvPr/>
        </p:nvSpPr>
        <p:spPr bwMode="auto">
          <a:xfrm>
            <a:off x="3694113" y="3043238"/>
            <a:ext cx="1285875" cy="3714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39959" name="Rectangle 54"/>
          <p:cNvSpPr>
            <a:spLocks noChangeArrowheads="1"/>
          </p:cNvSpPr>
          <p:nvPr/>
        </p:nvSpPr>
        <p:spPr bwMode="auto">
          <a:xfrm>
            <a:off x="3694113" y="3629025"/>
            <a:ext cx="1271587" cy="414338"/>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00010000</a:t>
            </a:r>
            <a:endParaRPr lang="zh-CN" altLang="en-US" sz="2000">
              <a:ea typeface="宋体" panose="02010600030101010101" pitchFamily="2" charset="-122"/>
            </a:endParaRPr>
          </a:p>
        </p:txBody>
      </p:sp>
      <p:sp>
        <p:nvSpPr>
          <p:cNvPr id="39960" name="Rectangle 55"/>
          <p:cNvSpPr>
            <a:spLocks noChangeArrowheads="1"/>
          </p:cNvSpPr>
          <p:nvPr/>
        </p:nvSpPr>
        <p:spPr bwMode="auto">
          <a:xfrm>
            <a:off x="5067300" y="3059113"/>
            <a:ext cx="1400175" cy="4857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39961" name="Rectangle 56"/>
          <p:cNvSpPr>
            <a:spLocks noChangeArrowheads="1"/>
          </p:cNvSpPr>
          <p:nvPr/>
        </p:nvSpPr>
        <p:spPr bwMode="auto">
          <a:xfrm>
            <a:off x="5081588" y="3638550"/>
            <a:ext cx="1385887" cy="528638"/>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00000010</a:t>
            </a:r>
            <a:endParaRPr lang="zh-CN" altLang="en-US" sz="2000">
              <a:ea typeface="宋体" panose="02010600030101010101" pitchFamily="2" charset="-122"/>
            </a:endParaRPr>
          </a:p>
        </p:txBody>
      </p:sp>
      <p:sp>
        <p:nvSpPr>
          <p:cNvPr id="39962" name="Rectangle 57"/>
          <p:cNvSpPr>
            <a:spLocks noChangeArrowheads="1"/>
          </p:cNvSpPr>
          <p:nvPr/>
        </p:nvSpPr>
        <p:spPr bwMode="auto">
          <a:xfrm>
            <a:off x="6481763" y="2530475"/>
            <a:ext cx="1371600" cy="500063"/>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10100000</a:t>
            </a:r>
            <a:endParaRPr lang="zh-CN" altLang="en-US" sz="2000">
              <a:ea typeface="宋体" panose="02010600030101010101" pitchFamily="2" charset="-122"/>
            </a:endParaRPr>
          </a:p>
        </p:txBody>
      </p:sp>
      <p:sp>
        <p:nvSpPr>
          <p:cNvPr id="39963" name="Rectangle 58"/>
          <p:cNvSpPr>
            <a:spLocks noChangeArrowheads="1"/>
          </p:cNvSpPr>
          <p:nvPr/>
        </p:nvSpPr>
        <p:spPr bwMode="auto">
          <a:xfrm>
            <a:off x="6467475" y="3044825"/>
            <a:ext cx="1414463" cy="4857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00000000</a:t>
            </a:r>
            <a:endParaRPr lang="zh-CN" altLang="en-US" sz="2000">
              <a:ea typeface="宋体" panose="02010600030101010101" pitchFamily="2" charset="-122"/>
            </a:endParaRPr>
          </a:p>
        </p:txBody>
      </p:sp>
      <p:sp>
        <p:nvSpPr>
          <p:cNvPr id="39964" name="Rectangle 59"/>
          <p:cNvSpPr>
            <a:spLocks noChangeArrowheads="1"/>
          </p:cNvSpPr>
          <p:nvPr/>
        </p:nvSpPr>
        <p:spPr bwMode="auto">
          <a:xfrm>
            <a:off x="6481763" y="3638550"/>
            <a:ext cx="1385887" cy="528638"/>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00000000</a:t>
            </a:r>
            <a:endParaRPr lang="zh-CN" altLang="en-US" sz="2000">
              <a:ea typeface="宋体" panose="02010600030101010101" pitchFamily="2" charset="-122"/>
            </a:endParaRPr>
          </a:p>
        </p:txBody>
      </p:sp>
      <p:sp>
        <p:nvSpPr>
          <p:cNvPr id="39965" name="Rectangle 60"/>
          <p:cNvSpPr>
            <a:spLocks noChangeArrowheads="1"/>
          </p:cNvSpPr>
          <p:nvPr/>
        </p:nvSpPr>
        <p:spPr bwMode="auto">
          <a:xfrm>
            <a:off x="5095875" y="2528888"/>
            <a:ext cx="1343025" cy="500062"/>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00000010</a:t>
            </a:r>
            <a:endParaRPr lang="zh-CN" altLang="en-US" sz="2000">
              <a:ea typeface="宋体" panose="02010600030101010101" pitchFamily="2" charset="-122"/>
            </a:endParaRPr>
          </a:p>
        </p:txBody>
      </p:sp>
      <p:sp>
        <p:nvSpPr>
          <p:cNvPr id="39966" name="Line 61"/>
          <p:cNvSpPr>
            <a:spLocks noChangeShapeType="1"/>
          </p:cNvSpPr>
          <p:nvPr/>
        </p:nvSpPr>
        <p:spPr bwMode="auto">
          <a:xfrm>
            <a:off x="2308225" y="2109788"/>
            <a:ext cx="5657850" cy="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39967" name="Line 62"/>
          <p:cNvSpPr>
            <a:spLocks noChangeShapeType="1"/>
          </p:cNvSpPr>
          <p:nvPr/>
        </p:nvSpPr>
        <p:spPr bwMode="auto">
          <a:xfrm>
            <a:off x="3679825" y="2109788"/>
            <a:ext cx="0" cy="1914525"/>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39968" name="Line 63"/>
          <p:cNvSpPr>
            <a:spLocks noChangeShapeType="1"/>
          </p:cNvSpPr>
          <p:nvPr/>
        </p:nvSpPr>
        <p:spPr bwMode="auto">
          <a:xfrm>
            <a:off x="5127625" y="1652588"/>
            <a:ext cx="0" cy="2362200"/>
          </a:xfrm>
          <a:prstGeom prst="line">
            <a:avLst/>
          </a:prstGeom>
          <a:noFill/>
          <a:ln w="28575">
            <a:solidFill>
              <a:schemeClr val="accent2"/>
            </a:solidFill>
            <a:round/>
            <a:headEnd type="none" w="sm" len="sm"/>
            <a:tailEnd type="none" w="sm" len="sm"/>
          </a:ln>
        </p:spPr>
        <p:txBody>
          <a:bodyPr wrap="none" anchor="ctr"/>
          <a:lstStyle/>
          <a:p>
            <a:endParaRPr lang="zh-CN" altLang="en-US"/>
          </a:p>
        </p:txBody>
      </p:sp>
      <p:sp>
        <p:nvSpPr>
          <p:cNvPr id="39969" name="Line 64"/>
          <p:cNvSpPr>
            <a:spLocks noChangeShapeType="1"/>
          </p:cNvSpPr>
          <p:nvPr/>
        </p:nvSpPr>
        <p:spPr bwMode="auto">
          <a:xfrm>
            <a:off x="6575425" y="1652588"/>
            <a:ext cx="0" cy="2362200"/>
          </a:xfrm>
          <a:prstGeom prst="line">
            <a:avLst/>
          </a:prstGeom>
          <a:noFill/>
          <a:ln w="28575">
            <a:solidFill>
              <a:schemeClr val="accent2"/>
            </a:solidFill>
            <a:round/>
            <a:headEnd type="none" w="sm" len="sm"/>
            <a:tailEnd type="none" w="sm" len="sm"/>
          </a:ln>
        </p:spPr>
        <p:txBody>
          <a:bodyPr wrap="none" anchor="ctr"/>
          <a:lstStyle/>
          <a:p>
            <a:endParaRPr lang="zh-CN" altLang="en-US"/>
          </a:p>
        </p:txBody>
      </p:sp>
      <p:sp>
        <p:nvSpPr>
          <p:cNvPr id="39970" name="Rectangle 65"/>
          <p:cNvSpPr>
            <a:spLocks noChangeArrowheads="1"/>
          </p:cNvSpPr>
          <p:nvPr/>
        </p:nvSpPr>
        <p:spPr bwMode="auto">
          <a:xfrm>
            <a:off x="5280025" y="1557338"/>
            <a:ext cx="1814513"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zh-CN" altLang="en-US" sz="2700">
                <a:ea typeface="宋体" panose="02010600030101010101" pitchFamily="2" charset="-122"/>
              </a:rPr>
              <a:t>子网</a:t>
            </a:r>
            <a:endParaRPr lang="zh-CN" altLang="en-US" sz="2700">
              <a:ea typeface="宋体" panose="02010600030101010101" pitchFamily="2" charset="-122"/>
            </a:endParaRPr>
          </a:p>
        </p:txBody>
      </p:sp>
      <p:sp>
        <p:nvSpPr>
          <p:cNvPr id="39971" name="Rectangle 66"/>
          <p:cNvSpPr>
            <a:spLocks noChangeArrowheads="1"/>
          </p:cNvSpPr>
          <p:nvPr/>
        </p:nvSpPr>
        <p:spPr bwMode="auto">
          <a:xfrm>
            <a:off x="327025" y="4614863"/>
            <a:ext cx="1814513"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zh-CN" altLang="en-US" sz="2700">
                <a:ea typeface="宋体" panose="02010600030101010101" pitchFamily="2" charset="-122"/>
              </a:rPr>
              <a:t>网络号</a:t>
            </a:r>
            <a:endParaRPr lang="zh-CN" altLang="en-US" sz="2700">
              <a:ea typeface="宋体" panose="02010600030101010101" pitchFamily="2" charset="-122"/>
            </a:endParaRPr>
          </a:p>
        </p:txBody>
      </p:sp>
      <p:sp>
        <p:nvSpPr>
          <p:cNvPr id="686147" name="Rectangle 67"/>
          <p:cNvSpPr>
            <a:spLocks noChangeArrowheads="1"/>
          </p:cNvSpPr>
          <p:nvPr/>
        </p:nvSpPr>
        <p:spPr bwMode="auto">
          <a:xfrm rot="16200000">
            <a:off x="5306219" y="3861594"/>
            <a:ext cx="484188" cy="762000"/>
          </a:xfrm>
          <a:prstGeom prst="rect">
            <a:avLst/>
          </a:prstGeom>
          <a:noFill/>
          <a:ln w="9525">
            <a:noFill/>
            <a:miter lim="800000"/>
          </a:ln>
          <a:effectLst/>
        </p:spPr>
        <p:txBody>
          <a:bodyPr wrap="none" lIns="48879" tIns="69246" rIns="48879" bIns="69246"/>
          <a:lstStyle/>
          <a:p>
            <a:pPr algn="r" defTabSz="1028700">
              <a:lnSpc>
                <a:spcPts val="1300"/>
              </a:lnSpc>
              <a:tabLst>
                <a:tab pos="514350" algn="l"/>
                <a:tab pos="1028700" algn="l"/>
                <a:tab pos="1543050" algn="l"/>
              </a:tabLst>
              <a:defRPr/>
            </a:pPr>
            <a:r>
              <a:rPr lang="zh-CN" altLang="en-US" sz="1400" dirty="0">
                <a:ea typeface="宋体" panose="02010600030101010101" pitchFamily="2" charset="-122"/>
              </a:rPr>
              <a:t>128</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192</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224</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240</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248</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252</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254</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solidFill>
                  <a:schemeClr val="accent6">
                    <a:lumMod val="60000"/>
                    <a:lumOff val="40000"/>
                  </a:schemeClr>
                </a:solidFill>
                <a:ea typeface="宋体" panose="02010600030101010101" pitchFamily="2" charset="-122"/>
              </a:rPr>
              <a:t>255</a:t>
            </a:r>
            <a:endParaRPr lang="zh-CN" altLang="en-US" sz="2800" dirty="0">
              <a:solidFill>
                <a:schemeClr val="accent6">
                  <a:lumMod val="60000"/>
                  <a:lumOff val="40000"/>
                </a:schemeClr>
              </a:solidFill>
              <a:ea typeface="宋体" panose="02010600030101010101" pitchFamily="2" charset="-122"/>
            </a:endParaRPr>
          </a:p>
        </p:txBody>
      </p:sp>
      <p:sp>
        <p:nvSpPr>
          <p:cNvPr id="39973" name="Rectangle 69"/>
          <p:cNvSpPr>
            <a:spLocks noChangeArrowheads="1"/>
          </p:cNvSpPr>
          <p:nvPr/>
        </p:nvSpPr>
        <p:spPr bwMode="auto">
          <a:xfrm>
            <a:off x="1393825" y="3035301"/>
            <a:ext cx="533400" cy="369887"/>
          </a:xfrm>
          <a:prstGeom prst="rect">
            <a:avLst/>
          </a:prstGeom>
          <a:noFill/>
          <a:ln w="28575">
            <a:solidFill>
              <a:schemeClr val="tx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84" name="Rectangle 1064"/>
          <p:cNvSpPr>
            <a:spLocks noChangeArrowheads="1"/>
          </p:cNvSpPr>
          <p:nvPr/>
        </p:nvSpPr>
        <p:spPr bwMode="auto">
          <a:xfrm>
            <a:off x="2420938" y="5114925"/>
            <a:ext cx="1465262" cy="45720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1382450" tIns="691241" rIns="1382450" bIns="691241" anchor="ctr"/>
          <a:lstStyle/>
          <a:p>
            <a:pPr defTabSz="1028700">
              <a:defRPr/>
            </a:pPr>
            <a:endParaRPr lang="zh-CN" altLang="en-US" sz="3200">
              <a:ea typeface="宋体" panose="02010600030101010101" pitchFamily="2" charset="-122"/>
            </a:endParaRPr>
          </a:p>
        </p:txBody>
      </p:sp>
      <p:sp>
        <p:nvSpPr>
          <p:cNvPr id="799747" name="Rectangle 1027"/>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zh-CN" altLang="en-US" smtClean="0">
                <a:solidFill>
                  <a:schemeClr val="tx1"/>
                </a:solidFill>
                <a:ea typeface="宋体" panose="02010600030101010101" pitchFamily="2" charset="-122"/>
              </a:rPr>
              <a:t>利用子网掩码划分子网</a:t>
            </a:r>
            <a:endParaRPr lang="en-US" altLang="zh-CN" smtClean="0">
              <a:solidFill>
                <a:schemeClr val="tx1"/>
              </a:solidFill>
              <a:ea typeface="宋体" panose="02010600030101010101" pitchFamily="2" charset="-122"/>
            </a:endParaRPr>
          </a:p>
        </p:txBody>
      </p:sp>
      <p:sp>
        <p:nvSpPr>
          <p:cNvPr id="40964" name="Rectangle 1061"/>
          <p:cNvSpPr>
            <a:spLocks noGrp="1" noChangeArrowheads="1"/>
          </p:cNvSpPr>
          <p:nvPr>
            <p:ph type="body" sz="half" idx="2"/>
          </p:nvPr>
        </p:nvSpPr>
        <p:spPr>
          <a:xfrm>
            <a:off x="458788" y="5734050"/>
            <a:ext cx="8221662" cy="639763"/>
          </a:xfrm>
          <a:noFill/>
        </p:spPr>
        <p:txBody>
          <a:bodyPr lIns="82153" tIns="41076" rIns="82153" bIns="41076" anchor="ctr" anchorCtr="1"/>
          <a:lstStyle/>
          <a:p>
            <a:r>
              <a:rPr lang="zh-CN" altLang="en-US" sz="3100" smtClean="0">
                <a:ea typeface="宋体" panose="02010600030101010101" pitchFamily="2" charset="-122"/>
              </a:rPr>
              <a:t>扩展了10位地址的网络</a:t>
            </a:r>
            <a:endParaRPr lang="zh-CN" altLang="en-US" sz="3100" smtClean="0">
              <a:ea typeface="宋体" panose="02010600030101010101" pitchFamily="2" charset="-122"/>
            </a:endParaRPr>
          </a:p>
        </p:txBody>
      </p:sp>
      <p:sp>
        <p:nvSpPr>
          <p:cNvPr id="40965" name="Rectangle 1033"/>
          <p:cNvSpPr>
            <a:spLocks noChangeArrowheads="1"/>
          </p:cNvSpPr>
          <p:nvPr/>
        </p:nvSpPr>
        <p:spPr bwMode="auto">
          <a:xfrm>
            <a:off x="3159125" y="1658938"/>
            <a:ext cx="1814513"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zh-CN" altLang="en-US" sz="2700">
                <a:ea typeface="宋体" panose="02010600030101010101" pitchFamily="2" charset="-122"/>
              </a:rPr>
              <a:t>网络</a:t>
            </a:r>
            <a:endParaRPr lang="zh-CN" altLang="en-US" sz="2700">
              <a:ea typeface="宋体" panose="02010600030101010101" pitchFamily="2" charset="-122"/>
            </a:endParaRPr>
          </a:p>
        </p:txBody>
      </p:sp>
      <p:sp>
        <p:nvSpPr>
          <p:cNvPr id="40966" name="Rectangle 1034"/>
          <p:cNvSpPr>
            <a:spLocks noChangeArrowheads="1"/>
          </p:cNvSpPr>
          <p:nvPr/>
        </p:nvSpPr>
        <p:spPr bwMode="auto">
          <a:xfrm>
            <a:off x="7258050" y="1687513"/>
            <a:ext cx="1200150"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zh-CN" altLang="en-US" sz="2700">
                <a:ea typeface="宋体" panose="02010600030101010101" pitchFamily="2" charset="-122"/>
              </a:rPr>
              <a:t>主机</a:t>
            </a:r>
            <a:endParaRPr lang="zh-CN" altLang="en-US" sz="2700">
              <a:ea typeface="宋体" panose="02010600030101010101" pitchFamily="2" charset="-122"/>
            </a:endParaRPr>
          </a:p>
        </p:txBody>
      </p:sp>
      <p:sp>
        <p:nvSpPr>
          <p:cNvPr id="799755" name="Rectangle 1035"/>
          <p:cNvSpPr>
            <a:spLocks noChangeArrowheads="1"/>
          </p:cNvSpPr>
          <p:nvPr/>
        </p:nvSpPr>
        <p:spPr bwMode="auto">
          <a:xfrm>
            <a:off x="152400" y="2601913"/>
            <a:ext cx="1617663" cy="369887"/>
          </a:xfrm>
          <a:prstGeom prst="rect">
            <a:avLst/>
          </a:prstGeom>
          <a:solidFill>
            <a:schemeClr val="folHlink"/>
          </a:solidFill>
          <a:ln w="9525">
            <a:solidFill>
              <a:schemeClr val="tx1"/>
            </a:solidFill>
            <a:miter lim="800000"/>
          </a:ln>
          <a:effectLst>
            <a:outerShdw dist="35921" dir="2700000" algn="ctr" rotWithShape="0">
              <a:schemeClr val="bg2"/>
            </a:outerShdw>
          </a:effectLst>
        </p:spPr>
        <p:txBody>
          <a:bodyPr wrap="none" lIns="21431" tIns="30362" rIns="21431" bIns="30362"/>
          <a:lstStyle/>
          <a:p>
            <a:pPr algn="l" defTabSz="1028700">
              <a:lnSpc>
                <a:spcPts val="2365"/>
              </a:lnSpc>
              <a:tabLst>
                <a:tab pos="514350" algn="l"/>
                <a:tab pos="1028700" algn="l"/>
                <a:tab pos="1543050" algn="l"/>
              </a:tabLst>
              <a:defRPr/>
            </a:pPr>
            <a:r>
              <a:rPr lang="zh-CN" altLang="en-US" sz="2000">
                <a:ea typeface="宋体" panose="02010600030101010101" pitchFamily="2" charset="-122"/>
              </a:rPr>
              <a:t>172.16.2.160</a:t>
            </a:r>
            <a:endParaRPr lang="zh-CN" altLang="en-US" sz="2000">
              <a:ea typeface="宋体" panose="02010600030101010101" pitchFamily="2" charset="-122"/>
            </a:endParaRPr>
          </a:p>
        </p:txBody>
      </p:sp>
      <p:sp>
        <p:nvSpPr>
          <p:cNvPr id="799756" name="Rectangle 1036"/>
          <p:cNvSpPr>
            <a:spLocks noChangeArrowheads="1"/>
          </p:cNvSpPr>
          <p:nvPr/>
        </p:nvSpPr>
        <p:spPr bwMode="auto">
          <a:xfrm>
            <a:off x="152400" y="3200400"/>
            <a:ext cx="2133600" cy="304800"/>
          </a:xfrm>
          <a:prstGeom prst="rect">
            <a:avLst/>
          </a:prstGeom>
          <a:solidFill>
            <a:schemeClr val="folHlink"/>
          </a:solidFill>
          <a:ln w="9525">
            <a:solidFill>
              <a:schemeClr val="tx1"/>
            </a:solidFill>
            <a:miter lim="800000"/>
          </a:ln>
          <a:effectLst>
            <a:outerShdw dist="35921" dir="2700000" algn="ctr" rotWithShape="0">
              <a:schemeClr val="bg2"/>
            </a:outerShdw>
          </a:effectLst>
        </p:spPr>
        <p:txBody>
          <a:bodyPr wrap="none" lIns="21431" tIns="30362" rIns="21431" bIns="30362"/>
          <a:lstStyle/>
          <a:p>
            <a:pPr algn="l" defTabSz="1028700">
              <a:lnSpc>
                <a:spcPts val="2025"/>
              </a:lnSpc>
              <a:tabLst>
                <a:tab pos="514350" algn="l"/>
                <a:tab pos="1028700" algn="l"/>
                <a:tab pos="1543050" algn="l"/>
              </a:tabLst>
              <a:defRPr/>
            </a:pPr>
            <a:r>
              <a:rPr lang="zh-CN" altLang="en-US" sz="2000" dirty="0">
                <a:ea typeface="宋体" panose="02010600030101010101" pitchFamily="2" charset="-122"/>
              </a:rPr>
              <a:t>  255.255.</a:t>
            </a:r>
            <a:r>
              <a:rPr lang="zh-CN" altLang="en-US" sz="2000" dirty="0">
                <a:solidFill>
                  <a:schemeClr val="accent6">
                    <a:lumMod val="60000"/>
                    <a:lumOff val="40000"/>
                  </a:schemeClr>
                </a:solidFill>
                <a:ea typeface="宋体" panose="02010600030101010101" pitchFamily="2" charset="-122"/>
              </a:rPr>
              <a:t>255.192</a:t>
            </a:r>
            <a:endParaRPr lang="zh-CN" altLang="en-US" sz="2000" dirty="0">
              <a:solidFill>
                <a:schemeClr val="accent6">
                  <a:lumMod val="60000"/>
                  <a:lumOff val="40000"/>
                </a:schemeClr>
              </a:solidFill>
              <a:ea typeface="宋体" panose="02010600030101010101" pitchFamily="2" charset="-122"/>
            </a:endParaRPr>
          </a:p>
        </p:txBody>
      </p:sp>
      <p:sp>
        <p:nvSpPr>
          <p:cNvPr id="40969" name="Line 1040"/>
          <p:cNvSpPr>
            <a:spLocks noChangeShapeType="1"/>
          </p:cNvSpPr>
          <p:nvPr/>
        </p:nvSpPr>
        <p:spPr bwMode="auto">
          <a:xfrm>
            <a:off x="2486025" y="3586163"/>
            <a:ext cx="5657850" cy="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40970" name="Rectangle 1041"/>
          <p:cNvSpPr>
            <a:spLocks noChangeArrowheads="1"/>
          </p:cNvSpPr>
          <p:nvPr/>
        </p:nvSpPr>
        <p:spPr bwMode="auto">
          <a:xfrm>
            <a:off x="2386013" y="2628900"/>
            <a:ext cx="1285875" cy="385763"/>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10101100</a:t>
            </a:r>
            <a:endParaRPr lang="zh-CN" altLang="en-US" sz="2000">
              <a:ea typeface="宋体" panose="02010600030101010101" pitchFamily="2" charset="-122"/>
            </a:endParaRPr>
          </a:p>
        </p:txBody>
      </p:sp>
      <p:sp>
        <p:nvSpPr>
          <p:cNvPr id="40971" name="Rectangle 1042"/>
          <p:cNvSpPr>
            <a:spLocks noChangeArrowheads="1"/>
          </p:cNvSpPr>
          <p:nvPr/>
        </p:nvSpPr>
        <p:spPr bwMode="auto">
          <a:xfrm>
            <a:off x="2386013" y="3143250"/>
            <a:ext cx="1285875" cy="3714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40972" name="Rectangle 1043"/>
          <p:cNvSpPr>
            <a:spLocks noChangeArrowheads="1"/>
          </p:cNvSpPr>
          <p:nvPr/>
        </p:nvSpPr>
        <p:spPr bwMode="auto">
          <a:xfrm>
            <a:off x="2400300" y="3729038"/>
            <a:ext cx="1257300" cy="4143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10101100</a:t>
            </a:r>
            <a:endParaRPr lang="zh-CN" altLang="en-US" sz="2000">
              <a:ea typeface="宋体" panose="02010600030101010101" pitchFamily="2" charset="-122"/>
            </a:endParaRPr>
          </a:p>
        </p:txBody>
      </p:sp>
      <p:sp>
        <p:nvSpPr>
          <p:cNvPr id="40973" name="Rectangle 1044"/>
          <p:cNvSpPr>
            <a:spLocks noChangeArrowheads="1"/>
          </p:cNvSpPr>
          <p:nvPr/>
        </p:nvSpPr>
        <p:spPr bwMode="auto">
          <a:xfrm>
            <a:off x="3900488" y="2628900"/>
            <a:ext cx="1271587" cy="385763"/>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00010000</a:t>
            </a:r>
            <a:endParaRPr lang="zh-CN" altLang="en-US" sz="2000">
              <a:ea typeface="宋体" panose="02010600030101010101" pitchFamily="2" charset="-122"/>
            </a:endParaRPr>
          </a:p>
        </p:txBody>
      </p:sp>
      <p:sp>
        <p:nvSpPr>
          <p:cNvPr id="40974" name="Rectangle 1045"/>
          <p:cNvSpPr>
            <a:spLocks noChangeArrowheads="1"/>
          </p:cNvSpPr>
          <p:nvPr/>
        </p:nvSpPr>
        <p:spPr bwMode="auto">
          <a:xfrm>
            <a:off x="3900488" y="3143250"/>
            <a:ext cx="1285875" cy="3714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40975" name="Rectangle 1046"/>
          <p:cNvSpPr>
            <a:spLocks noChangeArrowheads="1"/>
          </p:cNvSpPr>
          <p:nvPr/>
        </p:nvSpPr>
        <p:spPr bwMode="auto">
          <a:xfrm>
            <a:off x="3900488" y="3729038"/>
            <a:ext cx="1271587" cy="4143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00010000</a:t>
            </a:r>
            <a:endParaRPr lang="zh-CN" altLang="en-US" sz="2000">
              <a:ea typeface="宋体" panose="02010600030101010101" pitchFamily="2" charset="-122"/>
            </a:endParaRPr>
          </a:p>
        </p:txBody>
      </p:sp>
      <p:sp>
        <p:nvSpPr>
          <p:cNvPr id="40976" name="Rectangle 1047"/>
          <p:cNvSpPr>
            <a:spLocks noChangeArrowheads="1"/>
          </p:cNvSpPr>
          <p:nvPr/>
        </p:nvSpPr>
        <p:spPr bwMode="auto">
          <a:xfrm>
            <a:off x="5273675" y="3159125"/>
            <a:ext cx="1400175" cy="4857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40977" name="Rectangle 1048"/>
          <p:cNvSpPr>
            <a:spLocks noChangeArrowheads="1"/>
          </p:cNvSpPr>
          <p:nvPr/>
        </p:nvSpPr>
        <p:spPr bwMode="auto">
          <a:xfrm>
            <a:off x="5287963" y="3738563"/>
            <a:ext cx="1385887" cy="5286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00000010</a:t>
            </a:r>
            <a:endParaRPr lang="zh-CN" altLang="en-US" sz="2000">
              <a:ea typeface="宋体" panose="02010600030101010101" pitchFamily="2" charset="-122"/>
            </a:endParaRPr>
          </a:p>
        </p:txBody>
      </p:sp>
      <p:sp>
        <p:nvSpPr>
          <p:cNvPr id="40978" name="Rectangle 1049"/>
          <p:cNvSpPr>
            <a:spLocks noChangeArrowheads="1"/>
          </p:cNvSpPr>
          <p:nvPr/>
        </p:nvSpPr>
        <p:spPr bwMode="auto">
          <a:xfrm>
            <a:off x="6716713" y="2624138"/>
            <a:ext cx="1371600" cy="500062"/>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10100000</a:t>
            </a:r>
            <a:endParaRPr lang="zh-CN" altLang="en-US" sz="2000">
              <a:ea typeface="宋体" panose="02010600030101010101" pitchFamily="2" charset="-122"/>
            </a:endParaRPr>
          </a:p>
        </p:txBody>
      </p:sp>
      <p:sp>
        <p:nvSpPr>
          <p:cNvPr id="40979" name="Rectangle 1050"/>
          <p:cNvSpPr>
            <a:spLocks noChangeArrowheads="1"/>
          </p:cNvSpPr>
          <p:nvPr/>
        </p:nvSpPr>
        <p:spPr bwMode="auto">
          <a:xfrm>
            <a:off x="6673850" y="3144838"/>
            <a:ext cx="1414463" cy="4857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11000000</a:t>
            </a:r>
            <a:endParaRPr lang="zh-CN" altLang="en-US" sz="2000">
              <a:ea typeface="宋体" panose="02010600030101010101" pitchFamily="2" charset="-122"/>
            </a:endParaRPr>
          </a:p>
        </p:txBody>
      </p:sp>
      <p:sp>
        <p:nvSpPr>
          <p:cNvPr id="40980" name="Rectangle 1051"/>
          <p:cNvSpPr>
            <a:spLocks noChangeArrowheads="1"/>
          </p:cNvSpPr>
          <p:nvPr/>
        </p:nvSpPr>
        <p:spPr bwMode="auto">
          <a:xfrm>
            <a:off x="6688138" y="3738563"/>
            <a:ext cx="1385887" cy="5286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10000000</a:t>
            </a:r>
            <a:endParaRPr lang="zh-CN" altLang="en-US" sz="2000">
              <a:ea typeface="宋体" panose="02010600030101010101" pitchFamily="2" charset="-122"/>
            </a:endParaRPr>
          </a:p>
        </p:txBody>
      </p:sp>
      <p:sp>
        <p:nvSpPr>
          <p:cNvPr id="40981" name="Rectangle 1052"/>
          <p:cNvSpPr>
            <a:spLocks noChangeArrowheads="1"/>
          </p:cNvSpPr>
          <p:nvPr/>
        </p:nvSpPr>
        <p:spPr bwMode="auto">
          <a:xfrm>
            <a:off x="5302250" y="2628900"/>
            <a:ext cx="1343025" cy="500063"/>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00000010</a:t>
            </a:r>
            <a:endParaRPr lang="zh-CN" altLang="en-US" sz="2000">
              <a:ea typeface="宋体" panose="02010600030101010101" pitchFamily="2" charset="-122"/>
            </a:endParaRPr>
          </a:p>
        </p:txBody>
      </p:sp>
      <p:sp>
        <p:nvSpPr>
          <p:cNvPr id="40982" name="Line 1053"/>
          <p:cNvSpPr>
            <a:spLocks noChangeShapeType="1"/>
          </p:cNvSpPr>
          <p:nvPr/>
        </p:nvSpPr>
        <p:spPr bwMode="auto">
          <a:xfrm>
            <a:off x="2514600" y="2209800"/>
            <a:ext cx="5657850" cy="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40983" name="Line 1054"/>
          <p:cNvSpPr>
            <a:spLocks noChangeShapeType="1"/>
          </p:cNvSpPr>
          <p:nvPr/>
        </p:nvSpPr>
        <p:spPr bwMode="auto">
          <a:xfrm>
            <a:off x="3886200" y="2209800"/>
            <a:ext cx="0" cy="1914525"/>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40984" name="Line 1055"/>
          <p:cNvSpPr>
            <a:spLocks noChangeShapeType="1"/>
          </p:cNvSpPr>
          <p:nvPr/>
        </p:nvSpPr>
        <p:spPr bwMode="auto">
          <a:xfrm>
            <a:off x="5334000" y="1752600"/>
            <a:ext cx="0" cy="2362200"/>
          </a:xfrm>
          <a:prstGeom prst="line">
            <a:avLst/>
          </a:prstGeom>
          <a:noFill/>
          <a:ln w="28575">
            <a:solidFill>
              <a:schemeClr val="accent2"/>
            </a:solidFill>
            <a:round/>
            <a:headEnd type="none" w="sm" len="sm"/>
            <a:tailEnd type="none" w="sm" len="sm"/>
          </a:ln>
        </p:spPr>
        <p:txBody>
          <a:bodyPr wrap="none" anchor="ctr"/>
          <a:lstStyle/>
          <a:p>
            <a:endParaRPr lang="zh-CN" altLang="en-US"/>
          </a:p>
        </p:txBody>
      </p:sp>
      <p:sp>
        <p:nvSpPr>
          <p:cNvPr id="40985" name="Line 1056"/>
          <p:cNvSpPr>
            <a:spLocks noChangeShapeType="1"/>
          </p:cNvSpPr>
          <p:nvPr/>
        </p:nvSpPr>
        <p:spPr bwMode="auto">
          <a:xfrm>
            <a:off x="7239000" y="1752600"/>
            <a:ext cx="0" cy="2362200"/>
          </a:xfrm>
          <a:prstGeom prst="line">
            <a:avLst/>
          </a:prstGeom>
          <a:noFill/>
          <a:ln w="28575">
            <a:solidFill>
              <a:schemeClr val="accent2"/>
            </a:solidFill>
            <a:round/>
            <a:headEnd type="none" w="sm" len="sm"/>
            <a:tailEnd type="none" w="sm" len="sm"/>
          </a:ln>
        </p:spPr>
        <p:txBody>
          <a:bodyPr wrap="none" anchor="ctr"/>
          <a:lstStyle/>
          <a:p>
            <a:endParaRPr lang="zh-CN" altLang="en-US"/>
          </a:p>
        </p:txBody>
      </p:sp>
      <p:sp>
        <p:nvSpPr>
          <p:cNvPr id="40986" name="Rectangle 1057"/>
          <p:cNvSpPr>
            <a:spLocks noChangeArrowheads="1"/>
          </p:cNvSpPr>
          <p:nvPr/>
        </p:nvSpPr>
        <p:spPr bwMode="auto">
          <a:xfrm>
            <a:off x="5486400" y="1657350"/>
            <a:ext cx="1814513"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zh-CN" altLang="en-US" sz="2700">
                <a:ea typeface="宋体" panose="02010600030101010101" pitchFamily="2" charset="-122"/>
              </a:rPr>
              <a:t>子网</a:t>
            </a:r>
            <a:endParaRPr lang="zh-CN" altLang="en-US" sz="2700">
              <a:ea typeface="宋体" panose="02010600030101010101" pitchFamily="2" charset="-122"/>
            </a:endParaRPr>
          </a:p>
        </p:txBody>
      </p:sp>
      <p:sp>
        <p:nvSpPr>
          <p:cNvPr id="799782" name="Rectangle 1062"/>
          <p:cNvSpPr>
            <a:spLocks noChangeArrowheads="1"/>
          </p:cNvSpPr>
          <p:nvPr/>
        </p:nvSpPr>
        <p:spPr bwMode="auto">
          <a:xfrm>
            <a:off x="3868738" y="5114925"/>
            <a:ext cx="1465262" cy="45720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1382450" tIns="691241" rIns="1382450" bIns="691241" anchor="ctr"/>
          <a:lstStyle/>
          <a:p>
            <a:pPr defTabSz="1028700">
              <a:defRPr/>
            </a:pPr>
            <a:endParaRPr lang="zh-CN" altLang="en-US" sz="3200">
              <a:ea typeface="宋体" panose="02010600030101010101" pitchFamily="2" charset="-122"/>
            </a:endParaRPr>
          </a:p>
        </p:txBody>
      </p:sp>
      <p:sp>
        <p:nvSpPr>
          <p:cNvPr id="40988" name="Rectangle 1063"/>
          <p:cNvSpPr>
            <a:spLocks noChangeArrowheads="1"/>
          </p:cNvSpPr>
          <p:nvPr/>
        </p:nvSpPr>
        <p:spPr bwMode="auto">
          <a:xfrm>
            <a:off x="4362450" y="5195888"/>
            <a:ext cx="742950"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16</a:t>
            </a:r>
            <a:endParaRPr lang="zh-CN" altLang="en-US" sz="2000">
              <a:ea typeface="宋体" panose="02010600030101010101" pitchFamily="2" charset="-122"/>
            </a:endParaRPr>
          </a:p>
        </p:txBody>
      </p:sp>
      <p:sp>
        <p:nvSpPr>
          <p:cNvPr id="799785" name="Rectangle 1065"/>
          <p:cNvSpPr>
            <a:spLocks noChangeArrowheads="1"/>
          </p:cNvSpPr>
          <p:nvPr/>
        </p:nvSpPr>
        <p:spPr bwMode="auto">
          <a:xfrm>
            <a:off x="5334000" y="5114925"/>
            <a:ext cx="1465263" cy="45720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1382450" tIns="691241" rIns="1382450" bIns="691241" anchor="ctr"/>
          <a:lstStyle/>
          <a:p>
            <a:pPr defTabSz="1028700">
              <a:defRPr/>
            </a:pPr>
            <a:endParaRPr lang="zh-CN" altLang="en-US" sz="3200">
              <a:ea typeface="宋体" panose="02010600030101010101" pitchFamily="2" charset="-122"/>
            </a:endParaRPr>
          </a:p>
        </p:txBody>
      </p:sp>
      <p:sp>
        <p:nvSpPr>
          <p:cNvPr id="799786" name="Rectangle 1066"/>
          <p:cNvSpPr>
            <a:spLocks noChangeArrowheads="1"/>
          </p:cNvSpPr>
          <p:nvPr/>
        </p:nvSpPr>
        <p:spPr bwMode="auto">
          <a:xfrm>
            <a:off x="6781800" y="5114925"/>
            <a:ext cx="1465263" cy="45720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1382450" tIns="691241" rIns="1382450" bIns="691241" anchor="ctr"/>
          <a:lstStyle/>
          <a:p>
            <a:pPr defTabSz="1028700">
              <a:defRPr/>
            </a:pPr>
            <a:endParaRPr lang="zh-CN" altLang="en-US" sz="3200">
              <a:ea typeface="宋体" panose="02010600030101010101" pitchFamily="2" charset="-122"/>
            </a:endParaRPr>
          </a:p>
        </p:txBody>
      </p:sp>
      <p:sp>
        <p:nvSpPr>
          <p:cNvPr id="40991" name="Rectangle 1067"/>
          <p:cNvSpPr>
            <a:spLocks noChangeArrowheads="1"/>
          </p:cNvSpPr>
          <p:nvPr/>
        </p:nvSpPr>
        <p:spPr bwMode="auto">
          <a:xfrm>
            <a:off x="2819400" y="5195888"/>
            <a:ext cx="742950"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a:t>
            </a:r>
            <a:endParaRPr lang="zh-CN" altLang="en-US" sz="2000">
              <a:ea typeface="宋体" panose="02010600030101010101" pitchFamily="2" charset="-122"/>
            </a:endParaRPr>
          </a:p>
        </p:txBody>
      </p:sp>
      <p:sp>
        <p:nvSpPr>
          <p:cNvPr id="40992" name="Rectangle 1068"/>
          <p:cNvSpPr>
            <a:spLocks noChangeArrowheads="1"/>
          </p:cNvSpPr>
          <p:nvPr/>
        </p:nvSpPr>
        <p:spPr bwMode="auto">
          <a:xfrm>
            <a:off x="6019800" y="5195888"/>
            <a:ext cx="457200"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2</a:t>
            </a:r>
            <a:endParaRPr lang="zh-CN" altLang="en-US" sz="2000">
              <a:ea typeface="宋体" panose="02010600030101010101" pitchFamily="2" charset="-122"/>
            </a:endParaRPr>
          </a:p>
        </p:txBody>
      </p:sp>
      <p:sp>
        <p:nvSpPr>
          <p:cNvPr id="40993" name="Rectangle 1069"/>
          <p:cNvSpPr>
            <a:spLocks noChangeArrowheads="1"/>
          </p:cNvSpPr>
          <p:nvPr/>
        </p:nvSpPr>
        <p:spPr bwMode="auto">
          <a:xfrm>
            <a:off x="7315200" y="5195888"/>
            <a:ext cx="457200"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128</a:t>
            </a:r>
            <a:endParaRPr lang="zh-CN" altLang="en-US" sz="2000">
              <a:ea typeface="宋体" panose="02010600030101010101" pitchFamily="2" charset="-122"/>
            </a:endParaRPr>
          </a:p>
        </p:txBody>
      </p:sp>
      <p:sp>
        <p:nvSpPr>
          <p:cNvPr id="40994" name="Rectangle 1070"/>
          <p:cNvSpPr>
            <a:spLocks noChangeArrowheads="1"/>
          </p:cNvSpPr>
          <p:nvPr/>
        </p:nvSpPr>
        <p:spPr bwMode="auto">
          <a:xfrm>
            <a:off x="533400" y="5084763"/>
            <a:ext cx="1814513"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zh-CN" altLang="en-US" sz="2700">
                <a:ea typeface="宋体" panose="02010600030101010101" pitchFamily="2" charset="-122"/>
              </a:rPr>
              <a:t>网络号</a:t>
            </a:r>
            <a:endParaRPr lang="zh-CN" altLang="en-US" sz="2700">
              <a:ea typeface="宋体" panose="02010600030101010101" pitchFamily="2" charset="-122"/>
            </a:endParaRPr>
          </a:p>
        </p:txBody>
      </p:sp>
      <p:sp>
        <p:nvSpPr>
          <p:cNvPr id="799791" name="Rectangle 1071"/>
          <p:cNvSpPr>
            <a:spLocks noChangeArrowheads="1"/>
          </p:cNvSpPr>
          <p:nvPr/>
        </p:nvSpPr>
        <p:spPr bwMode="auto">
          <a:xfrm rot="16200000">
            <a:off x="5520531" y="3961607"/>
            <a:ext cx="484187" cy="762000"/>
          </a:xfrm>
          <a:prstGeom prst="rect">
            <a:avLst/>
          </a:prstGeom>
          <a:noFill/>
          <a:ln w="9525">
            <a:noFill/>
            <a:miter lim="800000"/>
          </a:ln>
          <a:effectLst/>
        </p:spPr>
        <p:txBody>
          <a:bodyPr wrap="none" lIns="48879" tIns="69246" rIns="48879" bIns="69246"/>
          <a:lstStyle/>
          <a:p>
            <a:pPr algn="r" defTabSz="1028700">
              <a:lnSpc>
                <a:spcPts val="1300"/>
              </a:lnSpc>
              <a:tabLst>
                <a:tab pos="514350" algn="l"/>
                <a:tab pos="1028700" algn="l"/>
                <a:tab pos="1543050" algn="l"/>
              </a:tabLst>
              <a:defRPr/>
            </a:pPr>
            <a:r>
              <a:rPr lang="zh-CN" altLang="en-US" sz="1400" dirty="0">
                <a:ea typeface="宋体" panose="02010600030101010101" pitchFamily="2" charset="-122"/>
              </a:rPr>
              <a:t>128</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192</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224</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240</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248</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252</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254</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solidFill>
                  <a:schemeClr val="accent6">
                    <a:lumMod val="60000"/>
                    <a:lumOff val="40000"/>
                  </a:schemeClr>
                </a:solidFill>
                <a:ea typeface="宋体" panose="02010600030101010101" pitchFamily="2" charset="-122"/>
              </a:rPr>
              <a:t>255</a:t>
            </a:r>
            <a:endParaRPr lang="zh-CN" altLang="en-US" sz="1400" dirty="0">
              <a:solidFill>
                <a:schemeClr val="accent6">
                  <a:lumMod val="60000"/>
                  <a:lumOff val="40000"/>
                </a:schemeClr>
              </a:solidFill>
              <a:ea typeface="宋体" panose="02010600030101010101" pitchFamily="2" charset="-122"/>
            </a:endParaRPr>
          </a:p>
        </p:txBody>
      </p:sp>
      <p:sp>
        <p:nvSpPr>
          <p:cNvPr id="799792" name="Rectangle 1072"/>
          <p:cNvSpPr>
            <a:spLocks noChangeArrowheads="1"/>
          </p:cNvSpPr>
          <p:nvPr/>
        </p:nvSpPr>
        <p:spPr bwMode="auto">
          <a:xfrm rot="16200000">
            <a:off x="6957219" y="3958432"/>
            <a:ext cx="484187" cy="762000"/>
          </a:xfrm>
          <a:prstGeom prst="rect">
            <a:avLst/>
          </a:prstGeom>
          <a:noFill/>
          <a:ln w="9525">
            <a:noFill/>
            <a:miter lim="800000"/>
          </a:ln>
          <a:effectLst/>
        </p:spPr>
        <p:txBody>
          <a:bodyPr wrap="none" lIns="48879" tIns="69246" rIns="48879" bIns="69246"/>
          <a:lstStyle/>
          <a:p>
            <a:pPr algn="r" defTabSz="1028700">
              <a:lnSpc>
                <a:spcPts val="1300"/>
              </a:lnSpc>
              <a:tabLst>
                <a:tab pos="514350" algn="l"/>
                <a:tab pos="1028700" algn="l"/>
                <a:tab pos="1543050" algn="l"/>
              </a:tabLst>
              <a:defRPr/>
            </a:pPr>
            <a:r>
              <a:rPr lang="zh-CN" altLang="en-US" sz="1400" dirty="0">
                <a:ea typeface="宋体" panose="02010600030101010101" pitchFamily="2" charset="-122"/>
              </a:rPr>
              <a:t>128</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solidFill>
                  <a:schemeClr val="accent6">
                    <a:lumMod val="60000"/>
                    <a:lumOff val="40000"/>
                  </a:schemeClr>
                </a:solidFill>
                <a:ea typeface="宋体" panose="02010600030101010101" pitchFamily="2" charset="-122"/>
              </a:rPr>
              <a:t>192</a:t>
            </a:r>
            <a:endParaRPr lang="zh-CN" altLang="en-US" sz="1400" dirty="0">
              <a:solidFill>
                <a:schemeClr val="accent6">
                  <a:lumMod val="60000"/>
                  <a:lumOff val="40000"/>
                </a:schemeClr>
              </a:solidFill>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224</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240</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248</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252</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254</a:t>
            </a:r>
            <a:endParaRPr lang="zh-CN" altLang="en-US" sz="1400" dirty="0">
              <a:ea typeface="宋体" panose="02010600030101010101" pitchFamily="2" charset="-122"/>
            </a:endParaRPr>
          </a:p>
          <a:p>
            <a:pPr algn="r" defTabSz="1028700">
              <a:lnSpc>
                <a:spcPts val="1300"/>
              </a:lnSpc>
              <a:tabLst>
                <a:tab pos="514350" algn="l"/>
                <a:tab pos="1028700" algn="l"/>
                <a:tab pos="1543050" algn="l"/>
              </a:tabLst>
              <a:defRPr/>
            </a:pPr>
            <a:r>
              <a:rPr lang="zh-CN" altLang="en-US" sz="1400" dirty="0">
                <a:ea typeface="宋体" panose="02010600030101010101" pitchFamily="2" charset="-122"/>
              </a:rPr>
              <a:t>255</a:t>
            </a:r>
            <a:endParaRPr lang="zh-CN" altLang="en-US" sz="1400" dirty="0">
              <a:ea typeface="宋体" panose="02010600030101010101" pitchFamily="2" charset="-122"/>
            </a:endParaRPr>
          </a:p>
        </p:txBody>
      </p:sp>
      <p:sp>
        <p:nvSpPr>
          <p:cNvPr id="40997" name="Rectangle 1073"/>
          <p:cNvSpPr>
            <a:spLocks noChangeArrowheads="1"/>
          </p:cNvSpPr>
          <p:nvPr/>
        </p:nvSpPr>
        <p:spPr bwMode="auto">
          <a:xfrm>
            <a:off x="6553200" y="4114800"/>
            <a:ext cx="211138" cy="369888"/>
          </a:xfrm>
          <a:prstGeom prst="rect">
            <a:avLst/>
          </a:prstGeom>
          <a:noFill/>
          <a:ln w="28575">
            <a:solidFill>
              <a:schemeClr val="tx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sp>
        <p:nvSpPr>
          <p:cNvPr id="40998" name="Rectangle 1074"/>
          <p:cNvSpPr>
            <a:spLocks noChangeArrowheads="1"/>
          </p:cNvSpPr>
          <p:nvPr/>
        </p:nvSpPr>
        <p:spPr bwMode="auto">
          <a:xfrm>
            <a:off x="1219200" y="3124200"/>
            <a:ext cx="533400" cy="369888"/>
          </a:xfrm>
          <a:prstGeom prst="rect">
            <a:avLst/>
          </a:prstGeom>
          <a:noFill/>
          <a:ln w="28575">
            <a:solidFill>
              <a:schemeClr val="tx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sp>
        <p:nvSpPr>
          <p:cNvPr id="40999" name="Rectangle 1075"/>
          <p:cNvSpPr>
            <a:spLocks noChangeArrowheads="1"/>
          </p:cNvSpPr>
          <p:nvPr/>
        </p:nvSpPr>
        <p:spPr bwMode="auto">
          <a:xfrm>
            <a:off x="7010400" y="4114800"/>
            <a:ext cx="211138" cy="369888"/>
          </a:xfrm>
          <a:prstGeom prst="rect">
            <a:avLst/>
          </a:prstGeom>
          <a:noFill/>
          <a:ln w="28575">
            <a:solidFill>
              <a:schemeClr val="tx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sp>
        <p:nvSpPr>
          <p:cNvPr id="41000" name="Rectangle 1076"/>
          <p:cNvSpPr>
            <a:spLocks noChangeArrowheads="1"/>
          </p:cNvSpPr>
          <p:nvPr/>
        </p:nvSpPr>
        <p:spPr bwMode="auto">
          <a:xfrm>
            <a:off x="1752600" y="3124200"/>
            <a:ext cx="533400" cy="369888"/>
          </a:xfrm>
          <a:prstGeom prst="rect">
            <a:avLst/>
          </a:prstGeom>
          <a:noFill/>
          <a:ln w="28575">
            <a:solidFill>
              <a:schemeClr val="tx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936625" y="2579688"/>
            <a:ext cx="6929438" cy="2300287"/>
          </a:xfrm>
          <a:prstGeom prst="rect">
            <a:avLst/>
          </a:prstGeom>
          <a:solidFill>
            <a:srgbClr val="FFEFC2"/>
          </a:solidFill>
          <a:ln w="12700">
            <a:solidFill>
              <a:srgbClr val="000000"/>
            </a:solidFill>
            <a:miter lim="800000"/>
          </a:ln>
        </p:spPr>
        <p:txBody>
          <a:bodyPr wrap="none" anchor="ctr"/>
          <a:lstStyle/>
          <a:p>
            <a:endParaRPr lang="zh-CN" altLang="en-US">
              <a:solidFill>
                <a:schemeClr val="bg1"/>
              </a:solidFill>
              <a:ea typeface="宋体" panose="02010600030101010101" pitchFamily="2" charset="-122"/>
            </a:endParaRPr>
          </a:p>
        </p:txBody>
      </p:sp>
      <p:sp>
        <p:nvSpPr>
          <p:cNvPr id="41987" name="Rectangle 3"/>
          <p:cNvSpPr>
            <a:spLocks noChangeArrowheads="1"/>
          </p:cNvSpPr>
          <p:nvPr/>
        </p:nvSpPr>
        <p:spPr bwMode="auto">
          <a:xfrm>
            <a:off x="936625" y="2493963"/>
            <a:ext cx="6929438" cy="585787"/>
          </a:xfrm>
          <a:prstGeom prst="rect">
            <a:avLst/>
          </a:prstGeom>
          <a:solidFill>
            <a:schemeClr val="folHlink"/>
          </a:solidFill>
          <a:ln w="12700">
            <a:solidFill>
              <a:srgbClr val="000000"/>
            </a:solidFill>
            <a:miter lim="800000"/>
          </a:ln>
        </p:spPr>
        <p:txBody>
          <a:bodyPr wrap="none" anchor="ctr"/>
          <a:lstStyle/>
          <a:p>
            <a:endParaRPr lang="zh-CN" altLang="en-US">
              <a:solidFill>
                <a:schemeClr val="bg1"/>
              </a:solidFill>
              <a:ea typeface="宋体" panose="02010600030101010101" pitchFamily="2" charset="-122"/>
            </a:endParaRPr>
          </a:p>
        </p:txBody>
      </p:sp>
      <p:sp>
        <p:nvSpPr>
          <p:cNvPr id="688132" name="Rectangle 4"/>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zh-CN" altLang="en-US" smtClean="0">
                <a:solidFill>
                  <a:schemeClr val="tx1"/>
                </a:solidFill>
                <a:ea typeface="宋体" panose="02010600030101010101" pitchFamily="2" charset="-122"/>
              </a:rPr>
              <a:t>子网掩码练习</a:t>
            </a:r>
            <a:endParaRPr lang="zh-CN" altLang="en-US" smtClean="0">
              <a:solidFill>
                <a:schemeClr val="tx1"/>
              </a:solidFill>
              <a:ea typeface="宋体" panose="02010600030101010101" pitchFamily="2" charset="-122"/>
            </a:endParaRPr>
          </a:p>
        </p:txBody>
      </p:sp>
      <p:sp>
        <p:nvSpPr>
          <p:cNvPr id="41989" name="Freeform 5"/>
          <p:cNvSpPr/>
          <p:nvPr/>
        </p:nvSpPr>
        <p:spPr bwMode="auto">
          <a:xfrm>
            <a:off x="7870825" y="2314575"/>
            <a:ext cx="174625" cy="2573338"/>
          </a:xfrm>
          <a:custGeom>
            <a:avLst/>
            <a:gdLst>
              <a:gd name="T0" fmla="*/ 2147483647 w 98"/>
              <a:gd name="T1" fmla="*/ 0 h 1441"/>
              <a:gd name="T2" fmla="*/ 2147483647 w 98"/>
              <a:gd name="T3" fmla="*/ 0 h 1441"/>
              <a:gd name="T4" fmla="*/ 2147483647 w 98"/>
              <a:gd name="T5" fmla="*/ 2147483647 h 1441"/>
              <a:gd name="T6" fmla="*/ 0 w 98"/>
              <a:gd name="T7" fmla="*/ 2147483647 h 1441"/>
              <a:gd name="T8" fmla="*/ 2147483647 w 98"/>
              <a:gd name="T9" fmla="*/ 2147483647 h 1441"/>
              <a:gd name="T10" fmla="*/ 2147483647 w 98"/>
              <a:gd name="T11" fmla="*/ 0 h 1441"/>
              <a:gd name="T12" fmla="*/ 0 60000 65536"/>
              <a:gd name="T13" fmla="*/ 0 60000 65536"/>
              <a:gd name="T14" fmla="*/ 0 60000 65536"/>
              <a:gd name="T15" fmla="*/ 0 60000 65536"/>
              <a:gd name="T16" fmla="*/ 0 60000 65536"/>
              <a:gd name="T17" fmla="*/ 0 60000 65536"/>
              <a:gd name="T18" fmla="*/ 0 w 98"/>
              <a:gd name="T19" fmla="*/ 0 h 1441"/>
              <a:gd name="T20" fmla="*/ 98 w 98"/>
              <a:gd name="T21" fmla="*/ 1441 h 1441"/>
            </a:gdLst>
            <a:ahLst/>
            <a:cxnLst>
              <a:cxn ang="T12">
                <a:pos x="T0" y="T1"/>
              </a:cxn>
              <a:cxn ang="T13">
                <a:pos x="T2" y="T3"/>
              </a:cxn>
              <a:cxn ang="T14">
                <a:pos x="T4" y="T5"/>
              </a:cxn>
              <a:cxn ang="T15">
                <a:pos x="T6" y="T7"/>
              </a:cxn>
              <a:cxn ang="T16">
                <a:pos x="T8" y="T9"/>
              </a:cxn>
              <a:cxn ang="T17">
                <a:pos x="T10" y="T11"/>
              </a:cxn>
            </a:cxnLst>
            <a:rect l="T18" t="T19" r="T20" b="T21"/>
            <a:pathLst>
              <a:path w="98" h="1441">
                <a:moveTo>
                  <a:pt x="97" y="0"/>
                </a:moveTo>
                <a:lnTo>
                  <a:pt x="97" y="0"/>
                </a:lnTo>
                <a:lnTo>
                  <a:pt x="1" y="96"/>
                </a:lnTo>
                <a:lnTo>
                  <a:pt x="0" y="1440"/>
                </a:lnTo>
                <a:lnTo>
                  <a:pt x="96" y="1344"/>
                </a:lnTo>
                <a:lnTo>
                  <a:pt x="97" y="0"/>
                </a:lnTo>
              </a:path>
            </a:pathLst>
          </a:custGeom>
          <a:solidFill>
            <a:srgbClr val="FFDA74"/>
          </a:solidFill>
          <a:ln w="12700" cap="rnd">
            <a:solidFill>
              <a:schemeClr val="tx1"/>
            </a:solidFill>
            <a:round/>
          </a:ln>
        </p:spPr>
        <p:txBody>
          <a:bodyPr/>
          <a:lstStyle/>
          <a:p>
            <a:endParaRPr lang="zh-CN" altLang="en-US"/>
          </a:p>
        </p:txBody>
      </p:sp>
      <p:sp>
        <p:nvSpPr>
          <p:cNvPr id="41990" name="Freeform 6"/>
          <p:cNvSpPr/>
          <p:nvPr/>
        </p:nvSpPr>
        <p:spPr bwMode="auto">
          <a:xfrm>
            <a:off x="928688" y="2314575"/>
            <a:ext cx="7116762" cy="173038"/>
          </a:xfrm>
          <a:custGeom>
            <a:avLst/>
            <a:gdLst>
              <a:gd name="T0" fmla="*/ 0 w 3985"/>
              <a:gd name="T1" fmla="*/ 2147483647 h 97"/>
              <a:gd name="T2" fmla="*/ 2147483647 w 3985"/>
              <a:gd name="T3" fmla="*/ 0 h 97"/>
              <a:gd name="T4" fmla="*/ 2147483647 w 3985"/>
              <a:gd name="T5" fmla="*/ 0 h 97"/>
              <a:gd name="T6" fmla="*/ 2147483647 w 3985"/>
              <a:gd name="T7" fmla="*/ 2147483647 h 97"/>
              <a:gd name="T8" fmla="*/ 0 w 3985"/>
              <a:gd name="T9" fmla="*/ 2147483647 h 97"/>
              <a:gd name="T10" fmla="*/ 0 60000 65536"/>
              <a:gd name="T11" fmla="*/ 0 60000 65536"/>
              <a:gd name="T12" fmla="*/ 0 60000 65536"/>
              <a:gd name="T13" fmla="*/ 0 60000 65536"/>
              <a:gd name="T14" fmla="*/ 0 60000 65536"/>
              <a:gd name="T15" fmla="*/ 0 w 3985"/>
              <a:gd name="T16" fmla="*/ 0 h 97"/>
              <a:gd name="T17" fmla="*/ 3985 w 3985"/>
              <a:gd name="T18" fmla="*/ 97 h 97"/>
            </a:gdLst>
            <a:ahLst/>
            <a:cxnLst>
              <a:cxn ang="T10">
                <a:pos x="T0" y="T1"/>
              </a:cxn>
              <a:cxn ang="T11">
                <a:pos x="T2" y="T3"/>
              </a:cxn>
              <a:cxn ang="T12">
                <a:pos x="T4" y="T5"/>
              </a:cxn>
              <a:cxn ang="T13">
                <a:pos x="T6" y="T7"/>
              </a:cxn>
              <a:cxn ang="T14">
                <a:pos x="T8" y="T9"/>
              </a:cxn>
            </a:cxnLst>
            <a:rect l="T15" t="T16" r="T17" b="T18"/>
            <a:pathLst>
              <a:path w="3985" h="97">
                <a:moveTo>
                  <a:pt x="0" y="96"/>
                </a:moveTo>
                <a:lnTo>
                  <a:pt x="96" y="0"/>
                </a:lnTo>
                <a:lnTo>
                  <a:pt x="3984" y="0"/>
                </a:lnTo>
                <a:lnTo>
                  <a:pt x="3888" y="96"/>
                </a:lnTo>
                <a:lnTo>
                  <a:pt x="0" y="96"/>
                </a:lnTo>
              </a:path>
            </a:pathLst>
          </a:custGeom>
          <a:solidFill>
            <a:srgbClr val="FFDA74"/>
          </a:solidFill>
          <a:ln w="12700" cap="rnd">
            <a:solidFill>
              <a:schemeClr val="tx1"/>
            </a:solidFill>
            <a:round/>
          </a:ln>
        </p:spPr>
        <p:txBody>
          <a:bodyPr/>
          <a:lstStyle/>
          <a:p>
            <a:endParaRPr lang="zh-CN" altLang="en-US"/>
          </a:p>
        </p:txBody>
      </p:sp>
      <p:sp>
        <p:nvSpPr>
          <p:cNvPr id="41991" name="Rectangle 7"/>
          <p:cNvSpPr>
            <a:spLocks noChangeArrowheads="1"/>
          </p:cNvSpPr>
          <p:nvPr/>
        </p:nvSpPr>
        <p:spPr bwMode="auto">
          <a:xfrm>
            <a:off x="982663" y="2614613"/>
            <a:ext cx="1457325"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a:solidFill>
                  <a:schemeClr val="bg1"/>
                </a:solidFill>
                <a:ea typeface="宋体" panose="02010600030101010101" pitchFamily="2" charset="-122"/>
              </a:rPr>
              <a:t>地址</a:t>
            </a:r>
            <a:endParaRPr lang="zh-CN" altLang="en-US">
              <a:solidFill>
                <a:schemeClr val="bg1"/>
              </a:solidFill>
              <a:ea typeface="宋体" panose="02010600030101010101" pitchFamily="2" charset="-122"/>
            </a:endParaRPr>
          </a:p>
        </p:txBody>
      </p:sp>
      <p:sp>
        <p:nvSpPr>
          <p:cNvPr id="41992" name="Rectangle 8"/>
          <p:cNvSpPr>
            <a:spLocks noChangeArrowheads="1"/>
          </p:cNvSpPr>
          <p:nvPr/>
        </p:nvSpPr>
        <p:spPr bwMode="auto">
          <a:xfrm>
            <a:off x="2971800" y="2614613"/>
            <a:ext cx="1643063"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a:solidFill>
                  <a:schemeClr val="bg1"/>
                </a:solidFill>
                <a:ea typeface="宋体" panose="02010600030101010101" pitchFamily="2" charset="-122"/>
              </a:rPr>
              <a:t>子网掩码</a:t>
            </a:r>
            <a:endParaRPr lang="zh-CN" altLang="en-US">
              <a:solidFill>
                <a:schemeClr val="bg1"/>
              </a:solidFill>
              <a:ea typeface="宋体" panose="02010600030101010101" pitchFamily="2" charset="-122"/>
            </a:endParaRPr>
          </a:p>
        </p:txBody>
      </p:sp>
      <p:sp>
        <p:nvSpPr>
          <p:cNvPr id="41993" name="Rectangle 9"/>
          <p:cNvSpPr>
            <a:spLocks noChangeArrowheads="1"/>
          </p:cNvSpPr>
          <p:nvPr/>
        </p:nvSpPr>
        <p:spPr bwMode="auto">
          <a:xfrm>
            <a:off x="4683125" y="2614613"/>
            <a:ext cx="1474788"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a:solidFill>
                  <a:schemeClr val="bg1"/>
                </a:solidFill>
                <a:ea typeface="宋体" panose="02010600030101010101" pitchFamily="2" charset="-122"/>
              </a:rPr>
              <a:t>类别</a:t>
            </a:r>
            <a:endParaRPr lang="zh-CN" altLang="en-US">
              <a:solidFill>
                <a:schemeClr val="bg1"/>
              </a:solidFill>
              <a:ea typeface="宋体" panose="02010600030101010101" pitchFamily="2" charset="-122"/>
            </a:endParaRPr>
          </a:p>
        </p:txBody>
      </p:sp>
      <p:sp>
        <p:nvSpPr>
          <p:cNvPr id="41994" name="Rectangle 10"/>
          <p:cNvSpPr>
            <a:spLocks noChangeArrowheads="1"/>
          </p:cNvSpPr>
          <p:nvPr/>
        </p:nvSpPr>
        <p:spPr bwMode="auto">
          <a:xfrm>
            <a:off x="6140450" y="2614613"/>
            <a:ext cx="1416050"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dirty="0" smtClean="0">
                <a:solidFill>
                  <a:schemeClr val="bg1"/>
                </a:solidFill>
                <a:ea typeface="宋体" panose="02010600030101010101" pitchFamily="2" charset="-122"/>
              </a:rPr>
              <a:t>网络地址</a:t>
            </a:r>
            <a:endParaRPr lang="zh-CN" altLang="en-US" dirty="0">
              <a:solidFill>
                <a:schemeClr val="bg1"/>
              </a:solidFill>
              <a:ea typeface="宋体" panose="02010600030101010101" pitchFamily="2" charset="-122"/>
            </a:endParaRPr>
          </a:p>
        </p:txBody>
      </p:sp>
      <p:sp>
        <p:nvSpPr>
          <p:cNvPr id="41995" name="Rectangle 11"/>
          <p:cNvSpPr>
            <a:spLocks noChangeArrowheads="1"/>
          </p:cNvSpPr>
          <p:nvPr/>
        </p:nvSpPr>
        <p:spPr bwMode="auto">
          <a:xfrm>
            <a:off x="1068388" y="3214688"/>
            <a:ext cx="1917700"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172.16.2.10</a:t>
            </a:r>
            <a:endParaRPr lang="zh-CN" altLang="en-US">
              <a:solidFill>
                <a:schemeClr val="bg1"/>
              </a:solidFill>
              <a:ea typeface="宋体" panose="02010600030101010101" pitchFamily="2" charset="-122"/>
            </a:endParaRPr>
          </a:p>
        </p:txBody>
      </p:sp>
      <p:sp>
        <p:nvSpPr>
          <p:cNvPr id="41996" name="Rectangle 12"/>
          <p:cNvSpPr>
            <a:spLocks noChangeArrowheads="1"/>
          </p:cNvSpPr>
          <p:nvPr/>
        </p:nvSpPr>
        <p:spPr bwMode="auto">
          <a:xfrm>
            <a:off x="1068388" y="3814763"/>
            <a:ext cx="1917700"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10.6.24.20</a:t>
            </a:r>
            <a:endParaRPr lang="zh-CN" altLang="en-US">
              <a:solidFill>
                <a:schemeClr val="bg1"/>
              </a:solidFill>
              <a:ea typeface="宋体" panose="02010600030101010101" pitchFamily="2" charset="-122"/>
            </a:endParaRPr>
          </a:p>
        </p:txBody>
      </p:sp>
      <p:sp>
        <p:nvSpPr>
          <p:cNvPr id="41997" name="Rectangle 13"/>
          <p:cNvSpPr>
            <a:spLocks noChangeArrowheads="1"/>
          </p:cNvSpPr>
          <p:nvPr/>
        </p:nvSpPr>
        <p:spPr bwMode="auto">
          <a:xfrm>
            <a:off x="1068388" y="4414838"/>
            <a:ext cx="1917700"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10.30.36.12</a:t>
            </a:r>
            <a:endParaRPr lang="zh-CN" altLang="en-US">
              <a:solidFill>
                <a:schemeClr val="bg1"/>
              </a:solidFill>
              <a:ea typeface="宋体" panose="02010600030101010101" pitchFamily="2" charset="-122"/>
            </a:endParaRPr>
          </a:p>
        </p:txBody>
      </p:sp>
      <p:sp>
        <p:nvSpPr>
          <p:cNvPr id="41998" name="Rectangle 14"/>
          <p:cNvSpPr>
            <a:spLocks noChangeArrowheads="1"/>
          </p:cNvSpPr>
          <p:nvPr/>
        </p:nvSpPr>
        <p:spPr bwMode="auto">
          <a:xfrm>
            <a:off x="2927350" y="3214688"/>
            <a:ext cx="1858963"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255.255.255.0</a:t>
            </a:r>
            <a:endParaRPr lang="zh-CN" altLang="en-US">
              <a:solidFill>
                <a:schemeClr val="bg1"/>
              </a:solidFill>
              <a:ea typeface="宋体" panose="02010600030101010101" pitchFamily="2" charset="-122"/>
            </a:endParaRPr>
          </a:p>
        </p:txBody>
      </p:sp>
      <p:sp>
        <p:nvSpPr>
          <p:cNvPr id="41999" name="Rectangle 15"/>
          <p:cNvSpPr>
            <a:spLocks noChangeArrowheads="1"/>
          </p:cNvSpPr>
          <p:nvPr/>
        </p:nvSpPr>
        <p:spPr bwMode="auto">
          <a:xfrm>
            <a:off x="2927350" y="3814763"/>
            <a:ext cx="1858963"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255.255.240.0</a:t>
            </a:r>
            <a:endParaRPr lang="zh-CN" altLang="en-US">
              <a:solidFill>
                <a:schemeClr val="bg1"/>
              </a:solidFill>
              <a:ea typeface="宋体" panose="02010600030101010101" pitchFamily="2" charset="-122"/>
            </a:endParaRPr>
          </a:p>
        </p:txBody>
      </p:sp>
      <p:sp>
        <p:nvSpPr>
          <p:cNvPr id="42000" name="Rectangle 16"/>
          <p:cNvSpPr>
            <a:spLocks noChangeArrowheads="1"/>
          </p:cNvSpPr>
          <p:nvPr/>
        </p:nvSpPr>
        <p:spPr bwMode="auto">
          <a:xfrm>
            <a:off x="2927350" y="4414838"/>
            <a:ext cx="1858963"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255.255.255.0</a:t>
            </a:r>
            <a:endParaRPr lang="zh-CN" altLang="en-US">
              <a:solidFill>
                <a:schemeClr val="bg1"/>
              </a:solidFill>
              <a:ea typeface="宋体" panose="02010600030101010101" pitchFamily="2" charset="-122"/>
            </a:endParaRPr>
          </a:p>
        </p:txBody>
      </p:sp>
      <p:grpSp>
        <p:nvGrpSpPr>
          <p:cNvPr id="2" name="组合 26"/>
          <p:cNvGrpSpPr/>
          <p:nvPr/>
        </p:nvGrpSpPr>
        <p:grpSpPr bwMode="auto">
          <a:xfrm>
            <a:off x="5208588" y="3189288"/>
            <a:ext cx="2432050" cy="441325"/>
            <a:chOff x="5208019" y="3189589"/>
            <a:chExt cx="2431893" cy="440422"/>
          </a:xfrm>
        </p:grpSpPr>
        <p:sp>
          <p:nvSpPr>
            <p:cNvPr id="42008" name="矩形 16"/>
            <p:cNvSpPr>
              <a:spLocks noChangeArrowheads="1"/>
            </p:cNvSpPr>
            <p:nvPr/>
          </p:nvSpPr>
          <p:spPr bwMode="auto">
            <a:xfrm>
              <a:off x="5208019" y="3189589"/>
              <a:ext cx="371036"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B</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42009" name="矩形 23"/>
            <p:cNvSpPr>
              <a:spLocks noChangeArrowheads="1"/>
            </p:cNvSpPr>
            <p:nvPr/>
          </p:nvSpPr>
          <p:spPr bwMode="auto">
            <a:xfrm>
              <a:off x="6018532" y="3214688"/>
              <a:ext cx="1621380"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172.16.2.0</a:t>
              </a:r>
              <a:endParaRPr lang="zh-CN" altLang="en-US" sz="2400" b="0" i="1">
                <a:solidFill>
                  <a:schemeClr val="bg1"/>
                </a:solidFill>
                <a:latin typeface="Arial" panose="020B0604020202020204" pitchFamily="34" charset="0"/>
                <a:ea typeface="宋体" panose="02010600030101010101" pitchFamily="2" charset="-122"/>
              </a:endParaRPr>
            </a:p>
          </p:txBody>
        </p:sp>
      </p:grpSp>
      <p:grpSp>
        <p:nvGrpSpPr>
          <p:cNvPr id="3" name="组合 27"/>
          <p:cNvGrpSpPr/>
          <p:nvPr/>
        </p:nvGrpSpPr>
        <p:grpSpPr bwMode="auto">
          <a:xfrm>
            <a:off x="5208588" y="3763963"/>
            <a:ext cx="2346325" cy="415925"/>
            <a:chOff x="5208019" y="3764565"/>
            <a:chExt cx="2346134" cy="415323"/>
          </a:xfrm>
        </p:grpSpPr>
        <p:sp>
          <p:nvSpPr>
            <p:cNvPr id="42006" name="矩形 17"/>
            <p:cNvSpPr>
              <a:spLocks noChangeArrowheads="1"/>
            </p:cNvSpPr>
            <p:nvPr/>
          </p:nvSpPr>
          <p:spPr bwMode="auto">
            <a:xfrm>
              <a:off x="5208019" y="3764565"/>
              <a:ext cx="371037"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A</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42007" name="矩形 24"/>
            <p:cNvSpPr>
              <a:spLocks noChangeArrowheads="1"/>
            </p:cNvSpPr>
            <p:nvPr/>
          </p:nvSpPr>
          <p:spPr bwMode="auto">
            <a:xfrm>
              <a:off x="6104295" y="3764565"/>
              <a:ext cx="1449858"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10.6.16.0</a:t>
              </a:r>
              <a:endParaRPr lang="zh-CN" altLang="en-US" sz="2400" b="0" i="1">
                <a:solidFill>
                  <a:schemeClr val="bg1"/>
                </a:solidFill>
                <a:latin typeface="Arial" panose="020B0604020202020204" pitchFamily="34" charset="0"/>
                <a:ea typeface="宋体" panose="02010600030101010101" pitchFamily="2" charset="-122"/>
              </a:endParaRPr>
            </a:p>
          </p:txBody>
        </p:sp>
      </p:grpSp>
      <p:grpSp>
        <p:nvGrpSpPr>
          <p:cNvPr id="4" name="组合 28"/>
          <p:cNvGrpSpPr/>
          <p:nvPr/>
        </p:nvGrpSpPr>
        <p:grpSpPr bwMode="auto">
          <a:xfrm>
            <a:off x="5208588" y="4364038"/>
            <a:ext cx="2432050" cy="415925"/>
            <a:chOff x="5208019" y="4364640"/>
            <a:chExt cx="2431896" cy="415323"/>
          </a:xfrm>
        </p:grpSpPr>
        <p:sp>
          <p:nvSpPr>
            <p:cNvPr id="42004" name="矩形 22"/>
            <p:cNvSpPr>
              <a:spLocks noChangeArrowheads="1"/>
            </p:cNvSpPr>
            <p:nvPr/>
          </p:nvSpPr>
          <p:spPr bwMode="auto">
            <a:xfrm>
              <a:off x="5208019" y="4364640"/>
              <a:ext cx="371037"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A</a:t>
              </a:r>
              <a:endParaRPr lang="zh-CN" altLang="en-US" sz="2400" b="0" i="1">
                <a:solidFill>
                  <a:schemeClr val="bg1"/>
                </a:solidFill>
                <a:latin typeface="Arial" panose="020B0604020202020204" pitchFamily="34" charset="0"/>
                <a:ea typeface="宋体" panose="02010600030101010101" pitchFamily="2" charset="-122"/>
              </a:endParaRPr>
            </a:p>
          </p:txBody>
        </p:sp>
        <p:sp>
          <p:nvSpPr>
            <p:cNvPr id="42005" name="矩形 25"/>
            <p:cNvSpPr>
              <a:spLocks noChangeArrowheads="1"/>
            </p:cNvSpPr>
            <p:nvPr/>
          </p:nvSpPr>
          <p:spPr bwMode="auto">
            <a:xfrm>
              <a:off x="6018535" y="4364640"/>
              <a:ext cx="1621380" cy="415323"/>
            </a:xfrm>
            <a:prstGeom prst="rect">
              <a:avLst/>
            </a:prstGeom>
            <a:solidFill>
              <a:srgbClr val="FFEFC2"/>
            </a:solidFill>
            <a:ln w="9525" algn="ctr">
              <a:noFill/>
              <a:round/>
            </a:ln>
          </p:spPr>
          <p:txBody>
            <a:bodyPr wrap="none" lIns="82124" tIns="41061" rIns="82124" bIns="41061" anchor="ctr">
              <a:spAutoFit/>
            </a:bodyPr>
            <a:lstStyle/>
            <a:p>
              <a:pPr defTabSz="814705">
                <a:lnSpc>
                  <a:spcPct val="90000"/>
                </a:lnSpc>
              </a:pPr>
              <a:r>
                <a:rPr lang="en-US" altLang="zh-CN" sz="2400" b="0" i="1">
                  <a:solidFill>
                    <a:schemeClr val="bg1"/>
                  </a:solidFill>
                  <a:latin typeface="Arial" panose="020B0604020202020204" pitchFamily="34" charset="0"/>
                  <a:ea typeface="宋体" panose="02010600030101010101" pitchFamily="2" charset="-122"/>
                </a:rPr>
                <a:t>10.30.36.0</a:t>
              </a:r>
              <a:endParaRPr lang="zh-CN" altLang="en-US" sz="2400" b="0" i="1">
                <a:solidFill>
                  <a:schemeClr val="bg1"/>
                </a:solidFill>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1"/>
          <p:cNvSpPr>
            <a:spLocks noChangeArrowheads="1"/>
          </p:cNvSpPr>
          <p:nvPr/>
        </p:nvSpPr>
        <p:spPr bwMode="auto">
          <a:xfrm>
            <a:off x="869950" y="2106613"/>
            <a:ext cx="1992313" cy="3722687"/>
          </a:xfrm>
          <a:prstGeom prst="rect">
            <a:avLst/>
          </a:prstGeom>
          <a:solidFill>
            <a:srgbClr val="FFEFC2"/>
          </a:solidFill>
          <a:ln w="12700">
            <a:solidFill>
              <a:srgbClr val="000000"/>
            </a:solidFill>
            <a:miter lim="800000"/>
          </a:ln>
        </p:spPr>
        <p:txBody>
          <a:bodyPr lIns="1568675" tIns="784322" rIns="1568675" bIns="784322">
            <a:spAutoFit/>
          </a:bodyPr>
          <a:lstStyle/>
          <a:p>
            <a:endParaRPr lang="zh-CN" altLang="en-US">
              <a:ea typeface="宋体" panose="02010600030101010101" pitchFamily="2" charset="-122"/>
            </a:endParaRPr>
          </a:p>
        </p:txBody>
      </p:sp>
      <p:sp>
        <p:nvSpPr>
          <p:cNvPr id="495618" name="Rectangle 2"/>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en-US" altLang="zh-CN" smtClean="0">
                <a:ea typeface="宋体" panose="02010600030101010101" pitchFamily="2" charset="-122"/>
              </a:rPr>
              <a:t>TCP/IP </a:t>
            </a:r>
            <a:r>
              <a:rPr lang="zh-CN" altLang="en-US" smtClean="0">
                <a:ea typeface="宋体" panose="02010600030101010101" pitchFamily="2" charset="-122"/>
              </a:rPr>
              <a:t>协议族</a:t>
            </a:r>
            <a:endParaRPr lang="zh-CN" altLang="en-US" smtClean="0">
              <a:ea typeface="宋体" panose="02010600030101010101" pitchFamily="2" charset="-122"/>
            </a:endParaRPr>
          </a:p>
        </p:txBody>
      </p:sp>
      <p:sp>
        <p:nvSpPr>
          <p:cNvPr id="7172" name="Freeform 3"/>
          <p:cNvSpPr/>
          <p:nvPr/>
        </p:nvSpPr>
        <p:spPr bwMode="auto">
          <a:xfrm>
            <a:off x="2882900" y="1946275"/>
            <a:ext cx="155575" cy="3878263"/>
          </a:xfrm>
          <a:custGeom>
            <a:avLst/>
            <a:gdLst>
              <a:gd name="T0" fmla="*/ 2147483647 w 87"/>
              <a:gd name="T1" fmla="*/ 0 h 2204"/>
              <a:gd name="T2" fmla="*/ 2147483647 w 87"/>
              <a:gd name="T3" fmla="*/ 0 h 2204"/>
              <a:gd name="T4" fmla="*/ 0 w 87"/>
              <a:gd name="T5" fmla="*/ 2147483647 h 2204"/>
              <a:gd name="T6" fmla="*/ 0 w 87"/>
              <a:gd name="T7" fmla="*/ 2147483647 h 2204"/>
              <a:gd name="T8" fmla="*/ 2147483647 w 87"/>
              <a:gd name="T9" fmla="*/ 2147483647 h 2204"/>
              <a:gd name="T10" fmla="*/ 2147483647 w 87"/>
              <a:gd name="T11" fmla="*/ 0 h 2204"/>
              <a:gd name="T12" fmla="*/ 0 60000 65536"/>
              <a:gd name="T13" fmla="*/ 0 60000 65536"/>
              <a:gd name="T14" fmla="*/ 0 60000 65536"/>
              <a:gd name="T15" fmla="*/ 0 60000 65536"/>
              <a:gd name="T16" fmla="*/ 0 60000 65536"/>
              <a:gd name="T17" fmla="*/ 0 60000 65536"/>
              <a:gd name="T18" fmla="*/ 0 w 87"/>
              <a:gd name="T19" fmla="*/ 0 h 2204"/>
              <a:gd name="T20" fmla="*/ 87 w 87"/>
              <a:gd name="T21" fmla="*/ 2204 h 2204"/>
            </a:gdLst>
            <a:ahLst/>
            <a:cxnLst>
              <a:cxn ang="T12">
                <a:pos x="T0" y="T1"/>
              </a:cxn>
              <a:cxn ang="T13">
                <a:pos x="T2" y="T3"/>
              </a:cxn>
              <a:cxn ang="T14">
                <a:pos x="T4" y="T5"/>
              </a:cxn>
              <a:cxn ang="T15">
                <a:pos x="T6" y="T7"/>
              </a:cxn>
              <a:cxn ang="T16">
                <a:pos x="T8" y="T9"/>
              </a:cxn>
              <a:cxn ang="T17">
                <a:pos x="T10" y="T11"/>
              </a:cxn>
            </a:cxnLst>
            <a:rect l="T18" t="T19" r="T20" b="T21"/>
            <a:pathLst>
              <a:path w="87" h="2204">
                <a:moveTo>
                  <a:pt x="86" y="0"/>
                </a:moveTo>
                <a:lnTo>
                  <a:pt x="86" y="0"/>
                </a:lnTo>
                <a:lnTo>
                  <a:pt x="0" y="86"/>
                </a:lnTo>
                <a:lnTo>
                  <a:pt x="0" y="2203"/>
                </a:lnTo>
                <a:lnTo>
                  <a:pt x="86" y="2117"/>
                </a:lnTo>
                <a:lnTo>
                  <a:pt x="86" y="0"/>
                </a:lnTo>
              </a:path>
            </a:pathLst>
          </a:custGeom>
          <a:solidFill>
            <a:srgbClr val="FFDA74"/>
          </a:solidFill>
          <a:ln w="12700" cap="rnd">
            <a:solidFill>
              <a:schemeClr val="tx1"/>
            </a:solidFill>
            <a:round/>
          </a:ln>
        </p:spPr>
        <p:txBody>
          <a:bodyPr lIns="1568675" tIns="784322" rIns="1568675" bIns="784322">
            <a:spAutoFit/>
          </a:bodyPr>
          <a:lstStyle/>
          <a:p>
            <a:endParaRPr lang="zh-CN" altLang="en-US"/>
          </a:p>
        </p:txBody>
      </p:sp>
      <p:sp>
        <p:nvSpPr>
          <p:cNvPr id="7173" name="Freeform 5"/>
          <p:cNvSpPr/>
          <p:nvPr/>
        </p:nvSpPr>
        <p:spPr bwMode="auto">
          <a:xfrm>
            <a:off x="869950" y="1939925"/>
            <a:ext cx="2168525" cy="161925"/>
          </a:xfrm>
          <a:custGeom>
            <a:avLst/>
            <a:gdLst>
              <a:gd name="T0" fmla="*/ 0 w 1211"/>
              <a:gd name="T1" fmla="*/ 2147483647 h 87"/>
              <a:gd name="T2" fmla="*/ 2147483647 w 1211"/>
              <a:gd name="T3" fmla="*/ 0 h 87"/>
              <a:gd name="T4" fmla="*/ 2147483647 w 1211"/>
              <a:gd name="T5" fmla="*/ 0 h 87"/>
              <a:gd name="T6" fmla="*/ 2147483647 w 1211"/>
              <a:gd name="T7" fmla="*/ 2147483647 h 87"/>
              <a:gd name="T8" fmla="*/ 0 w 1211"/>
              <a:gd name="T9" fmla="*/ 2147483647 h 87"/>
              <a:gd name="T10" fmla="*/ 0 60000 65536"/>
              <a:gd name="T11" fmla="*/ 0 60000 65536"/>
              <a:gd name="T12" fmla="*/ 0 60000 65536"/>
              <a:gd name="T13" fmla="*/ 0 60000 65536"/>
              <a:gd name="T14" fmla="*/ 0 60000 65536"/>
              <a:gd name="T15" fmla="*/ 0 w 1211"/>
              <a:gd name="T16" fmla="*/ 0 h 87"/>
              <a:gd name="T17" fmla="*/ 1211 w 1211"/>
              <a:gd name="T18" fmla="*/ 87 h 87"/>
            </a:gdLst>
            <a:ahLst/>
            <a:cxnLst>
              <a:cxn ang="T10">
                <a:pos x="T0" y="T1"/>
              </a:cxn>
              <a:cxn ang="T11">
                <a:pos x="T2" y="T3"/>
              </a:cxn>
              <a:cxn ang="T12">
                <a:pos x="T4" y="T5"/>
              </a:cxn>
              <a:cxn ang="T13">
                <a:pos x="T6" y="T7"/>
              </a:cxn>
              <a:cxn ang="T14">
                <a:pos x="T8" y="T9"/>
              </a:cxn>
            </a:cxnLst>
            <a:rect l="T15" t="T16" r="T17" b="T18"/>
            <a:pathLst>
              <a:path w="1211" h="87">
                <a:moveTo>
                  <a:pt x="0" y="86"/>
                </a:moveTo>
                <a:lnTo>
                  <a:pt x="89" y="0"/>
                </a:lnTo>
                <a:lnTo>
                  <a:pt x="1210" y="0"/>
                </a:lnTo>
                <a:lnTo>
                  <a:pt x="1124" y="86"/>
                </a:lnTo>
                <a:lnTo>
                  <a:pt x="0" y="86"/>
                </a:lnTo>
              </a:path>
            </a:pathLst>
          </a:custGeom>
          <a:solidFill>
            <a:srgbClr val="FFDA74"/>
          </a:solidFill>
          <a:ln w="12700" cap="rnd">
            <a:solidFill>
              <a:schemeClr val="tx1"/>
            </a:solidFill>
            <a:round/>
          </a:ln>
        </p:spPr>
        <p:txBody>
          <a:bodyPr lIns="1568675" tIns="784322" rIns="1568675" bIns="784322">
            <a:spAutoFit/>
          </a:bodyPr>
          <a:lstStyle/>
          <a:p>
            <a:endParaRPr lang="zh-CN" altLang="en-US"/>
          </a:p>
        </p:txBody>
      </p:sp>
      <p:sp>
        <p:nvSpPr>
          <p:cNvPr id="7174" name="Freeform 6"/>
          <p:cNvSpPr/>
          <p:nvPr/>
        </p:nvSpPr>
        <p:spPr bwMode="auto">
          <a:xfrm>
            <a:off x="876300" y="3565525"/>
            <a:ext cx="2162175" cy="157163"/>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lIns="1568675" tIns="784322" rIns="1568675" bIns="784322">
            <a:spAutoFit/>
          </a:bodyPr>
          <a:lstStyle/>
          <a:p>
            <a:endParaRPr lang="zh-CN" altLang="en-US"/>
          </a:p>
        </p:txBody>
      </p:sp>
      <p:sp>
        <p:nvSpPr>
          <p:cNvPr id="7175" name="Freeform 7"/>
          <p:cNvSpPr/>
          <p:nvPr/>
        </p:nvSpPr>
        <p:spPr bwMode="auto">
          <a:xfrm>
            <a:off x="876300" y="2486025"/>
            <a:ext cx="2162175" cy="157163"/>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lIns="1568675" tIns="784322" rIns="1568675" bIns="784322">
            <a:spAutoFit/>
          </a:bodyPr>
          <a:lstStyle/>
          <a:p>
            <a:endParaRPr lang="zh-CN" altLang="en-US"/>
          </a:p>
        </p:txBody>
      </p:sp>
      <p:sp>
        <p:nvSpPr>
          <p:cNvPr id="7176" name="Freeform 8"/>
          <p:cNvSpPr/>
          <p:nvPr/>
        </p:nvSpPr>
        <p:spPr bwMode="auto">
          <a:xfrm>
            <a:off x="876300" y="3027363"/>
            <a:ext cx="2162175" cy="153987"/>
          </a:xfrm>
          <a:custGeom>
            <a:avLst/>
            <a:gdLst>
              <a:gd name="T0" fmla="*/ 0 w 1211"/>
              <a:gd name="T1" fmla="*/ 2147483647 h 87"/>
              <a:gd name="T2" fmla="*/ 2147483647 w 1211"/>
              <a:gd name="T3" fmla="*/ 2147483647 h 87"/>
              <a:gd name="T4" fmla="*/ 2147483647 w 1211"/>
              <a:gd name="T5" fmla="*/ 0 h 87"/>
              <a:gd name="T6" fmla="*/ 0 60000 65536"/>
              <a:gd name="T7" fmla="*/ 0 60000 65536"/>
              <a:gd name="T8" fmla="*/ 0 60000 65536"/>
              <a:gd name="T9" fmla="*/ 0 w 1211"/>
              <a:gd name="T10" fmla="*/ 0 h 87"/>
              <a:gd name="T11" fmla="*/ 1211 w 1211"/>
              <a:gd name="T12" fmla="*/ 87 h 87"/>
            </a:gdLst>
            <a:ahLst/>
            <a:cxnLst>
              <a:cxn ang="T6">
                <a:pos x="T0" y="T1"/>
              </a:cxn>
              <a:cxn ang="T7">
                <a:pos x="T2" y="T3"/>
              </a:cxn>
              <a:cxn ang="T8">
                <a:pos x="T4" y="T5"/>
              </a:cxn>
            </a:cxnLst>
            <a:rect l="T9" t="T10" r="T11" b="T12"/>
            <a:pathLst>
              <a:path w="1211" h="87">
                <a:moveTo>
                  <a:pt x="0" y="86"/>
                </a:moveTo>
                <a:lnTo>
                  <a:pt x="1124" y="86"/>
                </a:lnTo>
                <a:lnTo>
                  <a:pt x="1210" y="0"/>
                </a:lnTo>
              </a:path>
            </a:pathLst>
          </a:custGeom>
          <a:noFill/>
          <a:ln w="25400" cap="rnd">
            <a:solidFill>
              <a:schemeClr val="bg2"/>
            </a:solidFill>
            <a:round/>
            <a:headEnd type="none" w="sm" len="sm"/>
            <a:tailEnd type="none" w="sm" len="sm"/>
          </a:ln>
        </p:spPr>
        <p:txBody>
          <a:bodyPr lIns="1568675" tIns="784322" rIns="1568675" bIns="784322">
            <a:spAutoFit/>
          </a:bodyPr>
          <a:lstStyle/>
          <a:p>
            <a:endParaRPr lang="zh-CN" altLang="en-US"/>
          </a:p>
        </p:txBody>
      </p:sp>
      <p:sp>
        <p:nvSpPr>
          <p:cNvPr id="7177" name="Freeform 9"/>
          <p:cNvSpPr/>
          <p:nvPr/>
        </p:nvSpPr>
        <p:spPr bwMode="auto">
          <a:xfrm>
            <a:off x="876300" y="4105275"/>
            <a:ext cx="2162175" cy="157163"/>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lIns="1568675" tIns="784322" rIns="1568675" bIns="784322">
            <a:spAutoFit/>
          </a:bodyPr>
          <a:lstStyle/>
          <a:p>
            <a:endParaRPr lang="zh-CN" altLang="en-US"/>
          </a:p>
        </p:txBody>
      </p:sp>
      <p:sp>
        <p:nvSpPr>
          <p:cNvPr id="7178" name="Freeform 10"/>
          <p:cNvSpPr/>
          <p:nvPr/>
        </p:nvSpPr>
        <p:spPr bwMode="auto">
          <a:xfrm>
            <a:off x="876300" y="4646613"/>
            <a:ext cx="2162175" cy="155575"/>
          </a:xfrm>
          <a:custGeom>
            <a:avLst/>
            <a:gdLst>
              <a:gd name="T0" fmla="*/ 0 w 1211"/>
              <a:gd name="T1" fmla="*/ 2147483647 h 87"/>
              <a:gd name="T2" fmla="*/ 2147483647 w 1211"/>
              <a:gd name="T3" fmla="*/ 2147483647 h 87"/>
              <a:gd name="T4" fmla="*/ 2147483647 w 1211"/>
              <a:gd name="T5" fmla="*/ 0 h 87"/>
              <a:gd name="T6" fmla="*/ 0 60000 65536"/>
              <a:gd name="T7" fmla="*/ 0 60000 65536"/>
              <a:gd name="T8" fmla="*/ 0 60000 65536"/>
              <a:gd name="T9" fmla="*/ 0 w 1211"/>
              <a:gd name="T10" fmla="*/ 0 h 87"/>
              <a:gd name="T11" fmla="*/ 1211 w 1211"/>
              <a:gd name="T12" fmla="*/ 87 h 87"/>
            </a:gdLst>
            <a:ahLst/>
            <a:cxnLst>
              <a:cxn ang="T6">
                <a:pos x="T0" y="T1"/>
              </a:cxn>
              <a:cxn ang="T7">
                <a:pos x="T2" y="T3"/>
              </a:cxn>
              <a:cxn ang="T8">
                <a:pos x="T4" y="T5"/>
              </a:cxn>
            </a:cxnLst>
            <a:rect l="T9" t="T10" r="T11" b="T12"/>
            <a:pathLst>
              <a:path w="1211" h="87">
                <a:moveTo>
                  <a:pt x="0" y="86"/>
                </a:moveTo>
                <a:lnTo>
                  <a:pt x="1124" y="86"/>
                </a:lnTo>
                <a:lnTo>
                  <a:pt x="1210" y="0"/>
                </a:lnTo>
              </a:path>
            </a:pathLst>
          </a:custGeom>
          <a:noFill/>
          <a:ln w="25400" cap="rnd">
            <a:solidFill>
              <a:schemeClr val="bg2"/>
            </a:solidFill>
            <a:round/>
            <a:headEnd type="none" w="sm" len="sm"/>
            <a:tailEnd type="none" w="sm" len="sm"/>
          </a:ln>
        </p:spPr>
        <p:txBody>
          <a:bodyPr lIns="1568675" tIns="784322" rIns="1568675" bIns="784322">
            <a:spAutoFit/>
          </a:bodyPr>
          <a:lstStyle/>
          <a:p>
            <a:endParaRPr lang="zh-CN" altLang="en-US"/>
          </a:p>
        </p:txBody>
      </p:sp>
      <p:sp>
        <p:nvSpPr>
          <p:cNvPr id="7179" name="Freeform 11"/>
          <p:cNvSpPr/>
          <p:nvPr/>
        </p:nvSpPr>
        <p:spPr bwMode="auto">
          <a:xfrm>
            <a:off x="876300" y="5186363"/>
            <a:ext cx="2162175" cy="157162"/>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lIns="1568675" tIns="784322" rIns="1568675" bIns="784322">
            <a:spAutoFit/>
          </a:bodyPr>
          <a:lstStyle/>
          <a:p>
            <a:endParaRPr lang="zh-CN" altLang="en-US"/>
          </a:p>
        </p:txBody>
      </p:sp>
      <p:sp>
        <p:nvSpPr>
          <p:cNvPr id="7180" name="Rectangle 12"/>
          <p:cNvSpPr>
            <a:spLocks noChangeArrowheads="1"/>
          </p:cNvSpPr>
          <p:nvPr/>
        </p:nvSpPr>
        <p:spPr bwMode="auto">
          <a:xfrm>
            <a:off x="-896938" y="1590675"/>
            <a:ext cx="3136901" cy="1800225"/>
          </a:xfrm>
          <a:prstGeom prst="rect">
            <a:avLst/>
          </a:prstGeom>
          <a:noFill/>
          <a:ln w="9525">
            <a:noFill/>
            <a:miter lim="800000"/>
          </a:ln>
        </p:spPr>
        <p:txBody>
          <a:bodyPr lIns="1568675" tIns="784322" rIns="1568675" bIns="784322">
            <a:spAutoFit/>
          </a:bodyPr>
          <a:lstStyle/>
          <a:p>
            <a:pPr defTabSz="831850">
              <a:lnSpc>
                <a:spcPct val="95000"/>
              </a:lnSpc>
              <a:spcBef>
                <a:spcPct val="50000"/>
              </a:spcBef>
            </a:pPr>
            <a:r>
              <a:rPr lang="zh-CN" altLang="en-US" sz="1600">
                <a:solidFill>
                  <a:schemeClr val="tx2"/>
                </a:solidFill>
                <a:ea typeface="宋体" panose="02010600030101010101" pitchFamily="2" charset="-122"/>
              </a:rPr>
              <a:t>7</a:t>
            </a:r>
            <a:endParaRPr lang="zh-CN" altLang="en-US" sz="1600">
              <a:solidFill>
                <a:schemeClr val="tx2"/>
              </a:solidFill>
              <a:ea typeface="宋体" panose="02010600030101010101" pitchFamily="2" charset="-122"/>
            </a:endParaRPr>
          </a:p>
        </p:txBody>
      </p:sp>
      <p:sp>
        <p:nvSpPr>
          <p:cNvPr id="7181" name="Rectangle 13"/>
          <p:cNvSpPr>
            <a:spLocks noChangeArrowheads="1"/>
          </p:cNvSpPr>
          <p:nvPr/>
        </p:nvSpPr>
        <p:spPr bwMode="auto">
          <a:xfrm>
            <a:off x="-925513" y="2133600"/>
            <a:ext cx="3135313" cy="1800225"/>
          </a:xfrm>
          <a:prstGeom prst="rect">
            <a:avLst/>
          </a:prstGeom>
          <a:noFill/>
          <a:ln w="9525">
            <a:noFill/>
            <a:miter lim="800000"/>
          </a:ln>
        </p:spPr>
        <p:txBody>
          <a:bodyPr lIns="1568675" tIns="784322" rIns="1568675" bIns="784322">
            <a:spAutoFit/>
          </a:bodyPr>
          <a:lstStyle/>
          <a:p>
            <a:pPr defTabSz="831850">
              <a:lnSpc>
                <a:spcPct val="95000"/>
              </a:lnSpc>
              <a:spcBef>
                <a:spcPct val="50000"/>
              </a:spcBef>
            </a:pPr>
            <a:r>
              <a:rPr lang="zh-CN" altLang="en-US" sz="1600">
                <a:solidFill>
                  <a:schemeClr val="tx2"/>
                </a:solidFill>
                <a:ea typeface="宋体" panose="02010600030101010101" pitchFamily="2" charset="-122"/>
              </a:rPr>
              <a:t>6</a:t>
            </a:r>
            <a:endParaRPr lang="zh-CN" altLang="en-US" sz="1600">
              <a:solidFill>
                <a:schemeClr val="tx2"/>
              </a:solidFill>
              <a:ea typeface="宋体" panose="02010600030101010101" pitchFamily="2" charset="-122"/>
            </a:endParaRPr>
          </a:p>
        </p:txBody>
      </p:sp>
      <p:sp>
        <p:nvSpPr>
          <p:cNvPr id="7182" name="Rectangle 14"/>
          <p:cNvSpPr>
            <a:spLocks noChangeArrowheads="1"/>
          </p:cNvSpPr>
          <p:nvPr/>
        </p:nvSpPr>
        <p:spPr bwMode="auto">
          <a:xfrm>
            <a:off x="-927100" y="2671763"/>
            <a:ext cx="3136900" cy="1800225"/>
          </a:xfrm>
          <a:prstGeom prst="rect">
            <a:avLst/>
          </a:prstGeom>
          <a:noFill/>
          <a:ln w="9525">
            <a:noFill/>
            <a:miter lim="800000"/>
          </a:ln>
        </p:spPr>
        <p:txBody>
          <a:bodyPr lIns="1568675" tIns="784322" rIns="1568675" bIns="784322">
            <a:spAutoFit/>
          </a:bodyPr>
          <a:lstStyle/>
          <a:p>
            <a:pPr defTabSz="831850">
              <a:lnSpc>
                <a:spcPct val="95000"/>
              </a:lnSpc>
              <a:spcBef>
                <a:spcPct val="50000"/>
              </a:spcBef>
            </a:pPr>
            <a:r>
              <a:rPr lang="zh-CN" altLang="en-US" sz="1600">
                <a:solidFill>
                  <a:schemeClr val="tx2"/>
                </a:solidFill>
                <a:ea typeface="宋体" panose="02010600030101010101" pitchFamily="2" charset="-122"/>
              </a:rPr>
              <a:t>5</a:t>
            </a:r>
            <a:endParaRPr lang="zh-CN" altLang="en-US" sz="1600">
              <a:solidFill>
                <a:schemeClr val="tx2"/>
              </a:solidFill>
              <a:ea typeface="宋体" panose="02010600030101010101" pitchFamily="2" charset="-122"/>
            </a:endParaRPr>
          </a:p>
        </p:txBody>
      </p:sp>
      <p:sp>
        <p:nvSpPr>
          <p:cNvPr id="7183" name="Rectangle 15"/>
          <p:cNvSpPr>
            <a:spLocks noChangeArrowheads="1"/>
          </p:cNvSpPr>
          <p:nvPr/>
        </p:nvSpPr>
        <p:spPr bwMode="auto">
          <a:xfrm>
            <a:off x="-927100" y="3209925"/>
            <a:ext cx="3136900" cy="1800225"/>
          </a:xfrm>
          <a:prstGeom prst="rect">
            <a:avLst/>
          </a:prstGeom>
          <a:noFill/>
          <a:ln w="9525">
            <a:noFill/>
            <a:miter lim="800000"/>
          </a:ln>
        </p:spPr>
        <p:txBody>
          <a:bodyPr lIns="1568675" tIns="784322" rIns="1568675" bIns="784322">
            <a:spAutoFit/>
          </a:bodyPr>
          <a:lstStyle/>
          <a:p>
            <a:pPr defTabSz="831850">
              <a:lnSpc>
                <a:spcPct val="95000"/>
              </a:lnSpc>
              <a:spcBef>
                <a:spcPct val="50000"/>
              </a:spcBef>
            </a:pPr>
            <a:r>
              <a:rPr lang="zh-CN" altLang="en-US" sz="1600">
                <a:solidFill>
                  <a:schemeClr val="tx2"/>
                </a:solidFill>
                <a:ea typeface="宋体" panose="02010600030101010101" pitchFamily="2" charset="-122"/>
              </a:rPr>
              <a:t>4</a:t>
            </a:r>
            <a:endParaRPr lang="zh-CN" altLang="en-US" sz="1600">
              <a:solidFill>
                <a:schemeClr val="tx2"/>
              </a:solidFill>
              <a:ea typeface="宋体" panose="02010600030101010101" pitchFamily="2" charset="-122"/>
            </a:endParaRPr>
          </a:p>
        </p:txBody>
      </p:sp>
      <p:sp>
        <p:nvSpPr>
          <p:cNvPr id="7184" name="Rectangle 16"/>
          <p:cNvSpPr>
            <a:spLocks noChangeArrowheads="1"/>
          </p:cNvSpPr>
          <p:nvPr/>
        </p:nvSpPr>
        <p:spPr bwMode="auto">
          <a:xfrm>
            <a:off x="-938213" y="3751263"/>
            <a:ext cx="3136901" cy="1800225"/>
          </a:xfrm>
          <a:prstGeom prst="rect">
            <a:avLst/>
          </a:prstGeom>
          <a:noFill/>
          <a:ln w="9525">
            <a:noFill/>
            <a:miter lim="800000"/>
          </a:ln>
        </p:spPr>
        <p:txBody>
          <a:bodyPr lIns="1568675" tIns="784322" rIns="1568675" bIns="784322">
            <a:spAutoFit/>
          </a:bodyPr>
          <a:lstStyle/>
          <a:p>
            <a:pPr defTabSz="831850">
              <a:lnSpc>
                <a:spcPct val="95000"/>
              </a:lnSpc>
              <a:spcBef>
                <a:spcPct val="50000"/>
              </a:spcBef>
            </a:pPr>
            <a:r>
              <a:rPr lang="zh-CN" altLang="en-US" sz="1600">
                <a:solidFill>
                  <a:schemeClr val="tx2"/>
                </a:solidFill>
                <a:ea typeface="宋体" panose="02010600030101010101" pitchFamily="2" charset="-122"/>
              </a:rPr>
              <a:t>3</a:t>
            </a:r>
            <a:endParaRPr lang="zh-CN" altLang="en-US" sz="1600">
              <a:solidFill>
                <a:schemeClr val="tx2"/>
              </a:solidFill>
              <a:ea typeface="宋体" panose="02010600030101010101" pitchFamily="2" charset="-122"/>
            </a:endParaRPr>
          </a:p>
        </p:txBody>
      </p:sp>
      <p:sp>
        <p:nvSpPr>
          <p:cNvPr id="7185" name="Rectangle 17"/>
          <p:cNvSpPr>
            <a:spLocks noChangeArrowheads="1"/>
          </p:cNvSpPr>
          <p:nvPr/>
        </p:nvSpPr>
        <p:spPr bwMode="auto">
          <a:xfrm>
            <a:off x="-927100" y="4292600"/>
            <a:ext cx="3136900" cy="1800225"/>
          </a:xfrm>
          <a:prstGeom prst="rect">
            <a:avLst/>
          </a:prstGeom>
          <a:noFill/>
          <a:ln w="9525">
            <a:noFill/>
            <a:miter lim="800000"/>
          </a:ln>
        </p:spPr>
        <p:txBody>
          <a:bodyPr lIns="1568675" tIns="784322" rIns="1568675" bIns="784322">
            <a:spAutoFit/>
          </a:bodyPr>
          <a:lstStyle/>
          <a:p>
            <a:pPr defTabSz="831850">
              <a:lnSpc>
                <a:spcPct val="95000"/>
              </a:lnSpc>
              <a:spcBef>
                <a:spcPct val="50000"/>
              </a:spcBef>
            </a:pPr>
            <a:r>
              <a:rPr lang="zh-CN" altLang="en-US" sz="1600">
                <a:solidFill>
                  <a:schemeClr val="tx2"/>
                </a:solidFill>
                <a:ea typeface="宋体" panose="02010600030101010101" pitchFamily="2" charset="-122"/>
              </a:rPr>
              <a:t>2</a:t>
            </a:r>
            <a:endParaRPr lang="zh-CN" altLang="en-US" sz="1600">
              <a:solidFill>
                <a:schemeClr val="tx2"/>
              </a:solidFill>
              <a:ea typeface="宋体" panose="02010600030101010101" pitchFamily="2" charset="-122"/>
            </a:endParaRPr>
          </a:p>
        </p:txBody>
      </p:sp>
      <p:sp>
        <p:nvSpPr>
          <p:cNvPr id="7186" name="Freeform 18"/>
          <p:cNvSpPr/>
          <p:nvPr/>
        </p:nvSpPr>
        <p:spPr bwMode="auto">
          <a:xfrm>
            <a:off x="6397625" y="1946275"/>
            <a:ext cx="155575" cy="3937000"/>
          </a:xfrm>
          <a:custGeom>
            <a:avLst/>
            <a:gdLst>
              <a:gd name="T0" fmla="*/ 2147483647 w 87"/>
              <a:gd name="T1" fmla="*/ 0 h 2204"/>
              <a:gd name="T2" fmla="*/ 2147483647 w 87"/>
              <a:gd name="T3" fmla="*/ 0 h 2204"/>
              <a:gd name="T4" fmla="*/ 0 w 87"/>
              <a:gd name="T5" fmla="*/ 2147483647 h 2204"/>
              <a:gd name="T6" fmla="*/ 0 w 87"/>
              <a:gd name="T7" fmla="*/ 2147483647 h 2204"/>
              <a:gd name="T8" fmla="*/ 2147483647 w 87"/>
              <a:gd name="T9" fmla="*/ 2147483647 h 2204"/>
              <a:gd name="T10" fmla="*/ 2147483647 w 87"/>
              <a:gd name="T11" fmla="*/ 0 h 2204"/>
              <a:gd name="T12" fmla="*/ 0 60000 65536"/>
              <a:gd name="T13" fmla="*/ 0 60000 65536"/>
              <a:gd name="T14" fmla="*/ 0 60000 65536"/>
              <a:gd name="T15" fmla="*/ 0 60000 65536"/>
              <a:gd name="T16" fmla="*/ 0 60000 65536"/>
              <a:gd name="T17" fmla="*/ 0 60000 65536"/>
              <a:gd name="T18" fmla="*/ 0 w 87"/>
              <a:gd name="T19" fmla="*/ 0 h 2204"/>
              <a:gd name="T20" fmla="*/ 87 w 87"/>
              <a:gd name="T21" fmla="*/ 2204 h 2204"/>
            </a:gdLst>
            <a:ahLst/>
            <a:cxnLst>
              <a:cxn ang="T12">
                <a:pos x="T0" y="T1"/>
              </a:cxn>
              <a:cxn ang="T13">
                <a:pos x="T2" y="T3"/>
              </a:cxn>
              <a:cxn ang="T14">
                <a:pos x="T4" y="T5"/>
              </a:cxn>
              <a:cxn ang="T15">
                <a:pos x="T6" y="T7"/>
              </a:cxn>
              <a:cxn ang="T16">
                <a:pos x="T8" y="T9"/>
              </a:cxn>
              <a:cxn ang="T17">
                <a:pos x="T10" y="T11"/>
              </a:cxn>
            </a:cxnLst>
            <a:rect l="T18" t="T19" r="T20" b="T21"/>
            <a:pathLst>
              <a:path w="87" h="2204">
                <a:moveTo>
                  <a:pt x="86" y="0"/>
                </a:moveTo>
                <a:lnTo>
                  <a:pt x="86" y="0"/>
                </a:lnTo>
                <a:lnTo>
                  <a:pt x="0" y="86"/>
                </a:lnTo>
                <a:lnTo>
                  <a:pt x="0" y="2203"/>
                </a:lnTo>
                <a:lnTo>
                  <a:pt x="86" y="2117"/>
                </a:lnTo>
                <a:lnTo>
                  <a:pt x="86" y="0"/>
                </a:lnTo>
              </a:path>
            </a:pathLst>
          </a:custGeom>
          <a:solidFill>
            <a:srgbClr val="FFDA74"/>
          </a:solidFill>
          <a:ln w="12700" cap="rnd">
            <a:solidFill>
              <a:schemeClr val="tx1"/>
            </a:solidFill>
            <a:round/>
          </a:ln>
        </p:spPr>
        <p:txBody>
          <a:bodyPr lIns="1568675" tIns="784322" rIns="1568675" bIns="784322">
            <a:spAutoFit/>
          </a:bodyPr>
          <a:lstStyle/>
          <a:p>
            <a:endParaRPr lang="zh-CN" altLang="en-US"/>
          </a:p>
        </p:txBody>
      </p:sp>
      <p:sp>
        <p:nvSpPr>
          <p:cNvPr id="7187" name="Rectangle 19"/>
          <p:cNvSpPr>
            <a:spLocks noChangeArrowheads="1"/>
          </p:cNvSpPr>
          <p:nvPr/>
        </p:nvSpPr>
        <p:spPr bwMode="auto">
          <a:xfrm>
            <a:off x="4368800" y="2106613"/>
            <a:ext cx="2020888" cy="3767137"/>
          </a:xfrm>
          <a:prstGeom prst="rect">
            <a:avLst/>
          </a:prstGeom>
          <a:solidFill>
            <a:srgbClr val="FFEFC2"/>
          </a:solidFill>
          <a:ln w="12700">
            <a:solidFill>
              <a:srgbClr val="000000"/>
            </a:solidFill>
            <a:miter lim="800000"/>
          </a:ln>
        </p:spPr>
        <p:txBody>
          <a:bodyPr lIns="1568675" tIns="784322" rIns="1568675" bIns="784322">
            <a:spAutoFit/>
          </a:bodyPr>
          <a:lstStyle/>
          <a:p>
            <a:endParaRPr lang="zh-CN" altLang="en-US">
              <a:ea typeface="宋体" panose="02010600030101010101" pitchFamily="2" charset="-122"/>
            </a:endParaRPr>
          </a:p>
        </p:txBody>
      </p:sp>
      <p:sp>
        <p:nvSpPr>
          <p:cNvPr id="7188" name="Freeform 20"/>
          <p:cNvSpPr/>
          <p:nvPr/>
        </p:nvSpPr>
        <p:spPr bwMode="auto">
          <a:xfrm>
            <a:off x="4389438" y="1946275"/>
            <a:ext cx="2163762" cy="155575"/>
          </a:xfrm>
          <a:custGeom>
            <a:avLst/>
            <a:gdLst>
              <a:gd name="T0" fmla="*/ 0 w 1211"/>
              <a:gd name="T1" fmla="*/ 2147483647 h 87"/>
              <a:gd name="T2" fmla="*/ 2147483647 w 1211"/>
              <a:gd name="T3" fmla="*/ 0 h 87"/>
              <a:gd name="T4" fmla="*/ 2147483647 w 1211"/>
              <a:gd name="T5" fmla="*/ 0 h 87"/>
              <a:gd name="T6" fmla="*/ 2147483647 w 1211"/>
              <a:gd name="T7" fmla="*/ 2147483647 h 87"/>
              <a:gd name="T8" fmla="*/ 0 w 1211"/>
              <a:gd name="T9" fmla="*/ 2147483647 h 87"/>
              <a:gd name="T10" fmla="*/ 0 60000 65536"/>
              <a:gd name="T11" fmla="*/ 0 60000 65536"/>
              <a:gd name="T12" fmla="*/ 0 60000 65536"/>
              <a:gd name="T13" fmla="*/ 0 60000 65536"/>
              <a:gd name="T14" fmla="*/ 0 60000 65536"/>
              <a:gd name="T15" fmla="*/ 0 w 1211"/>
              <a:gd name="T16" fmla="*/ 0 h 87"/>
              <a:gd name="T17" fmla="*/ 1211 w 1211"/>
              <a:gd name="T18" fmla="*/ 87 h 87"/>
            </a:gdLst>
            <a:ahLst/>
            <a:cxnLst>
              <a:cxn ang="T10">
                <a:pos x="T0" y="T1"/>
              </a:cxn>
              <a:cxn ang="T11">
                <a:pos x="T2" y="T3"/>
              </a:cxn>
              <a:cxn ang="T12">
                <a:pos x="T4" y="T5"/>
              </a:cxn>
              <a:cxn ang="T13">
                <a:pos x="T6" y="T7"/>
              </a:cxn>
              <a:cxn ang="T14">
                <a:pos x="T8" y="T9"/>
              </a:cxn>
            </a:cxnLst>
            <a:rect l="T15" t="T16" r="T17" b="T18"/>
            <a:pathLst>
              <a:path w="1211" h="87">
                <a:moveTo>
                  <a:pt x="0" y="86"/>
                </a:moveTo>
                <a:lnTo>
                  <a:pt x="89" y="0"/>
                </a:lnTo>
                <a:lnTo>
                  <a:pt x="1210" y="0"/>
                </a:lnTo>
                <a:lnTo>
                  <a:pt x="1124" y="86"/>
                </a:lnTo>
                <a:lnTo>
                  <a:pt x="0" y="86"/>
                </a:lnTo>
              </a:path>
            </a:pathLst>
          </a:custGeom>
          <a:solidFill>
            <a:srgbClr val="FFDA74"/>
          </a:solidFill>
          <a:ln w="12700" cap="rnd">
            <a:solidFill>
              <a:schemeClr val="tx1"/>
            </a:solidFill>
            <a:round/>
          </a:ln>
        </p:spPr>
        <p:txBody>
          <a:bodyPr lIns="1568675" tIns="784322" rIns="1568675" bIns="784322">
            <a:spAutoFit/>
          </a:bodyPr>
          <a:lstStyle/>
          <a:p>
            <a:endParaRPr lang="zh-CN" altLang="en-US"/>
          </a:p>
        </p:txBody>
      </p:sp>
      <p:sp>
        <p:nvSpPr>
          <p:cNvPr id="7189" name="Freeform 21"/>
          <p:cNvSpPr/>
          <p:nvPr/>
        </p:nvSpPr>
        <p:spPr bwMode="auto">
          <a:xfrm>
            <a:off x="4389438" y="3565525"/>
            <a:ext cx="2163762" cy="157163"/>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lIns="1568675" tIns="784322" rIns="1568675" bIns="784322">
            <a:spAutoFit/>
          </a:bodyPr>
          <a:lstStyle/>
          <a:p>
            <a:endParaRPr lang="zh-CN" altLang="en-US"/>
          </a:p>
        </p:txBody>
      </p:sp>
      <p:sp>
        <p:nvSpPr>
          <p:cNvPr id="7190" name="Freeform 22"/>
          <p:cNvSpPr/>
          <p:nvPr/>
        </p:nvSpPr>
        <p:spPr bwMode="auto">
          <a:xfrm>
            <a:off x="4389438" y="4105275"/>
            <a:ext cx="2163762" cy="157163"/>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lIns="1568675" tIns="784322" rIns="1568675" bIns="784322">
            <a:spAutoFit/>
          </a:bodyPr>
          <a:lstStyle/>
          <a:p>
            <a:endParaRPr lang="zh-CN" altLang="en-US"/>
          </a:p>
        </p:txBody>
      </p:sp>
      <p:sp>
        <p:nvSpPr>
          <p:cNvPr id="7191" name="Freeform 23"/>
          <p:cNvSpPr/>
          <p:nvPr/>
        </p:nvSpPr>
        <p:spPr bwMode="auto">
          <a:xfrm>
            <a:off x="4389438" y="4646613"/>
            <a:ext cx="2163762" cy="155575"/>
          </a:xfrm>
          <a:custGeom>
            <a:avLst/>
            <a:gdLst>
              <a:gd name="T0" fmla="*/ 0 w 1211"/>
              <a:gd name="T1" fmla="*/ 2147483647 h 87"/>
              <a:gd name="T2" fmla="*/ 2147483647 w 1211"/>
              <a:gd name="T3" fmla="*/ 2147483647 h 87"/>
              <a:gd name="T4" fmla="*/ 2147483647 w 1211"/>
              <a:gd name="T5" fmla="*/ 0 h 87"/>
              <a:gd name="T6" fmla="*/ 0 60000 65536"/>
              <a:gd name="T7" fmla="*/ 0 60000 65536"/>
              <a:gd name="T8" fmla="*/ 0 60000 65536"/>
              <a:gd name="T9" fmla="*/ 0 w 1211"/>
              <a:gd name="T10" fmla="*/ 0 h 87"/>
              <a:gd name="T11" fmla="*/ 1211 w 1211"/>
              <a:gd name="T12" fmla="*/ 87 h 87"/>
            </a:gdLst>
            <a:ahLst/>
            <a:cxnLst>
              <a:cxn ang="T6">
                <a:pos x="T0" y="T1"/>
              </a:cxn>
              <a:cxn ang="T7">
                <a:pos x="T2" y="T3"/>
              </a:cxn>
              <a:cxn ang="T8">
                <a:pos x="T4" y="T5"/>
              </a:cxn>
            </a:cxnLst>
            <a:rect l="T9" t="T10" r="T11" b="T12"/>
            <a:pathLst>
              <a:path w="1211" h="87">
                <a:moveTo>
                  <a:pt x="0" y="86"/>
                </a:moveTo>
                <a:lnTo>
                  <a:pt x="1124" y="86"/>
                </a:lnTo>
                <a:lnTo>
                  <a:pt x="1210" y="0"/>
                </a:lnTo>
              </a:path>
            </a:pathLst>
          </a:custGeom>
          <a:noFill/>
          <a:ln w="25400" cap="rnd">
            <a:solidFill>
              <a:schemeClr val="bg2"/>
            </a:solidFill>
            <a:round/>
            <a:headEnd type="none" w="sm" len="sm"/>
            <a:tailEnd type="none" w="sm" len="sm"/>
          </a:ln>
        </p:spPr>
        <p:txBody>
          <a:bodyPr lIns="1568675" tIns="784322" rIns="1568675" bIns="784322">
            <a:spAutoFit/>
          </a:bodyPr>
          <a:lstStyle/>
          <a:p>
            <a:endParaRPr lang="zh-CN" altLang="en-US"/>
          </a:p>
        </p:txBody>
      </p:sp>
      <p:sp>
        <p:nvSpPr>
          <p:cNvPr id="7192" name="Rectangle 25"/>
          <p:cNvSpPr>
            <a:spLocks noChangeArrowheads="1"/>
          </p:cNvSpPr>
          <p:nvPr/>
        </p:nvSpPr>
        <p:spPr bwMode="auto">
          <a:xfrm>
            <a:off x="5407025" y="2009775"/>
            <a:ext cx="3135313" cy="1800225"/>
          </a:xfrm>
          <a:prstGeom prst="rect">
            <a:avLst/>
          </a:prstGeom>
          <a:noFill/>
          <a:ln w="9525">
            <a:noFill/>
            <a:miter lim="800000"/>
          </a:ln>
        </p:spPr>
        <p:txBody>
          <a:bodyPr lIns="1568675" tIns="784322" rIns="1568675" bIns="784322">
            <a:spAutoFit/>
          </a:bodyPr>
          <a:lstStyle/>
          <a:p>
            <a:pPr defTabSz="831850">
              <a:lnSpc>
                <a:spcPct val="95000"/>
              </a:lnSpc>
              <a:spcBef>
                <a:spcPct val="50000"/>
              </a:spcBef>
            </a:pPr>
            <a:r>
              <a:rPr lang="zh-CN" altLang="en-US" sz="1600">
                <a:solidFill>
                  <a:schemeClr val="tx2"/>
                </a:solidFill>
                <a:ea typeface="宋体" panose="02010600030101010101" pitchFamily="2" charset="-122"/>
              </a:rPr>
              <a:t>4</a:t>
            </a:r>
            <a:endParaRPr lang="zh-CN" altLang="en-US" sz="1600">
              <a:solidFill>
                <a:schemeClr val="tx2"/>
              </a:solidFill>
              <a:ea typeface="宋体" panose="02010600030101010101" pitchFamily="2" charset="-122"/>
            </a:endParaRPr>
          </a:p>
        </p:txBody>
      </p:sp>
      <p:sp>
        <p:nvSpPr>
          <p:cNvPr id="7193" name="Rectangle 26"/>
          <p:cNvSpPr>
            <a:spLocks noChangeArrowheads="1"/>
          </p:cNvSpPr>
          <p:nvPr/>
        </p:nvSpPr>
        <p:spPr bwMode="auto">
          <a:xfrm>
            <a:off x="5407025" y="3033713"/>
            <a:ext cx="3135313" cy="1800225"/>
          </a:xfrm>
          <a:prstGeom prst="rect">
            <a:avLst/>
          </a:prstGeom>
          <a:noFill/>
          <a:ln w="9525">
            <a:noFill/>
            <a:miter lim="800000"/>
          </a:ln>
        </p:spPr>
        <p:txBody>
          <a:bodyPr lIns="1568675" tIns="784322" rIns="1568675" bIns="784322">
            <a:spAutoFit/>
          </a:bodyPr>
          <a:lstStyle/>
          <a:p>
            <a:pPr defTabSz="831850">
              <a:lnSpc>
                <a:spcPct val="95000"/>
              </a:lnSpc>
              <a:spcBef>
                <a:spcPct val="50000"/>
              </a:spcBef>
            </a:pPr>
            <a:r>
              <a:rPr lang="zh-CN" altLang="en-US" sz="1600">
                <a:solidFill>
                  <a:schemeClr val="tx2"/>
                </a:solidFill>
                <a:ea typeface="宋体" panose="02010600030101010101" pitchFamily="2" charset="-122"/>
              </a:rPr>
              <a:t>3</a:t>
            </a:r>
            <a:endParaRPr lang="zh-CN" altLang="en-US" sz="1600">
              <a:solidFill>
                <a:schemeClr val="tx2"/>
              </a:solidFill>
              <a:ea typeface="宋体" panose="02010600030101010101" pitchFamily="2" charset="-122"/>
            </a:endParaRPr>
          </a:p>
        </p:txBody>
      </p:sp>
      <p:sp>
        <p:nvSpPr>
          <p:cNvPr id="7194" name="Rectangle 27"/>
          <p:cNvSpPr>
            <a:spLocks noChangeArrowheads="1"/>
          </p:cNvSpPr>
          <p:nvPr/>
        </p:nvSpPr>
        <p:spPr bwMode="auto">
          <a:xfrm>
            <a:off x="5397500" y="3595688"/>
            <a:ext cx="3135313" cy="1800225"/>
          </a:xfrm>
          <a:prstGeom prst="rect">
            <a:avLst/>
          </a:prstGeom>
          <a:noFill/>
          <a:ln w="9525">
            <a:noFill/>
            <a:miter lim="800000"/>
          </a:ln>
        </p:spPr>
        <p:txBody>
          <a:bodyPr lIns="1568675" tIns="784322" rIns="1568675" bIns="784322">
            <a:spAutoFit/>
          </a:bodyPr>
          <a:lstStyle/>
          <a:p>
            <a:pPr defTabSz="831850">
              <a:lnSpc>
                <a:spcPct val="95000"/>
              </a:lnSpc>
              <a:spcBef>
                <a:spcPct val="50000"/>
              </a:spcBef>
            </a:pPr>
            <a:r>
              <a:rPr lang="zh-CN" altLang="en-US" sz="1600">
                <a:solidFill>
                  <a:schemeClr val="tx2"/>
                </a:solidFill>
                <a:ea typeface="宋体" panose="02010600030101010101" pitchFamily="2" charset="-122"/>
              </a:rPr>
              <a:t>2</a:t>
            </a:r>
            <a:endParaRPr lang="zh-CN" altLang="en-US" sz="1600">
              <a:solidFill>
                <a:schemeClr val="tx2"/>
              </a:solidFill>
              <a:ea typeface="宋体" panose="02010600030101010101" pitchFamily="2" charset="-122"/>
            </a:endParaRPr>
          </a:p>
        </p:txBody>
      </p:sp>
      <p:sp>
        <p:nvSpPr>
          <p:cNvPr id="7195" name="Line 29"/>
          <p:cNvSpPr>
            <a:spLocks noChangeShapeType="1"/>
          </p:cNvSpPr>
          <p:nvPr/>
        </p:nvSpPr>
        <p:spPr bwMode="auto">
          <a:xfrm>
            <a:off x="2930525" y="3957638"/>
            <a:ext cx="1457325" cy="0"/>
          </a:xfrm>
          <a:prstGeom prst="line">
            <a:avLst/>
          </a:prstGeom>
          <a:noFill/>
          <a:ln w="25400">
            <a:solidFill>
              <a:srgbClr val="FFFF00"/>
            </a:solidFill>
            <a:prstDash val="sysDot"/>
            <a:round/>
            <a:headEnd type="triangle" w="med" len="med"/>
            <a:tailEnd type="triangle" w="med" len="med"/>
          </a:ln>
        </p:spPr>
        <p:txBody>
          <a:bodyPr lIns="1568675" tIns="784322" rIns="1568675" bIns="784322">
            <a:spAutoFit/>
          </a:bodyPr>
          <a:lstStyle/>
          <a:p>
            <a:endParaRPr lang="zh-CN" altLang="en-US"/>
          </a:p>
        </p:txBody>
      </p:sp>
      <p:sp>
        <p:nvSpPr>
          <p:cNvPr id="7196" name="Line 30"/>
          <p:cNvSpPr>
            <a:spLocks noChangeShapeType="1"/>
          </p:cNvSpPr>
          <p:nvPr/>
        </p:nvSpPr>
        <p:spPr bwMode="auto">
          <a:xfrm>
            <a:off x="2930525" y="4471988"/>
            <a:ext cx="1457325" cy="0"/>
          </a:xfrm>
          <a:prstGeom prst="line">
            <a:avLst/>
          </a:prstGeom>
          <a:noFill/>
          <a:ln w="25400">
            <a:solidFill>
              <a:srgbClr val="FFFF00"/>
            </a:solidFill>
            <a:prstDash val="sysDot"/>
            <a:round/>
            <a:headEnd type="triangle" w="med" len="med"/>
            <a:tailEnd type="triangle" w="med" len="med"/>
          </a:ln>
        </p:spPr>
        <p:txBody>
          <a:bodyPr lIns="1568675" tIns="784322" rIns="1568675" bIns="784322">
            <a:spAutoFit/>
          </a:bodyPr>
          <a:lstStyle/>
          <a:p>
            <a:endParaRPr lang="zh-CN" altLang="en-US"/>
          </a:p>
        </p:txBody>
      </p:sp>
      <p:sp>
        <p:nvSpPr>
          <p:cNvPr id="7197" name="Line 31"/>
          <p:cNvSpPr>
            <a:spLocks noChangeShapeType="1"/>
          </p:cNvSpPr>
          <p:nvPr/>
        </p:nvSpPr>
        <p:spPr bwMode="auto">
          <a:xfrm>
            <a:off x="2930525" y="4986338"/>
            <a:ext cx="1457325" cy="0"/>
          </a:xfrm>
          <a:prstGeom prst="line">
            <a:avLst/>
          </a:prstGeom>
          <a:noFill/>
          <a:ln w="25400">
            <a:solidFill>
              <a:srgbClr val="FFFF00"/>
            </a:solidFill>
            <a:prstDash val="sysDot"/>
            <a:round/>
            <a:headEnd type="triangle" w="med" len="med"/>
            <a:tailEnd type="triangle" w="med" len="med"/>
          </a:ln>
        </p:spPr>
        <p:txBody>
          <a:bodyPr lIns="1568675" tIns="784322" rIns="1568675" bIns="784322">
            <a:spAutoFit/>
          </a:bodyPr>
          <a:lstStyle/>
          <a:p>
            <a:endParaRPr lang="zh-CN" altLang="en-US"/>
          </a:p>
        </p:txBody>
      </p:sp>
      <p:sp>
        <p:nvSpPr>
          <p:cNvPr id="7198" name="Line 32"/>
          <p:cNvSpPr>
            <a:spLocks noChangeShapeType="1"/>
          </p:cNvSpPr>
          <p:nvPr/>
        </p:nvSpPr>
        <p:spPr bwMode="auto">
          <a:xfrm>
            <a:off x="2930525" y="5500688"/>
            <a:ext cx="1457325" cy="0"/>
          </a:xfrm>
          <a:prstGeom prst="line">
            <a:avLst/>
          </a:prstGeom>
          <a:noFill/>
          <a:ln w="25400">
            <a:solidFill>
              <a:srgbClr val="FFFF00"/>
            </a:solidFill>
            <a:prstDash val="sysDot"/>
            <a:round/>
            <a:headEnd type="triangle" w="med" len="med"/>
            <a:tailEnd type="triangle" w="med" len="med"/>
          </a:ln>
        </p:spPr>
        <p:txBody>
          <a:bodyPr lIns="1568675" tIns="784322" rIns="1568675" bIns="784322">
            <a:spAutoFit/>
          </a:bodyPr>
          <a:lstStyle/>
          <a:p>
            <a:endParaRPr lang="zh-CN" altLang="en-US"/>
          </a:p>
        </p:txBody>
      </p:sp>
      <p:sp>
        <p:nvSpPr>
          <p:cNvPr id="7199" name="Text Box 34"/>
          <p:cNvSpPr txBox="1">
            <a:spLocks noChangeArrowheads="1"/>
          </p:cNvSpPr>
          <p:nvPr/>
        </p:nvSpPr>
        <p:spPr bwMode="auto">
          <a:xfrm>
            <a:off x="1066800" y="2209800"/>
            <a:ext cx="1577975" cy="400050"/>
          </a:xfrm>
          <a:prstGeom prst="rect">
            <a:avLst/>
          </a:prstGeom>
          <a:noFill/>
          <a:ln w="9525">
            <a:noFill/>
            <a:miter lim="800000"/>
            <a:headEnd type="none" w="sm" len="sm"/>
            <a:tailEnd type="none" w="sm" len="sm"/>
          </a:ln>
        </p:spPr>
        <p:txBody>
          <a:bodyPr>
            <a:spAutoFit/>
          </a:bodyPr>
          <a:lstStyle/>
          <a:p>
            <a:pPr>
              <a:spcBef>
                <a:spcPct val="50000"/>
              </a:spcBef>
            </a:pPr>
            <a:r>
              <a:rPr lang="zh-CN" altLang="en-US">
                <a:solidFill>
                  <a:schemeClr val="bg1"/>
                </a:solidFill>
                <a:ea typeface="宋体" panose="02010600030101010101" pitchFamily="2" charset="-122"/>
              </a:rPr>
              <a:t>应用层</a:t>
            </a:r>
            <a:endParaRPr lang="zh-CN" altLang="en-US" sz="2000">
              <a:solidFill>
                <a:schemeClr val="bg1"/>
              </a:solidFill>
              <a:ea typeface="宋体" panose="02010600030101010101" pitchFamily="2" charset="-122"/>
            </a:endParaRPr>
          </a:p>
        </p:txBody>
      </p:sp>
      <p:sp>
        <p:nvSpPr>
          <p:cNvPr id="7200" name="Text Box 35"/>
          <p:cNvSpPr txBox="1">
            <a:spLocks noChangeArrowheads="1"/>
          </p:cNvSpPr>
          <p:nvPr/>
        </p:nvSpPr>
        <p:spPr bwMode="auto">
          <a:xfrm>
            <a:off x="1066800" y="2819400"/>
            <a:ext cx="1577975" cy="369888"/>
          </a:xfrm>
          <a:prstGeom prst="rect">
            <a:avLst/>
          </a:prstGeom>
          <a:noFill/>
          <a:ln w="9525">
            <a:noFill/>
            <a:miter lim="800000"/>
            <a:headEnd type="none" w="sm" len="sm"/>
            <a:tailEnd type="none" w="sm" len="sm"/>
          </a:ln>
        </p:spPr>
        <p:txBody>
          <a:bodyPr>
            <a:spAutoFit/>
          </a:bodyPr>
          <a:lstStyle/>
          <a:p>
            <a:pPr>
              <a:spcBef>
                <a:spcPct val="50000"/>
              </a:spcBef>
            </a:pPr>
            <a:r>
              <a:rPr lang="zh-CN" altLang="en-US">
                <a:solidFill>
                  <a:schemeClr val="bg1"/>
                </a:solidFill>
                <a:ea typeface="宋体" panose="02010600030101010101" pitchFamily="2" charset="-122"/>
              </a:rPr>
              <a:t>表示层</a:t>
            </a:r>
            <a:endParaRPr lang="zh-CN" altLang="en-US">
              <a:solidFill>
                <a:schemeClr val="bg1"/>
              </a:solidFill>
              <a:ea typeface="宋体" panose="02010600030101010101" pitchFamily="2" charset="-122"/>
            </a:endParaRPr>
          </a:p>
        </p:txBody>
      </p:sp>
      <p:sp>
        <p:nvSpPr>
          <p:cNvPr id="7201" name="Text Box 36"/>
          <p:cNvSpPr txBox="1">
            <a:spLocks noChangeArrowheads="1"/>
          </p:cNvSpPr>
          <p:nvPr/>
        </p:nvSpPr>
        <p:spPr bwMode="auto">
          <a:xfrm>
            <a:off x="1066800" y="3276600"/>
            <a:ext cx="1577975" cy="369888"/>
          </a:xfrm>
          <a:prstGeom prst="rect">
            <a:avLst/>
          </a:prstGeom>
          <a:noFill/>
          <a:ln w="9525">
            <a:noFill/>
            <a:miter lim="800000"/>
            <a:headEnd type="none" w="sm" len="sm"/>
            <a:tailEnd type="none" w="sm" len="sm"/>
          </a:ln>
        </p:spPr>
        <p:txBody>
          <a:bodyPr>
            <a:spAutoFit/>
          </a:bodyPr>
          <a:lstStyle/>
          <a:p>
            <a:pPr>
              <a:spcBef>
                <a:spcPct val="50000"/>
              </a:spcBef>
            </a:pPr>
            <a:r>
              <a:rPr lang="zh-CN" altLang="en-US">
                <a:solidFill>
                  <a:schemeClr val="bg1"/>
                </a:solidFill>
                <a:ea typeface="宋体" panose="02010600030101010101" pitchFamily="2" charset="-122"/>
              </a:rPr>
              <a:t>会话层</a:t>
            </a:r>
            <a:endParaRPr lang="zh-CN" altLang="en-US">
              <a:solidFill>
                <a:schemeClr val="bg1"/>
              </a:solidFill>
              <a:ea typeface="宋体" panose="02010600030101010101" pitchFamily="2" charset="-122"/>
            </a:endParaRPr>
          </a:p>
        </p:txBody>
      </p:sp>
      <p:sp>
        <p:nvSpPr>
          <p:cNvPr id="7202" name="Text Box 37"/>
          <p:cNvSpPr txBox="1">
            <a:spLocks noChangeArrowheads="1"/>
          </p:cNvSpPr>
          <p:nvPr/>
        </p:nvSpPr>
        <p:spPr bwMode="auto">
          <a:xfrm>
            <a:off x="1066800" y="3886200"/>
            <a:ext cx="1577975" cy="369888"/>
          </a:xfrm>
          <a:prstGeom prst="rect">
            <a:avLst/>
          </a:prstGeom>
          <a:noFill/>
          <a:ln w="9525">
            <a:noFill/>
            <a:miter lim="800000"/>
            <a:headEnd type="none" w="sm" len="sm"/>
            <a:tailEnd type="none" w="sm" len="sm"/>
          </a:ln>
        </p:spPr>
        <p:txBody>
          <a:bodyPr>
            <a:spAutoFit/>
          </a:bodyPr>
          <a:lstStyle/>
          <a:p>
            <a:pPr>
              <a:spcBef>
                <a:spcPct val="50000"/>
              </a:spcBef>
            </a:pPr>
            <a:r>
              <a:rPr lang="zh-CN" altLang="en-US">
                <a:solidFill>
                  <a:schemeClr val="bg1"/>
                </a:solidFill>
                <a:ea typeface="宋体" panose="02010600030101010101" pitchFamily="2" charset="-122"/>
              </a:rPr>
              <a:t>传输层</a:t>
            </a:r>
            <a:endParaRPr lang="zh-CN" altLang="en-US">
              <a:solidFill>
                <a:schemeClr val="bg1"/>
              </a:solidFill>
              <a:ea typeface="宋体" panose="02010600030101010101" pitchFamily="2" charset="-122"/>
            </a:endParaRPr>
          </a:p>
        </p:txBody>
      </p:sp>
      <p:sp>
        <p:nvSpPr>
          <p:cNvPr id="7203" name="Text Box 38"/>
          <p:cNvSpPr txBox="1">
            <a:spLocks noChangeArrowheads="1"/>
          </p:cNvSpPr>
          <p:nvPr/>
        </p:nvSpPr>
        <p:spPr bwMode="auto">
          <a:xfrm>
            <a:off x="1066800" y="4419600"/>
            <a:ext cx="1577975" cy="369888"/>
          </a:xfrm>
          <a:prstGeom prst="rect">
            <a:avLst/>
          </a:prstGeom>
          <a:noFill/>
          <a:ln w="9525">
            <a:noFill/>
            <a:miter lim="800000"/>
            <a:headEnd type="none" w="sm" len="sm"/>
            <a:tailEnd type="none" w="sm" len="sm"/>
          </a:ln>
        </p:spPr>
        <p:txBody>
          <a:bodyPr>
            <a:spAutoFit/>
          </a:bodyPr>
          <a:lstStyle/>
          <a:p>
            <a:pPr>
              <a:spcBef>
                <a:spcPct val="50000"/>
              </a:spcBef>
            </a:pPr>
            <a:r>
              <a:rPr lang="zh-CN" altLang="en-US">
                <a:solidFill>
                  <a:schemeClr val="bg1"/>
                </a:solidFill>
                <a:ea typeface="宋体" panose="02010600030101010101" pitchFamily="2" charset="-122"/>
              </a:rPr>
              <a:t>网络层</a:t>
            </a:r>
            <a:endParaRPr lang="zh-CN" altLang="en-US">
              <a:solidFill>
                <a:schemeClr val="bg1"/>
              </a:solidFill>
              <a:ea typeface="宋体" panose="02010600030101010101" pitchFamily="2" charset="-122"/>
            </a:endParaRPr>
          </a:p>
        </p:txBody>
      </p:sp>
      <p:sp>
        <p:nvSpPr>
          <p:cNvPr id="7204" name="Text Box 39"/>
          <p:cNvSpPr txBox="1">
            <a:spLocks noChangeArrowheads="1"/>
          </p:cNvSpPr>
          <p:nvPr/>
        </p:nvSpPr>
        <p:spPr bwMode="auto">
          <a:xfrm>
            <a:off x="1066800" y="4953000"/>
            <a:ext cx="1577975" cy="369888"/>
          </a:xfrm>
          <a:prstGeom prst="rect">
            <a:avLst/>
          </a:prstGeom>
          <a:noFill/>
          <a:ln w="9525">
            <a:noFill/>
            <a:miter lim="800000"/>
            <a:headEnd type="none" w="sm" len="sm"/>
            <a:tailEnd type="none" w="sm" len="sm"/>
          </a:ln>
        </p:spPr>
        <p:txBody>
          <a:bodyPr>
            <a:spAutoFit/>
          </a:bodyPr>
          <a:lstStyle/>
          <a:p>
            <a:pPr>
              <a:spcBef>
                <a:spcPct val="50000"/>
              </a:spcBef>
            </a:pPr>
            <a:r>
              <a:rPr lang="zh-CN" altLang="en-US">
                <a:solidFill>
                  <a:schemeClr val="bg1"/>
                </a:solidFill>
                <a:ea typeface="宋体" panose="02010600030101010101" pitchFamily="2" charset="-122"/>
              </a:rPr>
              <a:t>数据链路层</a:t>
            </a:r>
            <a:endParaRPr lang="zh-CN" altLang="en-US">
              <a:solidFill>
                <a:schemeClr val="bg1"/>
              </a:solidFill>
              <a:ea typeface="宋体" panose="02010600030101010101" pitchFamily="2" charset="-122"/>
            </a:endParaRPr>
          </a:p>
        </p:txBody>
      </p:sp>
      <p:sp>
        <p:nvSpPr>
          <p:cNvPr id="7205" name="Text Box 40"/>
          <p:cNvSpPr txBox="1">
            <a:spLocks noChangeArrowheads="1"/>
          </p:cNvSpPr>
          <p:nvPr/>
        </p:nvSpPr>
        <p:spPr bwMode="auto">
          <a:xfrm>
            <a:off x="1066800" y="5486400"/>
            <a:ext cx="1577975" cy="369888"/>
          </a:xfrm>
          <a:prstGeom prst="rect">
            <a:avLst/>
          </a:prstGeom>
          <a:noFill/>
          <a:ln w="9525">
            <a:noFill/>
            <a:miter lim="800000"/>
            <a:headEnd type="none" w="sm" len="sm"/>
            <a:tailEnd type="none" w="sm" len="sm"/>
          </a:ln>
        </p:spPr>
        <p:txBody>
          <a:bodyPr>
            <a:spAutoFit/>
          </a:bodyPr>
          <a:lstStyle/>
          <a:p>
            <a:pPr>
              <a:spcBef>
                <a:spcPct val="50000"/>
              </a:spcBef>
            </a:pPr>
            <a:r>
              <a:rPr lang="zh-CN" altLang="en-US">
                <a:solidFill>
                  <a:schemeClr val="bg1"/>
                </a:solidFill>
                <a:ea typeface="宋体" panose="02010600030101010101" pitchFamily="2" charset="-122"/>
              </a:rPr>
              <a:t>物理层</a:t>
            </a:r>
            <a:endParaRPr lang="zh-CN" altLang="en-US">
              <a:solidFill>
                <a:schemeClr val="bg1"/>
              </a:solidFill>
              <a:ea typeface="宋体" panose="02010600030101010101" pitchFamily="2" charset="-122"/>
            </a:endParaRPr>
          </a:p>
        </p:txBody>
      </p:sp>
      <p:sp>
        <p:nvSpPr>
          <p:cNvPr id="7206" name="Rectangle 41"/>
          <p:cNvSpPr>
            <a:spLocks noChangeArrowheads="1"/>
          </p:cNvSpPr>
          <p:nvPr/>
        </p:nvSpPr>
        <p:spPr bwMode="auto">
          <a:xfrm>
            <a:off x="-896938" y="4710113"/>
            <a:ext cx="3136901" cy="1800225"/>
          </a:xfrm>
          <a:prstGeom prst="rect">
            <a:avLst/>
          </a:prstGeom>
          <a:noFill/>
          <a:ln w="9525">
            <a:noFill/>
            <a:miter lim="800000"/>
          </a:ln>
        </p:spPr>
        <p:txBody>
          <a:bodyPr lIns="1568675" tIns="784322" rIns="1568675" bIns="784322">
            <a:spAutoFit/>
          </a:bodyPr>
          <a:lstStyle/>
          <a:p>
            <a:pPr defTabSz="831850">
              <a:lnSpc>
                <a:spcPct val="95000"/>
              </a:lnSpc>
              <a:spcBef>
                <a:spcPct val="50000"/>
              </a:spcBef>
            </a:pPr>
            <a:r>
              <a:rPr lang="zh-CN" altLang="en-US" sz="1600">
                <a:solidFill>
                  <a:schemeClr val="tx2"/>
                </a:solidFill>
                <a:ea typeface="宋体" panose="02010600030101010101" pitchFamily="2" charset="-122"/>
              </a:rPr>
              <a:t>1</a:t>
            </a:r>
            <a:endParaRPr lang="zh-CN" altLang="en-US" sz="1600">
              <a:solidFill>
                <a:schemeClr val="tx2"/>
              </a:solidFill>
              <a:ea typeface="宋体" panose="02010600030101010101" pitchFamily="2" charset="-122"/>
            </a:endParaRPr>
          </a:p>
        </p:txBody>
      </p:sp>
      <p:sp>
        <p:nvSpPr>
          <p:cNvPr id="7207" name="Text Box 42"/>
          <p:cNvSpPr txBox="1">
            <a:spLocks noChangeArrowheads="1"/>
          </p:cNvSpPr>
          <p:nvPr/>
        </p:nvSpPr>
        <p:spPr bwMode="auto">
          <a:xfrm>
            <a:off x="4618038" y="2671763"/>
            <a:ext cx="1577975" cy="369888"/>
          </a:xfrm>
          <a:prstGeom prst="rect">
            <a:avLst/>
          </a:prstGeom>
          <a:noFill/>
          <a:ln w="9525">
            <a:noFill/>
            <a:miter lim="800000"/>
            <a:headEnd type="none" w="sm" len="sm"/>
            <a:tailEnd type="none" w="sm" len="sm"/>
          </a:ln>
        </p:spPr>
        <p:txBody>
          <a:bodyPr>
            <a:spAutoFit/>
          </a:bodyPr>
          <a:lstStyle/>
          <a:p>
            <a:pPr>
              <a:spcBef>
                <a:spcPct val="50000"/>
              </a:spcBef>
            </a:pPr>
            <a:r>
              <a:rPr lang="zh-CN" altLang="en-US" dirty="0">
                <a:solidFill>
                  <a:schemeClr val="bg1"/>
                </a:solidFill>
                <a:ea typeface="宋体" panose="02010600030101010101" pitchFamily="2" charset="-122"/>
              </a:rPr>
              <a:t>应用层</a:t>
            </a:r>
            <a:endParaRPr lang="zh-CN" altLang="en-US" dirty="0">
              <a:solidFill>
                <a:schemeClr val="bg1"/>
              </a:solidFill>
              <a:ea typeface="宋体" panose="02010600030101010101" pitchFamily="2" charset="-122"/>
            </a:endParaRPr>
          </a:p>
        </p:txBody>
      </p:sp>
      <p:sp>
        <p:nvSpPr>
          <p:cNvPr id="7208" name="Text Box 43"/>
          <p:cNvSpPr txBox="1">
            <a:spLocks noChangeArrowheads="1"/>
          </p:cNvSpPr>
          <p:nvPr/>
        </p:nvSpPr>
        <p:spPr bwMode="auto">
          <a:xfrm>
            <a:off x="4572000" y="3810000"/>
            <a:ext cx="1577975" cy="369888"/>
          </a:xfrm>
          <a:prstGeom prst="rect">
            <a:avLst/>
          </a:prstGeom>
          <a:noFill/>
          <a:ln w="9525">
            <a:noFill/>
            <a:miter lim="800000"/>
            <a:headEnd type="none" w="sm" len="sm"/>
            <a:tailEnd type="none" w="sm" len="sm"/>
          </a:ln>
        </p:spPr>
        <p:txBody>
          <a:bodyPr>
            <a:spAutoFit/>
          </a:bodyPr>
          <a:lstStyle/>
          <a:p>
            <a:pPr>
              <a:spcBef>
                <a:spcPct val="50000"/>
              </a:spcBef>
            </a:pPr>
            <a:r>
              <a:rPr lang="zh-CN" altLang="en-US">
                <a:solidFill>
                  <a:schemeClr val="bg1"/>
                </a:solidFill>
                <a:ea typeface="宋体" panose="02010600030101010101" pitchFamily="2" charset="-122"/>
              </a:rPr>
              <a:t>主机到主机层</a:t>
            </a:r>
            <a:endParaRPr lang="zh-CN" altLang="en-US">
              <a:solidFill>
                <a:schemeClr val="bg1"/>
              </a:solidFill>
              <a:ea typeface="宋体" panose="02010600030101010101" pitchFamily="2" charset="-122"/>
            </a:endParaRPr>
          </a:p>
        </p:txBody>
      </p:sp>
      <p:sp>
        <p:nvSpPr>
          <p:cNvPr id="7209" name="Text Box 44"/>
          <p:cNvSpPr txBox="1">
            <a:spLocks noChangeArrowheads="1"/>
          </p:cNvSpPr>
          <p:nvPr/>
        </p:nvSpPr>
        <p:spPr bwMode="auto">
          <a:xfrm>
            <a:off x="4572000" y="4343400"/>
            <a:ext cx="1577975" cy="369888"/>
          </a:xfrm>
          <a:prstGeom prst="rect">
            <a:avLst/>
          </a:prstGeom>
          <a:noFill/>
          <a:ln w="9525">
            <a:noFill/>
            <a:miter lim="800000"/>
            <a:headEnd type="none" w="sm" len="sm"/>
            <a:tailEnd type="none" w="sm" len="sm"/>
          </a:ln>
        </p:spPr>
        <p:txBody>
          <a:bodyPr>
            <a:spAutoFit/>
          </a:bodyPr>
          <a:lstStyle/>
          <a:p>
            <a:pPr>
              <a:spcBef>
                <a:spcPct val="50000"/>
              </a:spcBef>
            </a:pPr>
            <a:r>
              <a:rPr lang="zh-CN" altLang="en-US">
                <a:solidFill>
                  <a:schemeClr val="bg1"/>
                </a:solidFill>
                <a:ea typeface="宋体" panose="02010600030101010101" pitchFamily="2" charset="-122"/>
              </a:rPr>
              <a:t>网络层</a:t>
            </a:r>
            <a:endParaRPr lang="zh-CN" altLang="en-US">
              <a:solidFill>
                <a:schemeClr val="bg1"/>
              </a:solidFill>
              <a:ea typeface="宋体" panose="02010600030101010101" pitchFamily="2" charset="-122"/>
            </a:endParaRPr>
          </a:p>
        </p:txBody>
      </p:sp>
      <p:sp>
        <p:nvSpPr>
          <p:cNvPr id="7210" name="Text Box 47"/>
          <p:cNvSpPr txBox="1">
            <a:spLocks noChangeArrowheads="1"/>
          </p:cNvSpPr>
          <p:nvPr/>
        </p:nvSpPr>
        <p:spPr bwMode="auto">
          <a:xfrm>
            <a:off x="4618038" y="5186363"/>
            <a:ext cx="1577975" cy="369887"/>
          </a:xfrm>
          <a:prstGeom prst="rect">
            <a:avLst/>
          </a:prstGeom>
          <a:noFill/>
          <a:ln w="9525">
            <a:noFill/>
            <a:miter lim="800000"/>
            <a:headEnd type="none" w="sm" len="sm"/>
            <a:tailEnd type="none" w="sm" len="sm"/>
          </a:ln>
        </p:spPr>
        <p:txBody>
          <a:bodyPr>
            <a:spAutoFit/>
          </a:bodyPr>
          <a:lstStyle/>
          <a:p>
            <a:pPr>
              <a:spcBef>
                <a:spcPct val="50000"/>
              </a:spcBef>
            </a:pPr>
            <a:r>
              <a:rPr lang="zh-CN" altLang="en-US">
                <a:solidFill>
                  <a:schemeClr val="bg1"/>
                </a:solidFill>
                <a:ea typeface="宋体" panose="02010600030101010101" pitchFamily="2" charset="-122"/>
              </a:rPr>
              <a:t>网络接入层</a:t>
            </a:r>
            <a:endParaRPr lang="zh-CN" altLang="en-US">
              <a:solidFill>
                <a:schemeClr val="bg1"/>
              </a:solidFill>
              <a:ea typeface="宋体" panose="02010600030101010101" pitchFamily="2" charset="-122"/>
            </a:endParaRPr>
          </a:p>
        </p:txBody>
      </p:sp>
      <p:sp>
        <p:nvSpPr>
          <p:cNvPr id="7211" name="Rectangle 48"/>
          <p:cNvSpPr>
            <a:spLocks noChangeArrowheads="1"/>
          </p:cNvSpPr>
          <p:nvPr/>
        </p:nvSpPr>
        <p:spPr bwMode="auto">
          <a:xfrm>
            <a:off x="5397500" y="4495800"/>
            <a:ext cx="3136900" cy="1800225"/>
          </a:xfrm>
          <a:prstGeom prst="rect">
            <a:avLst/>
          </a:prstGeom>
          <a:noFill/>
          <a:ln w="9525">
            <a:noFill/>
            <a:miter lim="800000"/>
          </a:ln>
        </p:spPr>
        <p:txBody>
          <a:bodyPr lIns="1568675" tIns="784322" rIns="1568675" bIns="784322">
            <a:spAutoFit/>
          </a:bodyPr>
          <a:lstStyle/>
          <a:p>
            <a:pPr defTabSz="831850">
              <a:lnSpc>
                <a:spcPct val="95000"/>
              </a:lnSpc>
              <a:spcBef>
                <a:spcPct val="50000"/>
              </a:spcBef>
            </a:pPr>
            <a:r>
              <a:rPr lang="zh-CN" altLang="en-US" sz="1600">
                <a:solidFill>
                  <a:schemeClr val="tx2"/>
                </a:solidFill>
                <a:ea typeface="宋体" panose="02010600030101010101" pitchFamily="2" charset="-122"/>
              </a:rPr>
              <a:t>1</a:t>
            </a:r>
            <a:endParaRPr lang="zh-CN" altLang="en-US" sz="1600">
              <a:solidFill>
                <a:schemeClr val="tx2"/>
              </a:solidFill>
              <a:ea typeface="宋体" panose="02010600030101010101" pitchFamily="2" charset="-122"/>
            </a:endParaRPr>
          </a:p>
        </p:txBody>
      </p:sp>
      <p:sp>
        <p:nvSpPr>
          <p:cNvPr id="7212" name="TextBox 46"/>
          <p:cNvSpPr txBox="1">
            <a:spLocks noChangeArrowheads="1"/>
          </p:cNvSpPr>
          <p:nvPr/>
        </p:nvSpPr>
        <p:spPr bwMode="auto">
          <a:xfrm>
            <a:off x="1616075" y="1406525"/>
            <a:ext cx="582613" cy="368300"/>
          </a:xfrm>
          <a:prstGeom prst="rect">
            <a:avLst/>
          </a:prstGeom>
          <a:noFill/>
          <a:ln w="9525">
            <a:noFill/>
            <a:miter lim="800000"/>
          </a:ln>
        </p:spPr>
        <p:txBody>
          <a:bodyPr wrap="none">
            <a:spAutoFit/>
          </a:bodyPr>
          <a:lstStyle/>
          <a:p>
            <a:r>
              <a:rPr lang="en-US" altLang="zh-CN">
                <a:ea typeface="宋体" panose="02010600030101010101" pitchFamily="2" charset="-122"/>
              </a:rPr>
              <a:t>OSI</a:t>
            </a:r>
            <a:endParaRPr lang="zh-CN" altLang="en-US">
              <a:ea typeface="宋体" panose="02010600030101010101" pitchFamily="2" charset="-122"/>
            </a:endParaRPr>
          </a:p>
        </p:txBody>
      </p:sp>
      <p:sp>
        <p:nvSpPr>
          <p:cNvPr id="7213" name="TextBox 47"/>
          <p:cNvSpPr txBox="1">
            <a:spLocks noChangeArrowheads="1"/>
          </p:cNvSpPr>
          <p:nvPr/>
        </p:nvSpPr>
        <p:spPr bwMode="auto">
          <a:xfrm>
            <a:off x="5057775" y="1406525"/>
            <a:ext cx="698500" cy="368300"/>
          </a:xfrm>
          <a:prstGeom prst="rect">
            <a:avLst/>
          </a:prstGeom>
          <a:noFill/>
          <a:ln w="9525">
            <a:noFill/>
            <a:miter lim="800000"/>
          </a:ln>
        </p:spPr>
        <p:txBody>
          <a:bodyPr wrap="none">
            <a:spAutoFit/>
          </a:bodyPr>
          <a:lstStyle/>
          <a:p>
            <a:r>
              <a:rPr lang="en-US" altLang="zh-CN">
                <a:ea typeface="宋体" panose="02010600030101010101" pitchFamily="2" charset="-122"/>
              </a:rPr>
              <a:t>DOD</a:t>
            </a:r>
            <a:endParaRPr lang="zh-CN" altLang="en-US">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zh-CN" altLang="en-US" smtClean="0">
                <a:solidFill>
                  <a:schemeClr val="tx1"/>
                </a:solidFill>
                <a:ea typeface="宋体" panose="02010600030101010101" pitchFamily="2" charset="-122"/>
              </a:rPr>
              <a:t>广播地址</a:t>
            </a:r>
            <a:endParaRPr lang="zh-CN" altLang="en-US" smtClean="0">
              <a:solidFill>
                <a:schemeClr val="tx1"/>
              </a:solidFill>
              <a:ea typeface="宋体" panose="02010600030101010101" pitchFamily="2" charset="-122"/>
            </a:endParaRPr>
          </a:p>
        </p:txBody>
      </p:sp>
      <p:sp>
        <p:nvSpPr>
          <p:cNvPr id="714756" name="Line 4"/>
          <p:cNvSpPr>
            <a:spLocks noChangeShapeType="1"/>
          </p:cNvSpPr>
          <p:nvPr/>
        </p:nvSpPr>
        <p:spPr bwMode="auto">
          <a:xfrm flipV="1">
            <a:off x="1608138" y="3913188"/>
            <a:ext cx="0" cy="371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714757" name="Line 5"/>
          <p:cNvSpPr>
            <a:spLocks noChangeShapeType="1"/>
          </p:cNvSpPr>
          <p:nvPr/>
        </p:nvSpPr>
        <p:spPr bwMode="auto">
          <a:xfrm flipV="1">
            <a:off x="5908675" y="3927475"/>
            <a:ext cx="0" cy="385763"/>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714758" name="Line 6"/>
          <p:cNvSpPr>
            <a:spLocks noChangeShapeType="1"/>
          </p:cNvSpPr>
          <p:nvPr/>
        </p:nvSpPr>
        <p:spPr bwMode="auto">
          <a:xfrm flipV="1">
            <a:off x="6737350" y="3913188"/>
            <a:ext cx="0" cy="385762"/>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714759" name="Line 7"/>
          <p:cNvSpPr>
            <a:spLocks noChangeShapeType="1"/>
          </p:cNvSpPr>
          <p:nvPr/>
        </p:nvSpPr>
        <p:spPr bwMode="auto">
          <a:xfrm flipV="1">
            <a:off x="5037138" y="3913188"/>
            <a:ext cx="0" cy="385762"/>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714761" name="Line 9"/>
          <p:cNvSpPr>
            <a:spLocks noChangeShapeType="1"/>
          </p:cNvSpPr>
          <p:nvPr/>
        </p:nvSpPr>
        <p:spPr bwMode="auto">
          <a:xfrm flipV="1">
            <a:off x="3508375" y="1898650"/>
            <a:ext cx="0" cy="385763"/>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714762" name="Line 10"/>
          <p:cNvSpPr>
            <a:spLocks noChangeShapeType="1"/>
          </p:cNvSpPr>
          <p:nvPr/>
        </p:nvSpPr>
        <p:spPr bwMode="auto">
          <a:xfrm flipV="1">
            <a:off x="4465638" y="1884363"/>
            <a:ext cx="0" cy="871537"/>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714763" name="Line 11"/>
          <p:cNvSpPr>
            <a:spLocks noChangeShapeType="1"/>
          </p:cNvSpPr>
          <p:nvPr/>
        </p:nvSpPr>
        <p:spPr bwMode="auto">
          <a:xfrm flipV="1">
            <a:off x="5437188" y="1870075"/>
            <a:ext cx="0" cy="385763"/>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714764" name="Line 12"/>
          <p:cNvSpPr>
            <a:spLocks noChangeShapeType="1"/>
          </p:cNvSpPr>
          <p:nvPr/>
        </p:nvSpPr>
        <p:spPr bwMode="auto">
          <a:xfrm>
            <a:off x="3022600" y="2284413"/>
            <a:ext cx="274320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43019" name="Rectangle 13"/>
          <p:cNvSpPr>
            <a:spLocks noChangeArrowheads="1"/>
          </p:cNvSpPr>
          <p:nvPr/>
        </p:nvSpPr>
        <p:spPr bwMode="auto">
          <a:xfrm>
            <a:off x="2024063" y="4011613"/>
            <a:ext cx="1069975" cy="300037"/>
          </a:xfrm>
          <a:prstGeom prst="rect">
            <a:avLst/>
          </a:prstGeom>
          <a:noFill/>
          <a:ln w="9525">
            <a:noFill/>
            <a:miter lim="800000"/>
          </a:ln>
        </p:spPr>
        <p:txBody>
          <a:bodyPr wrap="none" lIns="21431" tIns="30362" rIns="21431" bIns="30362"/>
          <a:lstStyle/>
          <a:p>
            <a:pPr algn="l" defTabSz="1028700">
              <a:lnSpc>
                <a:spcPts val="1800"/>
              </a:lnSpc>
              <a:tabLst>
                <a:tab pos="514350" algn="l"/>
                <a:tab pos="1028700" algn="l"/>
                <a:tab pos="1543050" algn="l"/>
              </a:tabLst>
            </a:pPr>
            <a:r>
              <a:rPr lang="zh-CN" altLang="en-US" sz="1600">
                <a:ea typeface="宋体" panose="02010600030101010101" pitchFamily="2" charset="-122"/>
              </a:rPr>
              <a:t>172.16.1.0</a:t>
            </a:r>
            <a:endParaRPr lang="zh-CN" altLang="en-US" sz="1600">
              <a:ea typeface="宋体" panose="02010600030101010101" pitchFamily="2" charset="-122"/>
            </a:endParaRPr>
          </a:p>
        </p:txBody>
      </p:sp>
      <p:sp>
        <p:nvSpPr>
          <p:cNvPr id="43020" name="Rectangle 14"/>
          <p:cNvSpPr>
            <a:spLocks noChangeArrowheads="1"/>
          </p:cNvSpPr>
          <p:nvPr/>
        </p:nvSpPr>
        <p:spPr bwMode="auto">
          <a:xfrm>
            <a:off x="4938713" y="4354513"/>
            <a:ext cx="1069975" cy="300037"/>
          </a:xfrm>
          <a:prstGeom prst="rect">
            <a:avLst/>
          </a:prstGeom>
          <a:noFill/>
          <a:ln w="9525">
            <a:noFill/>
            <a:miter lim="800000"/>
          </a:ln>
        </p:spPr>
        <p:txBody>
          <a:bodyPr wrap="none" lIns="21431" tIns="30362" rIns="21431" bIns="30362"/>
          <a:lstStyle/>
          <a:p>
            <a:pPr algn="l" defTabSz="1028700">
              <a:lnSpc>
                <a:spcPts val="1800"/>
              </a:lnSpc>
              <a:tabLst>
                <a:tab pos="514350" algn="l"/>
                <a:tab pos="1028700" algn="l"/>
                <a:tab pos="1543050" algn="l"/>
              </a:tabLst>
            </a:pPr>
            <a:r>
              <a:rPr lang="zh-CN" altLang="en-US" sz="1600">
                <a:ea typeface="宋体" panose="02010600030101010101" pitchFamily="2" charset="-122"/>
              </a:rPr>
              <a:t>172.16.2.0</a:t>
            </a:r>
            <a:endParaRPr lang="zh-CN" altLang="en-US" sz="1600">
              <a:ea typeface="宋体" panose="02010600030101010101" pitchFamily="2" charset="-122"/>
            </a:endParaRPr>
          </a:p>
        </p:txBody>
      </p:sp>
      <p:sp>
        <p:nvSpPr>
          <p:cNvPr id="43021" name="Rectangle 15"/>
          <p:cNvSpPr>
            <a:spLocks noChangeArrowheads="1"/>
          </p:cNvSpPr>
          <p:nvPr/>
        </p:nvSpPr>
        <p:spPr bwMode="auto">
          <a:xfrm>
            <a:off x="4624388" y="2311400"/>
            <a:ext cx="1041400" cy="300038"/>
          </a:xfrm>
          <a:prstGeom prst="rect">
            <a:avLst/>
          </a:prstGeom>
          <a:noFill/>
          <a:ln w="9525">
            <a:noFill/>
            <a:miter lim="800000"/>
          </a:ln>
        </p:spPr>
        <p:txBody>
          <a:bodyPr wrap="none" lIns="21431" tIns="30362" rIns="21431" bIns="30362"/>
          <a:lstStyle/>
          <a:p>
            <a:pPr algn="l" defTabSz="1028700">
              <a:lnSpc>
                <a:spcPts val="1800"/>
              </a:lnSpc>
              <a:tabLst>
                <a:tab pos="514350" algn="l"/>
                <a:tab pos="1028700" algn="l"/>
                <a:tab pos="1543050" algn="l"/>
              </a:tabLst>
            </a:pPr>
            <a:r>
              <a:rPr lang="zh-CN" altLang="en-US" sz="1600">
                <a:ea typeface="宋体" panose="02010600030101010101" pitchFamily="2" charset="-122"/>
              </a:rPr>
              <a:t>172.16.3.0</a:t>
            </a:r>
            <a:endParaRPr lang="zh-CN" altLang="en-US" sz="1600">
              <a:ea typeface="宋体" panose="02010600030101010101" pitchFamily="2" charset="-122"/>
            </a:endParaRPr>
          </a:p>
        </p:txBody>
      </p:sp>
      <p:sp>
        <p:nvSpPr>
          <p:cNvPr id="43022" name="Rectangle 16"/>
          <p:cNvSpPr>
            <a:spLocks noChangeArrowheads="1"/>
          </p:cNvSpPr>
          <p:nvPr/>
        </p:nvSpPr>
        <p:spPr bwMode="auto">
          <a:xfrm>
            <a:off x="3181350" y="3073400"/>
            <a:ext cx="1027113" cy="228600"/>
          </a:xfrm>
          <a:prstGeom prst="rect">
            <a:avLst/>
          </a:prstGeom>
          <a:noFill/>
          <a:ln w="9525">
            <a:noFill/>
            <a:miter lim="800000"/>
          </a:ln>
        </p:spPr>
        <p:txBody>
          <a:bodyPr wrap="none" lIns="21431" tIns="30362" rIns="21431" bIns="30362"/>
          <a:lstStyle/>
          <a:p>
            <a:pPr algn="l" defTabSz="1028700">
              <a:lnSpc>
                <a:spcPts val="1800"/>
              </a:lnSpc>
              <a:tabLst>
                <a:tab pos="514350" algn="l"/>
                <a:tab pos="1028700" algn="l"/>
                <a:tab pos="1543050" algn="l"/>
              </a:tabLst>
            </a:pPr>
            <a:r>
              <a:rPr lang="zh-CN" altLang="en-US" sz="1600">
                <a:ea typeface="宋体" panose="02010600030101010101" pitchFamily="2" charset="-122"/>
              </a:rPr>
              <a:t>172.16.4.0</a:t>
            </a:r>
            <a:endParaRPr lang="zh-CN" altLang="en-US" sz="1600">
              <a:ea typeface="宋体" panose="02010600030101010101" pitchFamily="2" charset="-122"/>
            </a:endParaRPr>
          </a:p>
        </p:txBody>
      </p:sp>
      <p:sp>
        <p:nvSpPr>
          <p:cNvPr id="714769" name="Freeform 17"/>
          <p:cNvSpPr/>
          <p:nvPr/>
        </p:nvSpPr>
        <p:spPr bwMode="auto">
          <a:xfrm>
            <a:off x="4294188" y="2927350"/>
            <a:ext cx="173037" cy="1373188"/>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pPr>
              <a:defRPr/>
            </a:pPr>
            <a:endParaRPr lang="zh-CN" altLang="en-US">
              <a:ea typeface="宋体" panose="02010600030101010101" pitchFamily="2" charset="-122"/>
            </a:endParaRPr>
          </a:p>
        </p:txBody>
      </p:sp>
      <p:pic>
        <p:nvPicPr>
          <p:cNvPr id="43024" name="Picture 18"/>
          <p:cNvPicPr>
            <a:picLocks noChangeArrowheads="1"/>
          </p:cNvPicPr>
          <p:nvPr/>
        </p:nvPicPr>
        <p:blipFill>
          <a:blip r:embed="rId1" cstate="print"/>
          <a:srcRect/>
          <a:stretch>
            <a:fillRect/>
          </a:stretch>
        </p:blipFill>
        <p:spPr bwMode="auto">
          <a:xfrm>
            <a:off x="4022725" y="2628900"/>
            <a:ext cx="928688" cy="539750"/>
          </a:xfrm>
          <a:prstGeom prst="rect">
            <a:avLst/>
          </a:prstGeom>
          <a:noFill/>
          <a:ln w="9525">
            <a:noFill/>
            <a:miter lim="800000"/>
            <a:headEnd/>
            <a:tailEnd/>
          </a:ln>
        </p:spPr>
      </p:pic>
      <p:pic>
        <p:nvPicPr>
          <p:cNvPr id="43025" name="Picture 20"/>
          <p:cNvPicPr>
            <a:picLocks noChangeArrowheads="1"/>
          </p:cNvPicPr>
          <p:nvPr/>
        </p:nvPicPr>
        <p:blipFill>
          <a:blip r:embed="rId2" cstate="print"/>
          <a:srcRect/>
          <a:stretch>
            <a:fillRect/>
          </a:stretch>
        </p:blipFill>
        <p:spPr bwMode="auto">
          <a:xfrm>
            <a:off x="3217863" y="1412875"/>
            <a:ext cx="647700" cy="585788"/>
          </a:xfrm>
          <a:prstGeom prst="rect">
            <a:avLst/>
          </a:prstGeom>
          <a:noFill/>
          <a:ln w="9525">
            <a:noFill/>
            <a:miter lim="800000"/>
            <a:headEnd/>
            <a:tailEnd/>
          </a:ln>
        </p:spPr>
      </p:pic>
      <p:pic>
        <p:nvPicPr>
          <p:cNvPr id="43026" name="Picture 21"/>
          <p:cNvPicPr>
            <a:picLocks noChangeArrowheads="1"/>
          </p:cNvPicPr>
          <p:nvPr/>
        </p:nvPicPr>
        <p:blipFill>
          <a:blip r:embed="rId2" cstate="print"/>
          <a:srcRect/>
          <a:stretch>
            <a:fillRect/>
          </a:stretch>
        </p:blipFill>
        <p:spPr bwMode="auto">
          <a:xfrm>
            <a:off x="4160838" y="1412875"/>
            <a:ext cx="647700" cy="585788"/>
          </a:xfrm>
          <a:prstGeom prst="rect">
            <a:avLst/>
          </a:prstGeom>
          <a:noFill/>
          <a:ln w="9525">
            <a:noFill/>
            <a:miter lim="800000"/>
            <a:headEnd/>
            <a:tailEnd/>
          </a:ln>
        </p:spPr>
      </p:pic>
      <p:pic>
        <p:nvPicPr>
          <p:cNvPr id="43027" name="Picture 22"/>
          <p:cNvPicPr>
            <a:picLocks noChangeArrowheads="1"/>
          </p:cNvPicPr>
          <p:nvPr/>
        </p:nvPicPr>
        <p:blipFill>
          <a:blip r:embed="rId2" cstate="print"/>
          <a:srcRect/>
          <a:stretch>
            <a:fillRect/>
          </a:stretch>
        </p:blipFill>
        <p:spPr bwMode="auto">
          <a:xfrm>
            <a:off x="5103813" y="1412875"/>
            <a:ext cx="647700" cy="585788"/>
          </a:xfrm>
          <a:prstGeom prst="rect">
            <a:avLst/>
          </a:prstGeom>
          <a:noFill/>
          <a:ln w="9525">
            <a:noFill/>
            <a:miter lim="800000"/>
            <a:headEnd/>
            <a:tailEnd/>
          </a:ln>
        </p:spPr>
      </p:pic>
      <p:pic>
        <p:nvPicPr>
          <p:cNvPr id="43028" name="Picture 23"/>
          <p:cNvPicPr>
            <a:picLocks noChangeArrowheads="1"/>
          </p:cNvPicPr>
          <p:nvPr/>
        </p:nvPicPr>
        <p:blipFill>
          <a:blip r:embed="rId2" cstate="print"/>
          <a:srcRect/>
          <a:stretch>
            <a:fillRect/>
          </a:stretch>
        </p:blipFill>
        <p:spPr bwMode="auto">
          <a:xfrm>
            <a:off x="4760913" y="3470275"/>
            <a:ext cx="647700" cy="585788"/>
          </a:xfrm>
          <a:prstGeom prst="rect">
            <a:avLst/>
          </a:prstGeom>
          <a:noFill/>
          <a:ln w="9525">
            <a:noFill/>
            <a:miter lim="800000"/>
            <a:headEnd/>
            <a:tailEnd/>
          </a:ln>
        </p:spPr>
      </p:pic>
      <p:pic>
        <p:nvPicPr>
          <p:cNvPr id="43029" name="Picture 24"/>
          <p:cNvPicPr>
            <a:picLocks noChangeArrowheads="1"/>
          </p:cNvPicPr>
          <p:nvPr/>
        </p:nvPicPr>
        <p:blipFill>
          <a:blip r:embed="rId2" cstate="print"/>
          <a:srcRect/>
          <a:stretch>
            <a:fillRect/>
          </a:stretch>
        </p:blipFill>
        <p:spPr bwMode="auto">
          <a:xfrm>
            <a:off x="5618163" y="3470275"/>
            <a:ext cx="647700" cy="585788"/>
          </a:xfrm>
          <a:prstGeom prst="rect">
            <a:avLst/>
          </a:prstGeom>
          <a:noFill/>
          <a:ln w="9525">
            <a:noFill/>
            <a:miter lim="800000"/>
            <a:headEnd/>
            <a:tailEnd/>
          </a:ln>
        </p:spPr>
      </p:pic>
      <p:pic>
        <p:nvPicPr>
          <p:cNvPr id="43030" name="Picture 25"/>
          <p:cNvPicPr>
            <a:picLocks noChangeArrowheads="1"/>
          </p:cNvPicPr>
          <p:nvPr/>
        </p:nvPicPr>
        <p:blipFill>
          <a:blip r:embed="rId2" cstate="print"/>
          <a:srcRect/>
          <a:stretch>
            <a:fillRect/>
          </a:stretch>
        </p:blipFill>
        <p:spPr bwMode="auto">
          <a:xfrm>
            <a:off x="6475413" y="3470275"/>
            <a:ext cx="647700" cy="585788"/>
          </a:xfrm>
          <a:prstGeom prst="rect">
            <a:avLst/>
          </a:prstGeom>
          <a:noFill/>
          <a:ln w="9525">
            <a:noFill/>
            <a:miter lim="800000"/>
            <a:headEnd/>
            <a:tailEnd/>
          </a:ln>
        </p:spPr>
      </p:pic>
      <p:sp>
        <p:nvSpPr>
          <p:cNvPr id="43031" name="Rectangle 26"/>
          <p:cNvSpPr>
            <a:spLocks noChangeArrowheads="1"/>
          </p:cNvSpPr>
          <p:nvPr/>
        </p:nvSpPr>
        <p:spPr bwMode="auto">
          <a:xfrm>
            <a:off x="1795463" y="4427538"/>
            <a:ext cx="1801812" cy="557212"/>
          </a:xfrm>
          <a:prstGeom prst="rect">
            <a:avLst/>
          </a:prstGeom>
          <a:noFill/>
          <a:ln w="9525">
            <a:noFill/>
            <a:miter lim="800000"/>
          </a:ln>
        </p:spPr>
        <p:txBody>
          <a:bodyPr wrap="none" lIns="21431" tIns="30362" rIns="21431" bIns="30362"/>
          <a:lstStyle/>
          <a:p>
            <a:pPr defTabSz="1028700">
              <a:lnSpc>
                <a:spcPts val="1800"/>
              </a:lnSpc>
              <a:tabLst>
                <a:tab pos="514350" algn="l"/>
                <a:tab pos="1028700" algn="l"/>
                <a:tab pos="1543050" algn="l"/>
              </a:tabLst>
            </a:pPr>
            <a:r>
              <a:rPr lang="zh-CN" altLang="en-US" sz="1600">
                <a:ea typeface="宋体" panose="02010600030101010101" pitchFamily="2" charset="-122"/>
              </a:rPr>
              <a:t>172.16.3.255</a:t>
            </a:r>
            <a:endParaRPr lang="zh-CN" altLang="en-US" sz="1600">
              <a:ea typeface="宋体" panose="02010600030101010101" pitchFamily="2" charset="-122"/>
            </a:endParaRPr>
          </a:p>
          <a:p>
            <a:pPr defTabSz="1028700">
              <a:lnSpc>
                <a:spcPts val="1800"/>
              </a:lnSpc>
              <a:tabLst>
                <a:tab pos="514350" algn="l"/>
                <a:tab pos="1028700" algn="l"/>
                <a:tab pos="1543050" algn="l"/>
              </a:tabLst>
            </a:pPr>
            <a:r>
              <a:rPr lang="zh-CN" altLang="en-US" sz="1600">
                <a:ea typeface="宋体" panose="02010600030101010101" pitchFamily="2" charset="-122"/>
              </a:rPr>
              <a:t>(</a:t>
            </a:r>
            <a:r>
              <a:rPr lang="en-US" altLang="zh-CN" sz="1600">
                <a:ea typeface="宋体" panose="02010600030101010101" pitchFamily="2" charset="-122"/>
              </a:rPr>
              <a:t>Directed broadcast)</a:t>
            </a:r>
            <a:endParaRPr lang="en-US" altLang="zh-CN" sz="1600">
              <a:ea typeface="宋体" panose="02010600030101010101" pitchFamily="2" charset="-122"/>
            </a:endParaRPr>
          </a:p>
        </p:txBody>
      </p:sp>
      <p:sp>
        <p:nvSpPr>
          <p:cNvPr id="43032" name="Rectangle 27"/>
          <p:cNvSpPr>
            <a:spLocks noChangeArrowheads="1"/>
          </p:cNvSpPr>
          <p:nvPr/>
        </p:nvSpPr>
        <p:spPr bwMode="auto">
          <a:xfrm>
            <a:off x="1638300" y="5113338"/>
            <a:ext cx="2400300" cy="557212"/>
          </a:xfrm>
          <a:prstGeom prst="rect">
            <a:avLst/>
          </a:prstGeom>
          <a:noFill/>
          <a:ln w="9525">
            <a:noFill/>
            <a:miter lim="800000"/>
          </a:ln>
        </p:spPr>
        <p:txBody>
          <a:bodyPr wrap="none" lIns="21431" tIns="30362" rIns="21431" bIns="30362"/>
          <a:lstStyle/>
          <a:p>
            <a:pPr defTabSz="1028700">
              <a:lnSpc>
                <a:spcPts val="1800"/>
              </a:lnSpc>
              <a:tabLst>
                <a:tab pos="514350" algn="l"/>
                <a:tab pos="1028700" algn="l"/>
                <a:tab pos="1543050" algn="l"/>
              </a:tabLst>
            </a:pPr>
            <a:r>
              <a:rPr lang="zh-CN" altLang="en-US" sz="1600">
                <a:ea typeface="宋体" panose="02010600030101010101" pitchFamily="2" charset="-122"/>
              </a:rPr>
              <a:t>255.255.255.255</a:t>
            </a:r>
            <a:endParaRPr lang="zh-CN" altLang="en-US" sz="1600">
              <a:ea typeface="宋体" panose="02010600030101010101" pitchFamily="2" charset="-122"/>
            </a:endParaRPr>
          </a:p>
          <a:p>
            <a:pPr defTabSz="1028700">
              <a:lnSpc>
                <a:spcPts val="1800"/>
              </a:lnSpc>
              <a:tabLst>
                <a:tab pos="514350" algn="l"/>
                <a:tab pos="1028700" algn="l"/>
                <a:tab pos="1543050" algn="l"/>
              </a:tabLst>
            </a:pPr>
            <a:r>
              <a:rPr lang="zh-CN" altLang="en-US" sz="1600">
                <a:ea typeface="宋体" panose="02010600030101010101" pitchFamily="2" charset="-122"/>
              </a:rPr>
              <a:t>(</a:t>
            </a:r>
            <a:r>
              <a:rPr lang="en-US" altLang="zh-CN" sz="1600">
                <a:ea typeface="宋体" panose="02010600030101010101" pitchFamily="2" charset="-122"/>
              </a:rPr>
              <a:t>Local network broadcast)</a:t>
            </a:r>
            <a:endParaRPr lang="en-US" altLang="zh-CN" sz="1600">
              <a:ea typeface="宋体" panose="02010600030101010101" pitchFamily="2" charset="-122"/>
            </a:endParaRPr>
          </a:p>
        </p:txBody>
      </p:sp>
      <p:sp>
        <p:nvSpPr>
          <p:cNvPr id="714783" name="Line 31"/>
          <p:cNvSpPr>
            <a:spLocks noChangeShapeType="1"/>
          </p:cNvSpPr>
          <p:nvPr/>
        </p:nvSpPr>
        <p:spPr bwMode="auto">
          <a:xfrm>
            <a:off x="3636963" y="5241925"/>
            <a:ext cx="514350" cy="0"/>
          </a:xfrm>
          <a:prstGeom prst="line">
            <a:avLst/>
          </a:prstGeom>
          <a:noFill/>
          <a:ln w="25400">
            <a:solidFill>
              <a:srgbClr val="8955FF"/>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714784" name="Rectangle 32"/>
          <p:cNvSpPr>
            <a:spLocks noChangeArrowheads="1"/>
          </p:cNvSpPr>
          <p:nvPr/>
        </p:nvSpPr>
        <p:spPr bwMode="auto">
          <a:xfrm>
            <a:off x="4021138" y="5016500"/>
            <a:ext cx="439737" cy="520700"/>
          </a:xfrm>
          <a:prstGeom prst="rect">
            <a:avLst/>
          </a:prstGeom>
          <a:noFill/>
          <a:ln w="9525">
            <a:noFill/>
            <a:miter lim="800000"/>
          </a:ln>
          <a:effectLst/>
        </p:spPr>
        <p:txBody>
          <a:bodyPr wrap="none" lIns="103584" tIns="51793" rIns="103584" bIns="51793">
            <a:spAutoFit/>
          </a:bodyPr>
          <a:lstStyle/>
          <a:p>
            <a:pPr algn="l" defTabSz="1028700">
              <a:defRPr/>
            </a:pPr>
            <a:r>
              <a:rPr lang="en-US" altLang="zh-CN" sz="2700">
                <a:effectLst>
                  <a:outerShdw blurRad="38100" dist="38100" dir="2700000" algn="tl">
                    <a:srgbClr val="C0C0C0"/>
                  </a:outerShdw>
                </a:effectLst>
                <a:ea typeface="宋体" panose="02010600030101010101" pitchFamily="2" charset="-122"/>
              </a:rPr>
              <a:t>X</a:t>
            </a:r>
            <a:endParaRPr lang="en-US" altLang="zh-CN" sz="2700">
              <a:effectLst>
                <a:outerShdw blurRad="38100" dist="38100" dir="2700000" algn="tl">
                  <a:srgbClr val="C0C0C0"/>
                </a:outerShdw>
              </a:effectLst>
              <a:ea typeface="宋体" panose="02010600030101010101" pitchFamily="2" charset="-122"/>
            </a:endParaRPr>
          </a:p>
        </p:txBody>
      </p:sp>
      <p:sp>
        <p:nvSpPr>
          <p:cNvPr id="714785" name="Line 33"/>
          <p:cNvSpPr>
            <a:spLocks noChangeShapeType="1"/>
          </p:cNvSpPr>
          <p:nvPr/>
        </p:nvSpPr>
        <p:spPr bwMode="auto">
          <a:xfrm>
            <a:off x="3340100" y="4556125"/>
            <a:ext cx="514350" cy="0"/>
          </a:xfrm>
          <a:prstGeom prst="line">
            <a:avLst/>
          </a:prstGeom>
          <a:noFill/>
          <a:ln w="25400">
            <a:solidFill>
              <a:srgbClr val="8955FF"/>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714786" name="Line 34"/>
          <p:cNvSpPr>
            <a:spLocks noChangeShapeType="1"/>
          </p:cNvSpPr>
          <p:nvPr/>
        </p:nvSpPr>
        <p:spPr bwMode="auto">
          <a:xfrm flipV="1">
            <a:off x="4283075" y="2070100"/>
            <a:ext cx="0" cy="514350"/>
          </a:xfrm>
          <a:prstGeom prst="line">
            <a:avLst/>
          </a:prstGeom>
          <a:noFill/>
          <a:ln w="25400">
            <a:solidFill>
              <a:srgbClr val="8955FF"/>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714787" name="Line 35"/>
          <p:cNvSpPr>
            <a:spLocks noChangeShapeType="1"/>
          </p:cNvSpPr>
          <p:nvPr/>
        </p:nvSpPr>
        <p:spPr bwMode="auto">
          <a:xfrm flipV="1">
            <a:off x="4625975" y="3355975"/>
            <a:ext cx="0" cy="514350"/>
          </a:xfrm>
          <a:prstGeom prst="line">
            <a:avLst/>
          </a:prstGeom>
          <a:noFill/>
          <a:ln w="25400">
            <a:solidFill>
              <a:srgbClr val="8955FF"/>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43038" name="Rectangle 37"/>
          <p:cNvSpPr>
            <a:spLocks noChangeArrowheads="1"/>
          </p:cNvSpPr>
          <p:nvPr/>
        </p:nvSpPr>
        <p:spPr bwMode="auto">
          <a:xfrm>
            <a:off x="1636713" y="5699125"/>
            <a:ext cx="2400300" cy="557213"/>
          </a:xfrm>
          <a:prstGeom prst="rect">
            <a:avLst/>
          </a:prstGeom>
          <a:noFill/>
          <a:ln w="9525">
            <a:noFill/>
            <a:miter lim="800000"/>
          </a:ln>
        </p:spPr>
        <p:txBody>
          <a:bodyPr wrap="none" lIns="21431" tIns="30362" rIns="21431" bIns="30362"/>
          <a:lstStyle/>
          <a:p>
            <a:pPr defTabSz="1028700">
              <a:lnSpc>
                <a:spcPts val="1800"/>
              </a:lnSpc>
              <a:tabLst>
                <a:tab pos="514350" algn="l"/>
                <a:tab pos="1028700" algn="l"/>
                <a:tab pos="1543050" algn="l"/>
              </a:tabLst>
            </a:pPr>
            <a:r>
              <a:rPr lang="zh-CN" altLang="en-US" sz="1600">
                <a:ea typeface="宋体" panose="02010600030101010101" pitchFamily="2" charset="-122"/>
              </a:rPr>
              <a:t>172.16.255.255</a:t>
            </a:r>
            <a:endParaRPr lang="zh-CN" altLang="en-US" sz="1600">
              <a:ea typeface="宋体" panose="02010600030101010101" pitchFamily="2" charset="-122"/>
            </a:endParaRPr>
          </a:p>
          <a:p>
            <a:pPr defTabSz="1028700">
              <a:lnSpc>
                <a:spcPts val="1800"/>
              </a:lnSpc>
              <a:tabLst>
                <a:tab pos="514350" algn="l"/>
                <a:tab pos="1028700" algn="l"/>
                <a:tab pos="1543050" algn="l"/>
              </a:tabLst>
            </a:pPr>
            <a:r>
              <a:rPr lang="zh-CN" altLang="en-US" sz="1600">
                <a:ea typeface="宋体" panose="02010600030101010101" pitchFamily="2" charset="-122"/>
              </a:rPr>
              <a:t>(</a:t>
            </a:r>
            <a:r>
              <a:rPr lang="en-US" altLang="zh-CN" sz="1600">
                <a:ea typeface="宋体" panose="02010600030101010101" pitchFamily="2" charset="-122"/>
              </a:rPr>
              <a:t>All subnets broadcast)</a:t>
            </a:r>
            <a:endParaRPr lang="en-US" altLang="zh-CN" sz="1600">
              <a:ea typeface="宋体" panose="02010600030101010101" pitchFamily="2" charset="-122"/>
            </a:endParaRPr>
          </a:p>
        </p:txBody>
      </p:sp>
      <p:sp>
        <p:nvSpPr>
          <p:cNvPr id="714790" name="Line 38"/>
          <p:cNvSpPr>
            <a:spLocks noChangeShapeType="1"/>
          </p:cNvSpPr>
          <p:nvPr/>
        </p:nvSpPr>
        <p:spPr bwMode="auto">
          <a:xfrm>
            <a:off x="3694113" y="5845175"/>
            <a:ext cx="514350" cy="0"/>
          </a:xfrm>
          <a:prstGeom prst="line">
            <a:avLst/>
          </a:prstGeom>
          <a:noFill/>
          <a:ln w="25400">
            <a:solidFill>
              <a:srgbClr val="8955FF"/>
            </a:solidFill>
            <a:round/>
            <a:headEnd type="none" w="sm" len="sm"/>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714755" name="Line 3"/>
          <p:cNvSpPr>
            <a:spLocks noChangeShapeType="1"/>
          </p:cNvSpPr>
          <p:nvPr/>
        </p:nvSpPr>
        <p:spPr bwMode="auto">
          <a:xfrm>
            <a:off x="1408113" y="4294188"/>
            <a:ext cx="571500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pic>
        <p:nvPicPr>
          <p:cNvPr id="43041" name="Picture 19"/>
          <p:cNvPicPr>
            <a:picLocks noChangeArrowheads="1"/>
          </p:cNvPicPr>
          <p:nvPr/>
        </p:nvPicPr>
        <p:blipFill>
          <a:blip r:embed="rId1" cstate="print"/>
          <a:srcRect/>
          <a:stretch>
            <a:fillRect/>
          </a:stretch>
        </p:blipFill>
        <p:spPr bwMode="auto">
          <a:xfrm>
            <a:off x="3765550" y="4000500"/>
            <a:ext cx="928688" cy="539750"/>
          </a:xfrm>
          <a:prstGeom prst="rect">
            <a:avLst/>
          </a:prstGeom>
          <a:noFill/>
          <a:ln w="9525">
            <a:noFill/>
            <a:miter lim="800000"/>
            <a:headEnd/>
            <a:tailEnd/>
          </a:ln>
        </p:spPr>
      </p:pic>
      <p:sp>
        <p:nvSpPr>
          <p:cNvPr id="714780" name="Freeform 28"/>
          <p:cNvSpPr/>
          <p:nvPr/>
        </p:nvSpPr>
        <p:spPr bwMode="auto">
          <a:xfrm>
            <a:off x="1711325" y="3956050"/>
            <a:ext cx="344488" cy="601663"/>
          </a:xfrm>
          <a:custGeom>
            <a:avLst/>
            <a:gdLst/>
            <a:ahLst/>
            <a:cxnLst>
              <a:cxn ang="0">
                <a:pos x="0" y="0"/>
              </a:cxn>
              <a:cxn ang="0">
                <a:pos x="0" y="336"/>
              </a:cxn>
              <a:cxn ang="0">
                <a:pos x="192" y="336"/>
              </a:cxn>
            </a:cxnLst>
            <a:rect l="0" t="0" r="r" b="b"/>
            <a:pathLst>
              <a:path w="193" h="337">
                <a:moveTo>
                  <a:pt x="0" y="0"/>
                </a:moveTo>
                <a:lnTo>
                  <a:pt x="0" y="336"/>
                </a:lnTo>
                <a:lnTo>
                  <a:pt x="192" y="336"/>
                </a:lnTo>
              </a:path>
            </a:pathLst>
          </a:custGeom>
          <a:noFill/>
          <a:ln w="25400" cap="rnd" cmpd="sng">
            <a:solidFill>
              <a:srgbClr val="8955FF"/>
            </a:solidFill>
            <a:prstDash val="solid"/>
            <a:round/>
            <a:headEnd type="none" w="sm" len="sm"/>
            <a:tailEnd type="triangle" w="med" len="med"/>
          </a:ln>
          <a:effectLst>
            <a:outerShdw dist="35921" dir="2700000" algn="ctr" rotWithShape="0">
              <a:schemeClr val="bg2"/>
            </a:outerShdw>
          </a:effectLst>
        </p:spPr>
        <p:txBody>
          <a:bodyPr/>
          <a:lstStyle/>
          <a:p>
            <a:pPr>
              <a:defRPr/>
            </a:pPr>
            <a:endParaRPr lang="zh-CN" altLang="en-US">
              <a:ea typeface="宋体" panose="02010600030101010101" pitchFamily="2" charset="-122"/>
            </a:endParaRPr>
          </a:p>
        </p:txBody>
      </p:sp>
      <p:sp>
        <p:nvSpPr>
          <p:cNvPr id="714781" name="Freeform 29"/>
          <p:cNvSpPr/>
          <p:nvPr/>
        </p:nvSpPr>
        <p:spPr bwMode="auto">
          <a:xfrm>
            <a:off x="1560513" y="4022725"/>
            <a:ext cx="344487" cy="1287463"/>
          </a:xfrm>
          <a:custGeom>
            <a:avLst/>
            <a:gdLst/>
            <a:ahLst/>
            <a:cxnLst>
              <a:cxn ang="0">
                <a:pos x="0" y="0"/>
              </a:cxn>
              <a:cxn ang="0">
                <a:pos x="0" y="720"/>
              </a:cxn>
              <a:cxn ang="0">
                <a:pos x="192" y="720"/>
              </a:cxn>
            </a:cxnLst>
            <a:rect l="0" t="0" r="r" b="b"/>
            <a:pathLst>
              <a:path w="193" h="721">
                <a:moveTo>
                  <a:pt x="0" y="0"/>
                </a:moveTo>
                <a:lnTo>
                  <a:pt x="0" y="720"/>
                </a:lnTo>
                <a:lnTo>
                  <a:pt x="192" y="720"/>
                </a:lnTo>
              </a:path>
            </a:pathLst>
          </a:custGeom>
          <a:noFill/>
          <a:ln w="25400" cap="rnd" cmpd="sng">
            <a:solidFill>
              <a:srgbClr val="8955FF"/>
            </a:solidFill>
            <a:prstDash val="solid"/>
            <a:round/>
            <a:headEnd type="none" w="sm" len="sm"/>
            <a:tailEnd type="triangle" w="med" len="med"/>
          </a:ln>
          <a:effectLst>
            <a:outerShdw dist="35921" dir="2700000" algn="ctr" rotWithShape="0">
              <a:schemeClr val="bg2"/>
            </a:outerShdw>
          </a:effectLst>
        </p:spPr>
        <p:txBody>
          <a:bodyPr/>
          <a:lstStyle/>
          <a:p>
            <a:pPr>
              <a:defRPr/>
            </a:pPr>
            <a:endParaRPr lang="zh-CN" altLang="en-US">
              <a:ea typeface="宋体" panose="02010600030101010101" pitchFamily="2" charset="-122"/>
            </a:endParaRPr>
          </a:p>
        </p:txBody>
      </p:sp>
      <p:sp>
        <p:nvSpPr>
          <p:cNvPr id="714788" name="Freeform 36"/>
          <p:cNvSpPr/>
          <p:nvPr/>
        </p:nvSpPr>
        <p:spPr bwMode="auto">
          <a:xfrm>
            <a:off x="1438275" y="3956050"/>
            <a:ext cx="274638" cy="1889125"/>
          </a:xfrm>
          <a:custGeom>
            <a:avLst/>
            <a:gdLst/>
            <a:ahLst/>
            <a:cxnLst>
              <a:cxn ang="0">
                <a:pos x="0" y="0"/>
              </a:cxn>
              <a:cxn ang="0">
                <a:pos x="0" y="720"/>
              </a:cxn>
              <a:cxn ang="0">
                <a:pos x="192" y="720"/>
              </a:cxn>
            </a:cxnLst>
            <a:rect l="0" t="0" r="r" b="b"/>
            <a:pathLst>
              <a:path w="193" h="721">
                <a:moveTo>
                  <a:pt x="0" y="0"/>
                </a:moveTo>
                <a:lnTo>
                  <a:pt x="0" y="720"/>
                </a:lnTo>
                <a:lnTo>
                  <a:pt x="192" y="720"/>
                </a:lnTo>
              </a:path>
            </a:pathLst>
          </a:custGeom>
          <a:noFill/>
          <a:ln w="25400" cap="rnd" cmpd="sng">
            <a:solidFill>
              <a:srgbClr val="8955FF"/>
            </a:solidFill>
            <a:prstDash val="solid"/>
            <a:round/>
            <a:headEnd type="none" w="sm" len="sm"/>
            <a:tailEnd type="triangle" w="med" len="med"/>
          </a:ln>
          <a:effectLst>
            <a:outerShdw dist="35921" dir="2700000" algn="ctr" rotWithShape="0">
              <a:schemeClr val="bg2"/>
            </a:outerShdw>
          </a:effectLst>
        </p:spPr>
        <p:txBody>
          <a:bodyPr/>
          <a:lstStyle/>
          <a:p>
            <a:pPr>
              <a:defRPr/>
            </a:pPr>
            <a:endParaRPr lang="zh-CN" altLang="en-US">
              <a:ea typeface="宋体" panose="02010600030101010101" pitchFamily="2" charset="-122"/>
            </a:endParaRPr>
          </a:p>
        </p:txBody>
      </p:sp>
      <p:pic>
        <p:nvPicPr>
          <p:cNvPr id="43045" name="Picture 30"/>
          <p:cNvPicPr>
            <a:picLocks noChangeArrowheads="1"/>
          </p:cNvPicPr>
          <p:nvPr/>
        </p:nvPicPr>
        <p:blipFill>
          <a:blip r:embed="rId2" cstate="print"/>
          <a:srcRect/>
          <a:stretch>
            <a:fillRect/>
          </a:stretch>
        </p:blipFill>
        <p:spPr bwMode="auto">
          <a:xfrm>
            <a:off x="1331913" y="3470275"/>
            <a:ext cx="647700" cy="5857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1040"/>
          <p:cNvSpPr>
            <a:spLocks noChangeShapeType="1"/>
          </p:cNvSpPr>
          <p:nvPr/>
        </p:nvSpPr>
        <p:spPr bwMode="auto">
          <a:xfrm>
            <a:off x="2203450" y="3967163"/>
            <a:ext cx="5454650" cy="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44035" name="Line 1053"/>
          <p:cNvSpPr>
            <a:spLocks noChangeShapeType="1"/>
          </p:cNvSpPr>
          <p:nvPr/>
        </p:nvSpPr>
        <p:spPr bwMode="auto">
          <a:xfrm>
            <a:off x="2203450" y="2714625"/>
            <a:ext cx="5421313" cy="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57361" name="Line 1056"/>
          <p:cNvSpPr>
            <a:spLocks noChangeShapeType="1"/>
          </p:cNvSpPr>
          <p:nvPr/>
        </p:nvSpPr>
        <p:spPr bwMode="auto">
          <a:xfrm>
            <a:off x="6699250" y="2286000"/>
            <a:ext cx="0" cy="4067175"/>
          </a:xfrm>
          <a:prstGeom prst="line">
            <a:avLst/>
          </a:prstGeom>
          <a:noFill/>
          <a:ln w="28575">
            <a:solidFill>
              <a:schemeClr val="accent2"/>
            </a:solidFill>
            <a:round/>
            <a:headEnd type="none" w="sm" len="sm"/>
            <a:tailEnd type="none" w="sm" len="sm"/>
          </a:ln>
        </p:spPr>
        <p:txBody>
          <a:bodyPr wrap="none" anchor="ctr"/>
          <a:lstStyle/>
          <a:p>
            <a:endParaRPr lang="zh-CN" altLang="en-US"/>
          </a:p>
        </p:txBody>
      </p:sp>
      <p:sp>
        <p:nvSpPr>
          <p:cNvPr id="44037" name="Line 1060"/>
          <p:cNvSpPr>
            <a:spLocks noChangeShapeType="1"/>
          </p:cNvSpPr>
          <p:nvPr/>
        </p:nvSpPr>
        <p:spPr bwMode="auto">
          <a:xfrm>
            <a:off x="2203450" y="3395663"/>
            <a:ext cx="5462588" cy="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44038" name="Line 1061"/>
          <p:cNvSpPr>
            <a:spLocks noChangeShapeType="1"/>
          </p:cNvSpPr>
          <p:nvPr/>
        </p:nvSpPr>
        <p:spPr bwMode="auto">
          <a:xfrm>
            <a:off x="2203450" y="4576763"/>
            <a:ext cx="5462588" cy="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44039" name="Line 1066"/>
          <p:cNvSpPr>
            <a:spLocks noChangeShapeType="1"/>
          </p:cNvSpPr>
          <p:nvPr/>
        </p:nvSpPr>
        <p:spPr bwMode="auto">
          <a:xfrm>
            <a:off x="2203450" y="5186363"/>
            <a:ext cx="5454650" cy="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44040" name="Line 1071"/>
          <p:cNvSpPr>
            <a:spLocks noChangeShapeType="1"/>
          </p:cNvSpPr>
          <p:nvPr/>
        </p:nvSpPr>
        <p:spPr bwMode="auto">
          <a:xfrm>
            <a:off x="2203450" y="5795963"/>
            <a:ext cx="5462588" cy="0"/>
          </a:xfrm>
          <a:prstGeom prst="line">
            <a:avLst/>
          </a:prstGeom>
          <a:noFill/>
          <a:ln w="50800">
            <a:solidFill>
              <a:schemeClr val="accent1"/>
            </a:solidFill>
            <a:round/>
            <a:headEnd type="none" w="sm" len="sm"/>
            <a:tailEnd type="none" w="sm" len="sm"/>
          </a:ln>
        </p:spPr>
        <p:txBody>
          <a:bodyPr wrap="none" anchor="ctr"/>
          <a:lstStyle/>
          <a:p>
            <a:endParaRPr lang="zh-CN" altLang="en-US"/>
          </a:p>
        </p:txBody>
      </p:sp>
      <p:grpSp>
        <p:nvGrpSpPr>
          <p:cNvPr id="2" name="组合 72"/>
          <p:cNvGrpSpPr/>
          <p:nvPr/>
        </p:nvGrpSpPr>
        <p:grpSpPr bwMode="auto">
          <a:xfrm>
            <a:off x="2136775" y="2786063"/>
            <a:ext cx="6792913" cy="660400"/>
            <a:chOff x="2136775" y="2786058"/>
            <a:chExt cx="6792943" cy="660405"/>
          </a:xfrm>
        </p:grpSpPr>
        <p:sp>
          <p:nvSpPr>
            <p:cNvPr id="44087" name="Rectangle 1041"/>
            <p:cNvSpPr>
              <a:spLocks noChangeArrowheads="1"/>
            </p:cNvSpPr>
            <p:nvPr/>
          </p:nvSpPr>
          <p:spPr bwMode="auto">
            <a:xfrm>
              <a:off x="2136775" y="2946400"/>
              <a:ext cx="1285875" cy="385763"/>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10101100</a:t>
              </a:r>
              <a:endParaRPr lang="zh-CN" altLang="en-US" sz="2000">
                <a:ea typeface="宋体" panose="02010600030101010101" pitchFamily="2" charset="-122"/>
              </a:endParaRPr>
            </a:p>
          </p:txBody>
        </p:sp>
        <p:sp>
          <p:nvSpPr>
            <p:cNvPr id="44088" name="Rectangle 1044"/>
            <p:cNvSpPr>
              <a:spLocks noChangeArrowheads="1"/>
            </p:cNvSpPr>
            <p:nvPr/>
          </p:nvSpPr>
          <p:spPr bwMode="auto">
            <a:xfrm>
              <a:off x="3575050" y="2946400"/>
              <a:ext cx="1271588" cy="385763"/>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00010000</a:t>
              </a:r>
              <a:endParaRPr lang="zh-CN" altLang="en-US" sz="2000">
                <a:ea typeface="宋体" panose="02010600030101010101" pitchFamily="2" charset="-122"/>
              </a:endParaRPr>
            </a:p>
          </p:txBody>
        </p:sp>
        <p:sp>
          <p:nvSpPr>
            <p:cNvPr id="44089" name="Rectangle 1049"/>
            <p:cNvSpPr>
              <a:spLocks noChangeArrowheads="1"/>
            </p:cNvSpPr>
            <p:nvPr/>
          </p:nvSpPr>
          <p:spPr bwMode="auto">
            <a:xfrm>
              <a:off x="6229350" y="2946400"/>
              <a:ext cx="1371600" cy="500063"/>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10100000</a:t>
              </a:r>
              <a:endParaRPr lang="zh-CN" altLang="en-US" sz="2000">
                <a:ea typeface="宋体" panose="02010600030101010101" pitchFamily="2" charset="-122"/>
              </a:endParaRPr>
            </a:p>
          </p:txBody>
        </p:sp>
        <p:sp>
          <p:nvSpPr>
            <p:cNvPr id="44090" name="Rectangle 1052"/>
            <p:cNvSpPr>
              <a:spLocks noChangeArrowheads="1"/>
            </p:cNvSpPr>
            <p:nvPr/>
          </p:nvSpPr>
          <p:spPr bwMode="auto">
            <a:xfrm>
              <a:off x="4899025" y="2946400"/>
              <a:ext cx="1343025" cy="500063"/>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00000010</a:t>
              </a:r>
              <a:endParaRPr lang="zh-CN" altLang="en-US" sz="2000">
                <a:ea typeface="宋体" panose="02010600030101010101" pitchFamily="2" charset="-122"/>
              </a:endParaRPr>
            </a:p>
          </p:txBody>
        </p:sp>
        <p:sp>
          <p:nvSpPr>
            <p:cNvPr id="44091" name="Rectangle 1076"/>
            <p:cNvSpPr>
              <a:spLocks noChangeArrowheads="1"/>
            </p:cNvSpPr>
            <p:nvPr/>
          </p:nvSpPr>
          <p:spPr bwMode="auto">
            <a:xfrm>
              <a:off x="7729568" y="2786058"/>
              <a:ext cx="1200150"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en-US" altLang="zh-CN">
                  <a:ea typeface="宋体" panose="02010600030101010101" pitchFamily="2" charset="-122"/>
                </a:rPr>
                <a:t>Host IP</a:t>
              </a:r>
              <a:endParaRPr lang="en-US" altLang="zh-CN" sz="2700">
                <a:ea typeface="宋体" panose="02010600030101010101" pitchFamily="2" charset="-122"/>
              </a:endParaRPr>
            </a:p>
          </p:txBody>
        </p:sp>
      </p:grpSp>
      <p:grpSp>
        <p:nvGrpSpPr>
          <p:cNvPr id="3" name="组合 73"/>
          <p:cNvGrpSpPr/>
          <p:nvPr/>
        </p:nvGrpSpPr>
        <p:grpSpPr bwMode="auto">
          <a:xfrm>
            <a:off x="2136775" y="3397250"/>
            <a:ext cx="6748463" cy="628650"/>
            <a:chOff x="2136775" y="3397250"/>
            <a:chExt cx="6748463" cy="628650"/>
          </a:xfrm>
        </p:grpSpPr>
        <p:sp>
          <p:nvSpPr>
            <p:cNvPr id="44082" name="Rectangle 1042"/>
            <p:cNvSpPr>
              <a:spLocks noChangeArrowheads="1"/>
            </p:cNvSpPr>
            <p:nvPr/>
          </p:nvSpPr>
          <p:spPr bwMode="auto">
            <a:xfrm>
              <a:off x="2136775" y="3524250"/>
              <a:ext cx="1285875" cy="3714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44083" name="Rectangle 1045"/>
            <p:cNvSpPr>
              <a:spLocks noChangeArrowheads="1"/>
            </p:cNvSpPr>
            <p:nvPr/>
          </p:nvSpPr>
          <p:spPr bwMode="auto">
            <a:xfrm>
              <a:off x="3575050" y="3524250"/>
              <a:ext cx="1285875" cy="3714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44084" name="Rectangle 1047"/>
            <p:cNvSpPr>
              <a:spLocks noChangeArrowheads="1"/>
            </p:cNvSpPr>
            <p:nvPr/>
          </p:nvSpPr>
          <p:spPr bwMode="auto">
            <a:xfrm>
              <a:off x="4870450" y="3540125"/>
              <a:ext cx="1400175" cy="4857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44085" name="Rectangle 1050"/>
            <p:cNvSpPr>
              <a:spLocks noChangeArrowheads="1"/>
            </p:cNvSpPr>
            <p:nvPr/>
          </p:nvSpPr>
          <p:spPr bwMode="auto">
            <a:xfrm>
              <a:off x="6157934" y="3500438"/>
              <a:ext cx="1414462" cy="4857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11000000</a:t>
              </a:r>
              <a:endParaRPr lang="zh-CN" altLang="en-US" sz="2000">
                <a:ea typeface="宋体" panose="02010600030101010101" pitchFamily="2" charset="-122"/>
              </a:endParaRPr>
            </a:p>
          </p:txBody>
        </p:sp>
        <p:sp>
          <p:nvSpPr>
            <p:cNvPr id="44086" name="Rectangle 1077"/>
            <p:cNvSpPr>
              <a:spLocks noChangeArrowheads="1"/>
            </p:cNvSpPr>
            <p:nvPr/>
          </p:nvSpPr>
          <p:spPr bwMode="auto">
            <a:xfrm>
              <a:off x="7685088" y="3397250"/>
              <a:ext cx="1200150"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en-US" altLang="zh-CN">
                  <a:ea typeface="宋体" panose="02010600030101010101" pitchFamily="2" charset="-122"/>
                </a:rPr>
                <a:t>Mask</a:t>
              </a:r>
              <a:endParaRPr lang="en-US" altLang="zh-CN" sz="2700">
                <a:ea typeface="宋体" panose="02010600030101010101" pitchFamily="2" charset="-122"/>
              </a:endParaRPr>
            </a:p>
          </p:txBody>
        </p:sp>
      </p:grpSp>
      <p:grpSp>
        <p:nvGrpSpPr>
          <p:cNvPr id="4" name="组合 74"/>
          <p:cNvGrpSpPr/>
          <p:nvPr/>
        </p:nvGrpSpPr>
        <p:grpSpPr bwMode="auto">
          <a:xfrm>
            <a:off x="2136775" y="4019550"/>
            <a:ext cx="6748463" cy="628650"/>
            <a:chOff x="2136775" y="4019550"/>
            <a:chExt cx="6748463" cy="628650"/>
          </a:xfrm>
        </p:grpSpPr>
        <p:sp>
          <p:nvSpPr>
            <p:cNvPr id="44077" name="Rectangle 1043"/>
            <p:cNvSpPr>
              <a:spLocks noChangeArrowheads="1"/>
            </p:cNvSpPr>
            <p:nvPr/>
          </p:nvSpPr>
          <p:spPr bwMode="auto">
            <a:xfrm>
              <a:off x="2136775" y="4110038"/>
              <a:ext cx="1257300" cy="4143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10101100</a:t>
              </a:r>
              <a:endParaRPr lang="zh-CN" altLang="en-US" sz="2000">
                <a:ea typeface="宋体" panose="02010600030101010101" pitchFamily="2" charset="-122"/>
              </a:endParaRPr>
            </a:p>
          </p:txBody>
        </p:sp>
        <p:sp>
          <p:nvSpPr>
            <p:cNvPr id="44078" name="Rectangle 1046"/>
            <p:cNvSpPr>
              <a:spLocks noChangeArrowheads="1"/>
            </p:cNvSpPr>
            <p:nvPr/>
          </p:nvSpPr>
          <p:spPr bwMode="auto">
            <a:xfrm>
              <a:off x="3575050" y="4110038"/>
              <a:ext cx="1271588" cy="4143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00010000</a:t>
              </a:r>
              <a:endParaRPr lang="zh-CN" altLang="en-US" sz="2000">
                <a:ea typeface="宋体" panose="02010600030101010101" pitchFamily="2" charset="-122"/>
              </a:endParaRPr>
            </a:p>
          </p:txBody>
        </p:sp>
        <p:sp>
          <p:nvSpPr>
            <p:cNvPr id="44079" name="Rectangle 1048"/>
            <p:cNvSpPr>
              <a:spLocks noChangeArrowheads="1"/>
            </p:cNvSpPr>
            <p:nvPr/>
          </p:nvSpPr>
          <p:spPr bwMode="auto">
            <a:xfrm>
              <a:off x="4884738" y="4119563"/>
              <a:ext cx="1385887" cy="5286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00000010</a:t>
              </a:r>
              <a:endParaRPr lang="zh-CN" altLang="en-US" sz="2000">
                <a:ea typeface="宋体" panose="02010600030101010101" pitchFamily="2" charset="-122"/>
              </a:endParaRPr>
            </a:p>
          </p:txBody>
        </p:sp>
        <p:sp>
          <p:nvSpPr>
            <p:cNvPr id="44080" name="Rectangle 1051"/>
            <p:cNvSpPr>
              <a:spLocks noChangeArrowheads="1"/>
            </p:cNvSpPr>
            <p:nvPr/>
          </p:nvSpPr>
          <p:spPr bwMode="auto">
            <a:xfrm>
              <a:off x="6200775" y="4119563"/>
              <a:ext cx="1385888" cy="5286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10000000</a:t>
              </a:r>
              <a:endParaRPr lang="zh-CN" altLang="en-US" sz="2000">
                <a:ea typeface="宋体" panose="02010600030101010101" pitchFamily="2" charset="-122"/>
              </a:endParaRPr>
            </a:p>
          </p:txBody>
        </p:sp>
        <p:sp>
          <p:nvSpPr>
            <p:cNvPr id="44081" name="Rectangle 1078"/>
            <p:cNvSpPr>
              <a:spLocks noChangeArrowheads="1"/>
            </p:cNvSpPr>
            <p:nvPr/>
          </p:nvSpPr>
          <p:spPr bwMode="auto">
            <a:xfrm>
              <a:off x="7685088" y="4019550"/>
              <a:ext cx="1200150"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en-US" altLang="zh-CN">
                  <a:ea typeface="宋体" panose="02010600030101010101" pitchFamily="2" charset="-122"/>
                </a:rPr>
                <a:t>Subnet</a:t>
              </a:r>
              <a:endParaRPr lang="en-US" altLang="zh-CN" sz="2700">
                <a:ea typeface="宋体" panose="02010600030101010101" pitchFamily="2" charset="-122"/>
              </a:endParaRPr>
            </a:p>
          </p:txBody>
        </p:sp>
      </p:grpSp>
      <p:grpSp>
        <p:nvGrpSpPr>
          <p:cNvPr id="5" name="组合 75"/>
          <p:cNvGrpSpPr/>
          <p:nvPr/>
        </p:nvGrpSpPr>
        <p:grpSpPr bwMode="auto">
          <a:xfrm>
            <a:off x="2136775" y="4629150"/>
            <a:ext cx="6748463" cy="628650"/>
            <a:chOff x="2136775" y="4629150"/>
            <a:chExt cx="6748463" cy="628650"/>
          </a:xfrm>
        </p:grpSpPr>
        <p:sp>
          <p:nvSpPr>
            <p:cNvPr id="44072" name="Rectangle 1062"/>
            <p:cNvSpPr>
              <a:spLocks noChangeArrowheads="1"/>
            </p:cNvSpPr>
            <p:nvPr/>
          </p:nvSpPr>
          <p:spPr bwMode="auto">
            <a:xfrm>
              <a:off x="2136775" y="4705350"/>
              <a:ext cx="1257300" cy="414338"/>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10101100</a:t>
              </a:r>
              <a:endParaRPr lang="zh-CN" altLang="en-US" sz="2000">
                <a:ea typeface="宋体" panose="02010600030101010101" pitchFamily="2" charset="-122"/>
              </a:endParaRPr>
            </a:p>
          </p:txBody>
        </p:sp>
        <p:sp>
          <p:nvSpPr>
            <p:cNvPr id="44073" name="Rectangle 1063"/>
            <p:cNvSpPr>
              <a:spLocks noChangeArrowheads="1"/>
            </p:cNvSpPr>
            <p:nvPr/>
          </p:nvSpPr>
          <p:spPr bwMode="auto">
            <a:xfrm>
              <a:off x="3584575" y="4705350"/>
              <a:ext cx="1271588" cy="414338"/>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00010000</a:t>
              </a:r>
              <a:endParaRPr lang="zh-CN" altLang="en-US" sz="2000">
                <a:ea typeface="宋体" panose="02010600030101010101" pitchFamily="2" charset="-122"/>
              </a:endParaRPr>
            </a:p>
          </p:txBody>
        </p:sp>
        <p:sp>
          <p:nvSpPr>
            <p:cNvPr id="44074" name="Rectangle 1064"/>
            <p:cNvSpPr>
              <a:spLocks noChangeArrowheads="1"/>
            </p:cNvSpPr>
            <p:nvPr/>
          </p:nvSpPr>
          <p:spPr bwMode="auto">
            <a:xfrm>
              <a:off x="4894263" y="4705350"/>
              <a:ext cx="1385887" cy="528638"/>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00000010</a:t>
              </a:r>
              <a:endParaRPr lang="zh-CN" altLang="en-US" sz="2000">
                <a:ea typeface="宋体" panose="02010600030101010101" pitchFamily="2" charset="-122"/>
              </a:endParaRPr>
            </a:p>
          </p:txBody>
        </p:sp>
        <p:sp>
          <p:nvSpPr>
            <p:cNvPr id="44075" name="Rectangle 1065"/>
            <p:cNvSpPr>
              <a:spLocks noChangeArrowheads="1"/>
            </p:cNvSpPr>
            <p:nvPr/>
          </p:nvSpPr>
          <p:spPr bwMode="auto">
            <a:xfrm>
              <a:off x="6143636" y="4705350"/>
              <a:ext cx="1385888" cy="528638"/>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10111111</a:t>
              </a:r>
              <a:endParaRPr lang="zh-CN" altLang="en-US" sz="2000">
                <a:ea typeface="宋体" panose="02010600030101010101" pitchFamily="2" charset="-122"/>
              </a:endParaRPr>
            </a:p>
          </p:txBody>
        </p:sp>
        <p:sp>
          <p:nvSpPr>
            <p:cNvPr id="44076" name="Rectangle 1079"/>
            <p:cNvSpPr>
              <a:spLocks noChangeArrowheads="1"/>
            </p:cNvSpPr>
            <p:nvPr/>
          </p:nvSpPr>
          <p:spPr bwMode="auto">
            <a:xfrm>
              <a:off x="7685088" y="4629150"/>
              <a:ext cx="1200150"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en-US" altLang="zh-CN">
                  <a:ea typeface="宋体" panose="02010600030101010101" pitchFamily="2" charset="-122"/>
                </a:rPr>
                <a:t>Broadcast</a:t>
              </a:r>
              <a:endParaRPr lang="en-US" altLang="zh-CN" sz="2700">
                <a:ea typeface="宋体" panose="02010600030101010101" pitchFamily="2" charset="-122"/>
              </a:endParaRPr>
            </a:p>
          </p:txBody>
        </p:sp>
      </p:grpSp>
      <p:grpSp>
        <p:nvGrpSpPr>
          <p:cNvPr id="6" name="组合 77"/>
          <p:cNvGrpSpPr/>
          <p:nvPr/>
        </p:nvGrpSpPr>
        <p:grpSpPr bwMode="auto">
          <a:xfrm>
            <a:off x="2136775" y="5848350"/>
            <a:ext cx="6748463" cy="628650"/>
            <a:chOff x="2136775" y="5848350"/>
            <a:chExt cx="6748463" cy="628650"/>
          </a:xfrm>
        </p:grpSpPr>
        <p:sp>
          <p:nvSpPr>
            <p:cNvPr id="44067" name="Rectangle 1072"/>
            <p:cNvSpPr>
              <a:spLocks noChangeArrowheads="1"/>
            </p:cNvSpPr>
            <p:nvPr/>
          </p:nvSpPr>
          <p:spPr bwMode="auto">
            <a:xfrm>
              <a:off x="2136775" y="5938838"/>
              <a:ext cx="1257300" cy="4143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10101100</a:t>
              </a:r>
              <a:endParaRPr lang="zh-CN" altLang="en-US" sz="2000">
                <a:ea typeface="宋体" panose="02010600030101010101" pitchFamily="2" charset="-122"/>
              </a:endParaRPr>
            </a:p>
          </p:txBody>
        </p:sp>
        <p:sp>
          <p:nvSpPr>
            <p:cNvPr id="44068" name="Rectangle 1073"/>
            <p:cNvSpPr>
              <a:spLocks noChangeArrowheads="1"/>
            </p:cNvSpPr>
            <p:nvPr/>
          </p:nvSpPr>
          <p:spPr bwMode="auto">
            <a:xfrm>
              <a:off x="3584575" y="5938838"/>
              <a:ext cx="1271588" cy="4143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00010000</a:t>
              </a:r>
              <a:endParaRPr lang="zh-CN" altLang="en-US" sz="2000">
                <a:ea typeface="宋体" panose="02010600030101010101" pitchFamily="2" charset="-122"/>
              </a:endParaRPr>
            </a:p>
          </p:txBody>
        </p:sp>
        <p:sp>
          <p:nvSpPr>
            <p:cNvPr id="44069" name="Rectangle 1074"/>
            <p:cNvSpPr>
              <a:spLocks noChangeArrowheads="1"/>
            </p:cNvSpPr>
            <p:nvPr/>
          </p:nvSpPr>
          <p:spPr bwMode="auto">
            <a:xfrm>
              <a:off x="4887913" y="5938838"/>
              <a:ext cx="1385887" cy="5286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00000010</a:t>
              </a:r>
              <a:endParaRPr lang="zh-CN" altLang="en-US" sz="2000">
                <a:ea typeface="宋体" panose="02010600030101010101" pitchFamily="2" charset="-122"/>
              </a:endParaRPr>
            </a:p>
          </p:txBody>
        </p:sp>
        <p:sp>
          <p:nvSpPr>
            <p:cNvPr id="44070" name="Rectangle 1075"/>
            <p:cNvSpPr>
              <a:spLocks noChangeArrowheads="1"/>
            </p:cNvSpPr>
            <p:nvPr/>
          </p:nvSpPr>
          <p:spPr bwMode="auto">
            <a:xfrm>
              <a:off x="6143636" y="5948363"/>
              <a:ext cx="1385888" cy="5286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10111110</a:t>
              </a:r>
              <a:endParaRPr lang="zh-CN" altLang="en-US" sz="2000">
                <a:ea typeface="宋体" panose="02010600030101010101" pitchFamily="2" charset="-122"/>
              </a:endParaRPr>
            </a:p>
          </p:txBody>
        </p:sp>
        <p:sp>
          <p:nvSpPr>
            <p:cNvPr id="44071" name="Rectangle 1080"/>
            <p:cNvSpPr>
              <a:spLocks noChangeArrowheads="1"/>
            </p:cNvSpPr>
            <p:nvPr/>
          </p:nvSpPr>
          <p:spPr bwMode="auto">
            <a:xfrm>
              <a:off x="7685088" y="5848350"/>
              <a:ext cx="1200150"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en-US" altLang="zh-CN">
                  <a:ea typeface="宋体" panose="02010600030101010101" pitchFamily="2" charset="-122"/>
                </a:rPr>
                <a:t>Last  IP</a:t>
              </a:r>
              <a:endParaRPr lang="en-US" altLang="zh-CN" sz="2700">
                <a:ea typeface="宋体" panose="02010600030101010101" pitchFamily="2" charset="-122"/>
              </a:endParaRPr>
            </a:p>
          </p:txBody>
        </p:sp>
      </p:grpSp>
      <p:grpSp>
        <p:nvGrpSpPr>
          <p:cNvPr id="7" name="组合 76"/>
          <p:cNvGrpSpPr/>
          <p:nvPr/>
        </p:nvGrpSpPr>
        <p:grpSpPr bwMode="auto">
          <a:xfrm>
            <a:off x="2136775" y="5238750"/>
            <a:ext cx="6748463" cy="628650"/>
            <a:chOff x="2136775" y="5238750"/>
            <a:chExt cx="6748463" cy="628650"/>
          </a:xfrm>
        </p:grpSpPr>
        <p:sp>
          <p:nvSpPr>
            <p:cNvPr id="44062" name="Rectangle 1067"/>
            <p:cNvSpPr>
              <a:spLocks noChangeArrowheads="1"/>
            </p:cNvSpPr>
            <p:nvPr/>
          </p:nvSpPr>
          <p:spPr bwMode="auto">
            <a:xfrm>
              <a:off x="2136775" y="5329238"/>
              <a:ext cx="1257300" cy="4143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10101100</a:t>
              </a:r>
              <a:endParaRPr lang="zh-CN" altLang="en-US" sz="2000">
                <a:ea typeface="宋体" panose="02010600030101010101" pitchFamily="2" charset="-122"/>
              </a:endParaRPr>
            </a:p>
          </p:txBody>
        </p:sp>
        <p:sp>
          <p:nvSpPr>
            <p:cNvPr id="44063" name="Rectangle 1068"/>
            <p:cNvSpPr>
              <a:spLocks noChangeArrowheads="1"/>
            </p:cNvSpPr>
            <p:nvPr/>
          </p:nvSpPr>
          <p:spPr bwMode="auto">
            <a:xfrm>
              <a:off x="3584575" y="5329238"/>
              <a:ext cx="1271588" cy="4143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00010000</a:t>
              </a:r>
              <a:endParaRPr lang="zh-CN" altLang="en-US" sz="2000">
                <a:ea typeface="宋体" panose="02010600030101010101" pitchFamily="2" charset="-122"/>
              </a:endParaRPr>
            </a:p>
          </p:txBody>
        </p:sp>
        <p:sp>
          <p:nvSpPr>
            <p:cNvPr id="44064" name="Rectangle 1069"/>
            <p:cNvSpPr>
              <a:spLocks noChangeArrowheads="1"/>
            </p:cNvSpPr>
            <p:nvPr/>
          </p:nvSpPr>
          <p:spPr bwMode="auto">
            <a:xfrm>
              <a:off x="4894263" y="5329238"/>
              <a:ext cx="1385887" cy="5286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00000010</a:t>
              </a:r>
              <a:endParaRPr lang="zh-CN" altLang="en-US" sz="2000">
                <a:ea typeface="宋体" panose="02010600030101010101" pitchFamily="2" charset="-122"/>
              </a:endParaRPr>
            </a:p>
          </p:txBody>
        </p:sp>
        <p:sp>
          <p:nvSpPr>
            <p:cNvPr id="44065" name="Rectangle 1070"/>
            <p:cNvSpPr>
              <a:spLocks noChangeArrowheads="1"/>
            </p:cNvSpPr>
            <p:nvPr/>
          </p:nvSpPr>
          <p:spPr bwMode="auto">
            <a:xfrm>
              <a:off x="6210300" y="5329238"/>
              <a:ext cx="1385888" cy="528637"/>
            </a:xfrm>
            <a:prstGeom prst="rect">
              <a:avLst/>
            </a:prstGeom>
            <a:noFill/>
            <a:ln w="9525">
              <a:noFill/>
              <a:miter lim="800000"/>
            </a:ln>
          </p:spPr>
          <p:txBody>
            <a:bodyPr wrap="none" lIns="21431" tIns="30362" rIns="21431" bIns="30362"/>
            <a:lstStyle/>
            <a:p>
              <a:pPr algn="r" defTabSz="1028700">
                <a:lnSpc>
                  <a:spcPts val="2365"/>
                </a:lnSpc>
                <a:tabLst>
                  <a:tab pos="514350" algn="l"/>
                  <a:tab pos="1028700" algn="l"/>
                  <a:tab pos="1543050" algn="l"/>
                </a:tabLst>
              </a:pPr>
              <a:r>
                <a:rPr lang="zh-CN" altLang="en-US" sz="2000">
                  <a:ea typeface="宋体" panose="02010600030101010101" pitchFamily="2" charset="-122"/>
                </a:rPr>
                <a:t>10000001</a:t>
              </a:r>
              <a:endParaRPr lang="zh-CN" altLang="en-US" sz="2000">
                <a:ea typeface="宋体" panose="02010600030101010101" pitchFamily="2" charset="-122"/>
              </a:endParaRPr>
            </a:p>
          </p:txBody>
        </p:sp>
        <p:sp>
          <p:nvSpPr>
            <p:cNvPr id="44066" name="Rectangle 1081"/>
            <p:cNvSpPr>
              <a:spLocks noChangeArrowheads="1"/>
            </p:cNvSpPr>
            <p:nvPr/>
          </p:nvSpPr>
          <p:spPr bwMode="auto">
            <a:xfrm>
              <a:off x="7685088" y="5238750"/>
              <a:ext cx="1200150" cy="628650"/>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en-US" altLang="zh-CN">
                  <a:ea typeface="宋体" panose="02010600030101010101" pitchFamily="2" charset="-122"/>
                </a:rPr>
                <a:t>First  IP</a:t>
              </a:r>
              <a:endParaRPr lang="en-US" altLang="zh-CN" sz="2700">
                <a:ea typeface="宋体" panose="02010600030101010101" pitchFamily="2" charset="-122"/>
              </a:endParaRPr>
            </a:p>
          </p:txBody>
        </p:sp>
      </p:grpSp>
      <p:sp>
        <p:nvSpPr>
          <p:cNvPr id="44047" name="Text Box 1082"/>
          <p:cNvSpPr txBox="1">
            <a:spLocks noChangeArrowheads="1"/>
          </p:cNvSpPr>
          <p:nvPr/>
        </p:nvSpPr>
        <p:spPr bwMode="auto">
          <a:xfrm>
            <a:off x="228600" y="2971800"/>
            <a:ext cx="1517650" cy="366713"/>
          </a:xfrm>
          <a:prstGeom prst="rect">
            <a:avLst/>
          </a:prstGeom>
          <a:noFill/>
          <a:ln w="38100">
            <a:noFill/>
            <a:miter lim="800000"/>
            <a:headEnd type="none" w="sm" len="sm"/>
            <a:tailEnd type="none" w="sm" len="sm"/>
          </a:ln>
        </p:spPr>
        <p:txBody>
          <a:bodyPr wrap="none" anchor="ctr">
            <a:spAutoFit/>
          </a:bodyPr>
          <a:lstStyle/>
          <a:p>
            <a:pPr algn="l">
              <a:spcBef>
                <a:spcPct val="50000"/>
              </a:spcBef>
            </a:pPr>
            <a:r>
              <a:rPr lang="zh-CN" altLang="en-US">
                <a:ea typeface="宋体" panose="02010600030101010101" pitchFamily="2" charset="-122"/>
              </a:rPr>
              <a:t>172.16.2.160</a:t>
            </a:r>
            <a:endParaRPr lang="zh-CN" altLang="en-US">
              <a:ea typeface="宋体" panose="02010600030101010101" pitchFamily="2" charset="-122"/>
            </a:endParaRPr>
          </a:p>
        </p:txBody>
      </p:sp>
      <p:sp>
        <p:nvSpPr>
          <p:cNvPr id="44048" name="Text Box 1083"/>
          <p:cNvSpPr txBox="1">
            <a:spLocks noChangeArrowheads="1"/>
          </p:cNvSpPr>
          <p:nvPr/>
        </p:nvSpPr>
        <p:spPr bwMode="auto">
          <a:xfrm>
            <a:off x="228600" y="3505200"/>
            <a:ext cx="1898650" cy="366713"/>
          </a:xfrm>
          <a:prstGeom prst="rect">
            <a:avLst/>
          </a:prstGeom>
          <a:noFill/>
          <a:ln w="38100">
            <a:noFill/>
            <a:miter lim="800000"/>
            <a:headEnd type="none" w="sm" len="sm"/>
            <a:tailEnd type="none" w="sm" len="sm"/>
          </a:ln>
        </p:spPr>
        <p:txBody>
          <a:bodyPr wrap="none" anchor="ctr">
            <a:spAutoFit/>
          </a:bodyPr>
          <a:lstStyle/>
          <a:p>
            <a:pPr algn="l">
              <a:spcBef>
                <a:spcPct val="50000"/>
              </a:spcBef>
            </a:pPr>
            <a:r>
              <a:rPr lang="zh-CN" altLang="en-US">
                <a:ea typeface="宋体" panose="02010600030101010101" pitchFamily="2" charset="-122"/>
              </a:rPr>
              <a:t>255.255.255.192</a:t>
            </a:r>
            <a:endParaRPr lang="zh-CN" altLang="en-US">
              <a:ea typeface="宋体" panose="02010600030101010101" pitchFamily="2" charset="-122"/>
            </a:endParaRPr>
          </a:p>
        </p:txBody>
      </p:sp>
      <p:sp>
        <p:nvSpPr>
          <p:cNvPr id="57386" name="Text Box 1084"/>
          <p:cNvSpPr txBox="1">
            <a:spLocks noChangeArrowheads="1"/>
          </p:cNvSpPr>
          <p:nvPr/>
        </p:nvSpPr>
        <p:spPr bwMode="auto">
          <a:xfrm>
            <a:off x="228600" y="4114800"/>
            <a:ext cx="1517650" cy="366713"/>
          </a:xfrm>
          <a:prstGeom prst="rect">
            <a:avLst/>
          </a:prstGeom>
          <a:noFill/>
          <a:ln w="38100">
            <a:noFill/>
            <a:miter lim="800000"/>
            <a:headEnd type="none" w="sm" len="sm"/>
            <a:tailEnd type="none" w="sm" len="sm"/>
          </a:ln>
        </p:spPr>
        <p:txBody>
          <a:bodyPr wrap="none" anchor="ctr">
            <a:spAutoFit/>
          </a:bodyPr>
          <a:lstStyle/>
          <a:p>
            <a:pPr algn="l">
              <a:spcBef>
                <a:spcPct val="50000"/>
              </a:spcBef>
            </a:pPr>
            <a:r>
              <a:rPr lang="zh-CN" altLang="en-US">
                <a:solidFill>
                  <a:srgbClr val="FF0000"/>
                </a:solidFill>
                <a:ea typeface="宋体" panose="02010600030101010101" pitchFamily="2" charset="-122"/>
              </a:rPr>
              <a:t>172.16.2.128</a:t>
            </a:r>
            <a:endParaRPr lang="zh-CN" altLang="en-US">
              <a:solidFill>
                <a:srgbClr val="FF0000"/>
              </a:solidFill>
              <a:ea typeface="宋体" panose="02010600030101010101" pitchFamily="2" charset="-122"/>
            </a:endParaRPr>
          </a:p>
        </p:txBody>
      </p:sp>
      <p:sp>
        <p:nvSpPr>
          <p:cNvPr id="57387" name="Text Box 1085"/>
          <p:cNvSpPr txBox="1">
            <a:spLocks noChangeArrowheads="1"/>
          </p:cNvSpPr>
          <p:nvPr/>
        </p:nvSpPr>
        <p:spPr bwMode="auto">
          <a:xfrm>
            <a:off x="228600" y="4705350"/>
            <a:ext cx="1517650" cy="366713"/>
          </a:xfrm>
          <a:prstGeom prst="rect">
            <a:avLst/>
          </a:prstGeom>
          <a:noFill/>
          <a:ln w="38100">
            <a:noFill/>
            <a:miter lim="800000"/>
            <a:headEnd type="none" w="sm" len="sm"/>
            <a:tailEnd type="none" w="sm" len="sm"/>
          </a:ln>
        </p:spPr>
        <p:txBody>
          <a:bodyPr wrap="none" anchor="ctr">
            <a:spAutoFit/>
          </a:bodyPr>
          <a:lstStyle/>
          <a:p>
            <a:pPr algn="l">
              <a:spcBef>
                <a:spcPct val="50000"/>
              </a:spcBef>
            </a:pPr>
            <a:r>
              <a:rPr lang="zh-CN" altLang="en-US">
                <a:solidFill>
                  <a:srgbClr val="FF0000"/>
                </a:solidFill>
                <a:ea typeface="宋体" panose="02010600030101010101" pitchFamily="2" charset="-122"/>
              </a:rPr>
              <a:t>172.16.2.191</a:t>
            </a:r>
            <a:endParaRPr lang="zh-CN" altLang="en-US">
              <a:solidFill>
                <a:srgbClr val="FF0000"/>
              </a:solidFill>
              <a:ea typeface="宋体" panose="02010600030101010101" pitchFamily="2" charset="-122"/>
            </a:endParaRPr>
          </a:p>
        </p:txBody>
      </p:sp>
      <p:sp>
        <p:nvSpPr>
          <p:cNvPr id="57388" name="Text Box 1086"/>
          <p:cNvSpPr txBox="1">
            <a:spLocks noChangeArrowheads="1"/>
          </p:cNvSpPr>
          <p:nvPr/>
        </p:nvSpPr>
        <p:spPr bwMode="auto">
          <a:xfrm>
            <a:off x="228600" y="5329238"/>
            <a:ext cx="1517650" cy="366712"/>
          </a:xfrm>
          <a:prstGeom prst="rect">
            <a:avLst/>
          </a:prstGeom>
          <a:noFill/>
          <a:ln w="38100">
            <a:noFill/>
            <a:miter lim="800000"/>
            <a:headEnd type="none" w="sm" len="sm"/>
            <a:tailEnd type="none" w="sm" len="sm"/>
          </a:ln>
        </p:spPr>
        <p:txBody>
          <a:bodyPr wrap="none" anchor="ctr">
            <a:spAutoFit/>
          </a:bodyPr>
          <a:lstStyle/>
          <a:p>
            <a:pPr algn="l">
              <a:spcBef>
                <a:spcPct val="50000"/>
              </a:spcBef>
            </a:pPr>
            <a:r>
              <a:rPr lang="zh-CN" altLang="en-US">
                <a:solidFill>
                  <a:srgbClr val="FF0000"/>
                </a:solidFill>
                <a:ea typeface="宋体" panose="02010600030101010101" pitchFamily="2" charset="-122"/>
              </a:rPr>
              <a:t>172.16.2.129</a:t>
            </a:r>
            <a:endParaRPr lang="zh-CN" altLang="en-US">
              <a:solidFill>
                <a:srgbClr val="FF0000"/>
              </a:solidFill>
              <a:ea typeface="宋体" panose="02010600030101010101" pitchFamily="2" charset="-122"/>
            </a:endParaRPr>
          </a:p>
        </p:txBody>
      </p:sp>
      <p:sp>
        <p:nvSpPr>
          <p:cNvPr id="57389" name="Text Box 1087"/>
          <p:cNvSpPr txBox="1">
            <a:spLocks noChangeArrowheads="1"/>
          </p:cNvSpPr>
          <p:nvPr/>
        </p:nvSpPr>
        <p:spPr bwMode="auto">
          <a:xfrm>
            <a:off x="228600" y="5938838"/>
            <a:ext cx="1517650" cy="366712"/>
          </a:xfrm>
          <a:prstGeom prst="rect">
            <a:avLst/>
          </a:prstGeom>
          <a:noFill/>
          <a:ln w="38100">
            <a:noFill/>
            <a:miter lim="800000"/>
            <a:headEnd type="none" w="sm" len="sm"/>
            <a:tailEnd type="none" w="sm" len="sm"/>
          </a:ln>
        </p:spPr>
        <p:txBody>
          <a:bodyPr wrap="none" anchor="ctr">
            <a:spAutoFit/>
          </a:bodyPr>
          <a:lstStyle/>
          <a:p>
            <a:pPr algn="l">
              <a:spcBef>
                <a:spcPct val="50000"/>
              </a:spcBef>
            </a:pPr>
            <a:r>
              <a:rPr lang="zh-CN" altLang="en-US">
                <a:solidFill>
                  <a:srgbClr val="FF0000"/>
                </a:solidFill>
                <a:ea typeface="宋体" panose="02010600030101010101" pitchFamily="2" charset="-122"/>
              </a:rPr>
              <a:t>172.16.2.190</a:t>
            </a:r>
            <a:endParaRPr lang="zh-CN" altLang="en-US">
              <a:solidFill>
                <a:srgbClr val="FF0000"/>
              </a:solidFill>
              <a:ea typeface="宋体" panose="02010600030101010101" pitchFamily="2" charset="-122"/>
            </a:endParaRPr>
          </a:p>
        </p:txBody>
      </p:sp>
      <p:sp>
        <p:nvSpPr>
          <p:cNvPr id="812123" name="Rectangle 1115"/>
          <p:cNvSpPr>
            <a:spLocks noChangeArrowheads="1"/>
          </p:cNvSpPr>
          <p:nvPr/>
        </p:nvSpPr>
        <p:spPr bwMode="auto">
          <a:xfrm>
            <a:off x="2136775" y="1676400"/>
            <a:ext cx="1385888" cy="45720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1382450" tIns="691241" rIns="1382450" bIns="691241" anchor="ctr"/>
          <a:lstStyle/>
          <a:p>
            <a:pPr defTabSz="1028700">
              <a:defRPr/>
            </a:pPr>
            <a:endParaRPr lang="zh-CN" altLang="en-US" sz="3200">
              <a:ea typeface="宋体" panose="02010600030101010101" pitchFamily="2" charset="-122"/>
            </a:endParaRPr>
          </a:p>
        </p:txBody>
      </p:sp>
      <p:sp>
        <p:nvSpPr>
          <p:cNvPr id="812124" name="Rectangle 1116"/>
          <p:cNvSpPr>
            <a:spLocks noChangeArrowheads="1"/>
          </p:cNvSpPr>
          <p:nvPr/>
        </p:nvSpPr>
        <p:spPr bwMode="auto">
          <a:xfrm>
            <a:off x="3487738" y="1676400"/>
            <a:ext cx="1465262" cy="45720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1382450" tIns="691241" rIns="1382450" bIns="691241" anchor="ctr"/>
          <a:lstStyle/>
          <a:p>
            <a:pPr defTabSz="1028700">
              <a:defRPr/>
            </a:pPr>
            <a:endParaRPr lang="zh-CN" altLang="en-US" sz="3200">
              <a:ea typeface="宋体" panose="02010600030101010101" pitchFamily="2" charset="-122"/>
            </a:endParaRPr>
          </a:p>
        </p:txBody>
      </p:sp>
      <p:sp>
        <p:nvSpPr>
          <p:cNvPr id="812125" name="Rectangle 1117"/>
          <p:cNvSpPr>
            <a:spLocks noChangeArrowheads="1"/>
          </p:cNvSpPr>
          <p:nvPr/>
        </p:nvSpPr>
        <p:spPr bwMode="auto">
          <a:xfrm>
            <a:off x="4846638" y="1676400"/>
            <a:ext cx="1465262" cy="45720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1382450" tIns="691241" rIns="1382450" bIns="691241" anchor="ctr"/>
          <a:lstStyle/>
          <a:p>
            <a:pPr defTabSz="1028700">
              <a:defRPr/>
            </a:pPr>
            <a:endParaRPr lang="zh-CN" altLang="en-US" sz="3200">
              <a:ea typeface="宋体" panose="02010600030101010101" pitchFamily="2" charset="-122"/>
            </a:endParaRPr>
          </a:p>
        </p:txBody>
      </p:sp>
      <p:sp>
        <p:nvSpPr>
          <p:cNvPr id="812126" name="Rectangle 1118"/>
          <p:cNvSpPr>
            <a:spLocks noChangeArrowheads="1"/>
          </p:cNvSpPr>
          <p:nvPr/>
        </p:nvSpPr>
        <p:spPr bwMode="auto">
          <a:xfrm>
            <a:off x="6294438" y="1676400"/>
            <a:ext cx="1465262" cy="457200"/>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lIns="1382450" tIns="691241" rIns="1382450" bIns="691241" anchor="ctr"/>
          <a:lstStyle/>
          <a:p>
            <a:pPr defTabSz="1028700">
              <a:defRPr/>
            </a:pPr>
            <a:endParaRPr lang="zh-CN" altLang="en-US" sz="3200">
              <a:ea typeface="宋体" panose="02010600030101010101" pitchFamily="2" charset="-122"/>
            </a:endParaRPr>
          </a:p>
        </p:txBody>
      </p:sp>
      <p:sp>
        <p:nvSpPr>
          <p:cNvPr id="44057" name="Rectangle 1119"/>
          <p:cNvSpPr>
            <a:spLocks noChangeArrowheads="1"/>
          </p:cNvSpPr>
          <p:nvPr/>
        </p:nvSpPr>
        <p:spPr bwMode="auto">
          <a:xfrm>
            <a:off x="4114800" y="1757363"/>
            <a:ext cx="742950"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16</a:t>
            </a:r>
            <a:endParaRPr lang="zh-CN" altLang="en-US" sz="2000">
              <a:ea typeface="宋体" panose="02010600030101010101" pitchFamily="2" charset="-122"/>
            </a:endParaRPr>
          </a:p>
        </p:txBody>
      </p:sp>
      <p:sp>
        <p:nvSpPr>
          <p:cNvPr id="44058" name="Rectangle 1120"/>
          <p:cNvSpPr>
            <a:spLocks noChangeArrowheads="1"/>
          </p:cNvSpPr>
          <p:nvPr/>
        </p:nvSpPr>
        <p:spPr bwMode="auto">
          <a:xfrm>
            <a:off x="2609850" y="1752600"/>
            <a:ext cx="742950"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172</a:t>
            </a:r>
            <a:endParaRPr lang="zh-CN" altLang="en-US" sz="2000">
              <a:ea typeface="宋体" panose="02010600030101010101" pitchFamily="2" charset="-122"/>
            </a:endParaRPr>
          </a:p>
        </p:txBody>
      </p:sp>
      <p:sp>
        <p:nvSpPr>
          <p:cNvPr id="44059" name="Rectangle 1121"/>
          <p:cNvSpPr>
            <a:spLocks noChangeArrowheads="1"/>
          </p:cNvSpPr>
          <p:nvPr/>
        </p:nvSpPr>
        <p:spPr bwMode="auto">
          <a:xfrm>
            <a:off x="5532438" y="1757363"/>
            <a:ext cx="457200"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2</a:t>
            </a:r>
            <a:endParaRPr lang="zh-CN" altLang="en-US" sz="2000">
              <a:ea typeface="宋体" panose="02010600030101010101" pitchFamily="2" charset="-122"/>
            </a:endParaRPr>
          </a:p>
        </p:txBody>
      </p:sp>
      <p:sp>
        <p:nvSpPr>
          <p:cNvPr id="44060" name="Rectangle 1122"/>
          <p:cNvSpPr>
            <a:spLocks noChangeArrowheads="1"/>
          </p:cNvSpPr>
          <p:nvPr/>
        </p:nvSpPr>
        <p:spPr bwMode="auto">
          <a:xfrm>
            <a:off x="6858000" y="1757363"/>
            <a:ext cx="457200"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zh-CN" altLang="en-US" sz="2000">
                <a:ea typeface="宋体" panose="02010600030101010101" pitchFamily="2" charset="-122"/>
              </a:rPr>
              <a:t>160</a:t>
            </a:r>
            <a:endParaRPr lang="zh-CN" altLang="en-US" sz="2000">
              <a:ea typeface="宋体" panose="02010600030101010101" pitchFamily="2" charset="-122"/>
            </a:endParaRPr>
          </a:p>
        </p:txBody>
      </p:sp>
      <p:sp>
        <p:nvSpPr>
          <p:cNvPr id="44061" name="TextBox 71"/>
          <p:cNvSpPr txBox="1">
            <a:spLocks noChangeArrowheads="1"/>
          </p:cNvSpPr>
          <p:nvPr/>
        </p:nvSpPr>
        <p:spPr bwMode="auto">
          <a:xfrm>
            <a:off x="304800" y="714375"/>
            <a:ext cx="1831975" cy="584200"/>
          </a:xfrm>
          <a:prstGeom prst="rect">
            <a:avLst/>
          </a:prstGeom>
          <a:noFill/>
          <a:ln w="9525">
            <a:noFill/>
            <a:miter lim="800000"/>
          </a:ln>
        </p:spPr>
        <p:txBody>
          <a:bodyPr wrap="none">
            <a:spAutoFit/>
          </a:bodyPr>
          <a:lstStyle/>
          <a:p>
            <a:r>
              <a:rPr lang="zh-CN" altLang="en-US" sz="3200">
                <a:ea typeface="宋体" panose="02010600030101010101" pitchFamily="2" charset="-122"/>
              </a:rPr>
              <a:t>子网练习</a:t>
            </a:r>
            <a:endParaRPr lang="zh-CN" altLang="en-US" sz="320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361"/>
                                        </p:tgtEl>
                                        <p:attrNameLst>
                                          <p:attrName>style.visibility</p:attrName>
                                        </p:attrNameLst>
                                      </p:cBhvr>
                                      <p:to>
                                        <p:strVal val="visible"/>
                                      </p:to>
                                    </p:set>
                                    <p:animEffect transition="in" filter="fade">
                                      <p:cBhvr>
                                        <p:cTn id="17" dur="1000"/>
                                        <p:tgtEl>
                                          <p:spTgt spid="573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7386"/>
                                        </p:tgtEl>
                                        <p:attrNameLst>
                                          <p:attrName>style.visibility</p:attrName>
                                        </p:attrNameLst>
                                      </p:cBhvr>
                                      <p:to>
                                        <p:strVal val="visible"/>
                                      </p:to>
                                    </p:set>
                                    <p:animEffect transition="in" filter="fade">
                                      <p:cBhvr>
                                        <p:cTn id="27" dur="1000"/>
                                        <p:tgtEl>
                                          <p:spTgt spid="5738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7387"/>
                                        </p:tgtEl>
                                        <p:attrNameLst>
                                          <p:attrName>style.visibility</p:attrName>
                                        </p:attrNameLst>
                                      </p:cBhvr>
                                      <p:to>
                                        <p:strVal val="visible"/>
                                      </p:to>
                                    </p:set>
                                    <p:animEffect transition="in" filter="fade">
                                      <p:cBhvr>
                                        <p:cTn id="37" dur="1000"/>
                                        <p:tgtEl>
                                          <p:spTgt spid="5738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7388"/>
                                        </p:tgtEl>
                                        <p:attrNameLst>
                                          <p:attrName>style.visibility</p:attrName>
                                        </p:attrNameLst>
                                      </p:cBhvr>
                                      <p:to>
                                        <p:strVal val="visible"/>
                                      </p:to>
                                    </p:set>
                                    <p:animEffect transition="in" filter="fade">
                                      <p:cBhvr>
                                        <p:cTn id="47" dur="1000"/>
                                        <p:tgtEl>
                                          <p:spTgt spid="5738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7389"/>
                                        </p:tgtEl>
                                        <p:attrNameLst>
                                          <p:attrName>style.visibility</p:attrName>
                                        </p:attrNameLst>
                                      </p:cBhvr>
                                      <p:to>
                                        <p:strVal val="visible"/>
                                      </p:to>
                                    </p:set>
                                    <p:animEffect transition="in" filter="fade">
                                      <p:cBhvr>
                                        <p:cTn id="57" dur="1000"/>
                                        <p:tgtEl>
                                          <p:spTgt spid="57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1" grpId="0" animBg="1"/>
      <p:bldP spid="57386" grpId="0"/>
      <p:bldP spid="57387" grpId="0"/>
      <p:bldP spid="57388" grpId="0"/>
      <p:bldP spid="5738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330450" y="1268413"/>
            <a:ext cx="4500563" cy="612775"/>
          </a:xfrm>
          <a:prstGeom prst="rect">
            <a:avLst/>
          </a:prstGeom>
          <a:noFill/>
          <a:ln w="9525">
            <a:noFill/>
            <a:miter lim="800000"/>
          </a:ln>
        </p:spPr>
        <p:txBody>
          <a:bodyPr wrap="none" lIns="21431" tIns="30362" rIns="21431" bIns="30362"/>
          <a:lstStyle/>
          <a:p>
            <a:pPr algn="l" defTabSz="1028700">
              <a:lnSpc>
                <a:spcPts val="2140"/>
              </a:lnSpc>
              <a:tabLst>
                <a:tab pos="514350" algn="l"/>
                <a:tab pos="1028700" algn="l"/>
                <a:tab pos="2185670" algn="l"/>
              </a:tabLst>
            </a:pPr>
            <a:r>
              <a:rPr lang="en-US" altLang="zh-CN" sz="2000">
                <a:ea typeface="宋体" panose="02010600030101010101" pitchFamily="2" charset="-122"/>
              </a:rPr>
              <a:t>IP Host Address:	172.16.2.121</a:t>
            </a:r>
            <a:endParaRPr lang="en-US" altLang="zh-CN" sz="2000">
              <a:ea typeface="宋体" panose="02010600030101010101" pitchFamily="2" charset="-122"/>
            </a:endParaRPr>
          </a:p>
          <a:p>
            <a:pPr algn="l" defTabSz="1028700">
              <a:lnSpc>
                <a:spcPts val="2140"/>
              </a:lnSpc>
              <a:tabLst>
                <a:tab pos="514350" algn="l"/>
                <a:tab pos="1028700" algn="l"/>
                <a:tab pos="2185670" algn="l"/>
              </a:tabLst>
            </a:pPr>
            <a:r>
              <a:rPr lang="en-US" altLang="zh-CN" sz="2000">
                <a:ea typeface="宋体" panose="02010600030101010101" pitchFamily="2" charset="-122"/>
              </a:rPr>
              <a:t>Subnet Mask:  255.255.255.0</a:t>
            </a:r>
            <a:endParaRPr lang="en-US" altLang="zh-CN" sz="2000">
              <a:ea typeface="宋体" panose="02010600030101010101" pitchFamily="2" charset="-122"/>
            </a:endParaRPr>
          </a:p>
        </p:txBody>
      </p:sp>
      <p:sp>
        <p:nvSpPr>
          <p:cNvPr id="706596" name="Rectangle 36"/>
          <p:cNvSpPr>
            <a:spLocks noGrp="1" noChangeArrowheads="1"/>
          </p:cNvSpPr>
          <p:nvPr>
            <p:ph type="title"/>
          </p:nvPr>
        </p:nvSpPr>
        <p:spPr>
          <a:xfrm>
            <a:off x="34925" y="44450"/>
            <a:ext cx="7959725" cy="1143000"/>
          </a:xfrm>
          <a:effectLst>
            <a:outerShdw dist="35921" dir="2700000" algn="ctr" rotWithShape="0">
              <a:schemeClr val="bg2"/>
            </a:outerShdw>
          </a:effectLst>
        </p:spPr>
        <p:txBody>
          <a:bodyPr lIns="82153" tIns="41076" rIns="82153" bIns="41076"/>
          <a:lstStyle/>
          <a:p>
            <a:pPr>
              <a:defRPr/>
            </a:pPr>
            <a:r>
              <a:rPr lang="en-US" altLang="zh-CN" smtClean="0">
                <a:solidFill>
                  <a:schemeClr val="tx1"/>
                </a:solidFill>
                <a:ea typeface="宋体" panose="02010600030101010101" pitchFamily="2" charset="-122"/>
              </a:rPr>
              <a:t>B</a:t>
            </a:r>
            <a:r>
              <a:rPr lang="zh-CN" altLang="en-US" smtClean="0">
                <a:solidFill>
                  <a:schemeClr val="tx1"/>
                </a:solidFill>
                <a:ea typeface="宋体" panose="02010600030101010101" pitchFamily="2" charset="-122"/>
              </a:rPr>
              <a:t>类地址子网规划</a:t>
            </a:r>
            <a:endParaRPr lang="zh-CN" altLang="en-US" smtClean="0">
              <a:solidFill>
                <a:schemeClr val="tx1"/>
              </a:solidFill>
              <a:ea typeface="宋体" panose="02010600030101010101" pitchFamily="2" charset="-122"/>
            </a:endParaRPr>
          </a:p>
        </p:txBody>
      </p:sp>
      <p:sp>
        <p:nvSpPr>
          <p:cNvPr id="45060" name="Rectangle 3"/>
          <p:cNvSpPr>
            <a:spLocks noGrp="1" noChangeArrowheads="1"/>
          </p:cNvSpPr>
          <p:nvPr>
            <p:ph type="body" sz="half" idx="2"/>
          </p:nvPr>
        </p:nvSpPr>
        <p:spPr>
          <a:xfrm>
            <a:off x="458788" y="4879975"/>
            <a:ext cx="8226425" cy="1411288"/>
          </a:xfrm>
          <a:noFill/>
        </p:spPr>
        <p:txBody>
          <a:bodyPr lIns="82153" tIns="41076" rIns="82153" bIns="41076" anchor="ctr" anchorCtr="1"/>
          <a:lstStyle/>
          <a:p>
            <a:r>
              <a:rPr lang="en-US" altLang="zh-CN" sz="2200" smtClean="0">
                <a:ea typeface="宋体" panose="02010600030101010101" pitchFamily="2" charset="-122"/>
              </a:rPr>
              <a:t>Subnet Address = 172.16.2.0</a:t>
            </a:r>
            <a:endParaRPr lang="en-US" altLang="zh-CN" sz="2200" smtClean="0">
              <a:ea typeface="宋体" panose="02010600030101010101" pitchFamily="2" charset="-122"/>
            </a:endParaRPr>
          </a:p>
          <a:p>
            <a:r>
              <a:rPr lang="en-US" altLang="zh-CN" sz="2200" smtClean="0">
                <a:ea typeface="宋体" panose="02010600030101010101" pitchFamily="2" charset="-122"/>
              </a:rPr>
              <a:t>Host Addresses = 172.16.2.1</a:t>
            </a:r>
            <a:r>
              <a:rPr lang="en-US" altLang="zh-CN" sz="2200" smtClean="0">
                <a:latin typeface="Helvetica" pitchFamily="34" charset="0"/>
                <a:ea typeface="宋体" panose="02010600030101010101" pitchFamily="2" charset="-122"/>
              </a:rPr>
              <a:t>–</a:t>
            </a:r>
            <a:r>
              <a:rPr lang="en-US" altLang="zh-CN" sz="2200" smtClean="0">
                <a:ea typeface="宋体" panose="02010600030101010101" pitchFamily="2" charset="-122"/>
              </a:rPr>
              <a:t>172.16.2.254</a:t>
            </a:r>
            <a:endParaRPr lang="en-US" altLang="zh-CN" sz="2200" smtClean="0">
              <a:ea typeface="宋体" panose="02010600030101010101" pitchFamily="2" charset="-122"/>
            </a:endParaRPr>
          </a:p>
          <a:p>
            <a:r>
              <a:rPr lang="en-US" altLang="zh-CN" sz="2200" smtClean="0">
                <a:ea typeface="宋体" panose="02010600030101010101" pitchFamily="2" charset="-122"/>
              </a:rPr>
              <a:t>Broadcast Address = 172.16.2.255</a:t>
            </a:r>
            <a:endParaRPr lang="en-US" altLang="zh-CN" sz="2200" smtClean="0">
              <a:ea typeface="宋体" panose="02010600030101010101" pitchFamily="2" charset="-122"/>
            </a:endParaRPr>
          </a:p>
          <a:p>
            <a:r>
              <a:rPr lang="en-US" altLang="zh-CN" sz="2200" smtClean="0">
                <a:ea typeface="宋体" panose="02010600030101010101" pitchFamily="2" charset="-122"/>
              </a:rPr>
              <a:t>Eight bits of subnetting</a:t>
            </a:r>
            <a:endParaRPr lang="en-US" altLang="zh-CN" sz="2200" smtClean="0">
              <a:ea typeface="宋体" panose="02010600030101010101" pitchFamily="2" charset="-122"/>
            </a:endParaRPr>
          </a:p>
        </p:txBody>
      </p:sp>
      <p:sp>
        <p:nvSpPr>
          <p:cNvPr id="45061" name="Line 6"/>
          <p:cNvSpPr>
            <a:spLocks noChangeShapeType="1"/>
          </p:cNvSpPr>
          <p:nvPr/>
        </p:nvSpPr>
        <p:spPr bwMode="auto">
          <a:xfrm flipH="1">
            <a:off x="4038600" y="1871663"/>
            <a:ext cx="0" cy="243840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45062" name="Rectangle 7"/>
          <p:cNvSpPr>
            <a:spLocks noChangeArrowheads="1"/>
          </p:cNvSpPr>
          <p:nvPr/>
        </p:nvSpPr>
        <p:spPr bwMode="auto">
          <a:xfrm>
            <a:off x="4267200" y="2024063"/>
            <a:ext cx="1443038" cy="327025"/>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en-US" altLang="zh-CN" sz="2000">
                <a:ea typeface="宋体" panose="02010600030101010101" pitchFamily="2" charset="-122"/>
              </a:rPr>
              <a:t>Network</a:t>
            </a:r>
            <a:endParaRPr lang="en-US" altLang="zh-CN" sz="2000">
              <a:ea typeface="宋体" panose="02010600030101010101" pitchFamily="2" charset="-122"/>
            </a:endParaRPr>
          </a:p>
        </p:txBody>
      </p:sp>
      <p:sp>
        <p:nvSpPr>
          <p:cNvPr id="45063" name="Rectangle 8"/>
          <p:cNvSpPr>
            <a:spLocks noChangeArrowheads="1"/>
          </p:cNvSpPr>
          <p:nvPr/>
        </p:nvSpPr>
        <p:spPr bwMode="auto">
          <a:xfrm>
            <a:off x="5834063" y="2024063"/>
            <a:ext cx="1285875"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en-US" altLang="zh-CN" sz="2000">
                <a:ea typeface="宋体" panose="02010600030101010101" pitchFamily="2" charset="-122"/>
              </a:rPr>
              <a:t>Subnet</a:t>
            </a:r>
            <a:endParaRPr lang="en-US" altLang="zh-CN" sz="2000">
              <a:ea typeface="宋体" panose="02010600030101010101" pitchFamily="2" charset="-122"/>
            </a:endParaRPr>
          </a:p>
        </p:txBody>
      </p:sp>
      <p:sp>
        <p:nvSpPr>
          <p:cNvPr id="45064" name="Rectangle 9"/>
          <p:cNvSpPr>
            <a:spLocks noChangeArrowheads="1"/>
          </p:cNvSpPr>
          <p:nvPr/>
        </p:nvSpPr>
        <p:spPr bwMode="auto">
          <a:xfrm>
            <a:off x="7424738" y="2024063"/>
            <a:ext cx="957262"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en-US" altLang="zh-CN" sz="2000">
                <a:ea typeface="宋体" panose="02010600030101010101" pitchFamily="2" charset="-122"/>
              </a:rPr>
              <a:t>Host</a:t>
            </a:r>
            <a:endParaRPr lang="en-US" altLang="zh-CN" sz="2000">
              <a:ea typeface="宋体" panose="02010600030101010101" pitchFamily="2" charset="-122"/>
            </a:endParaRPr>
          </a:p>
        </p:txBody>
      </p:sp>
      <p:sp>
        <p:nvSpPr>
          <p:cNvPr id="45065" name="Line 11"/>
          <p:cNvSpPr>
            <a:spLocks noChangeShapeType="1"/>
          </p:cNvSpPr>
          <p:nvPr/>
        </p:nvSpPr>
        <p:spPr bwMode="auto">
          <a:xfrm>
            <a:off x="2728913" y="3495675"/>
            <a:ext cx="5786437" cy="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45066" name="Rectangle 12"/>
          <p:cNvSpPr>
            <a:spLocks noChangeArrowheads="1"/>
          </p:cNvSpPr>
          <p:nvPr/>
        </p:nvSpPr>
        <p:spPr bwMode="auto">
          <a:xfrm>
            <a:off x="2914650" y="4081463"/>
            <a:ext cx="700088" cy="385762"/>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10101100</a:t>
            </a:r>
            <a:endParaRPr lang="zh-CN" altLang="en-US" sz="2000">
              <a:ea typeface="宋体" panose="02010600030101010101" pitchFamily="2" charset="-122"/>
            </a:endParaRPr>
          </a:p>
        </p:txBody>
      </p:sp>
      <p:sp>
        <p:nvSpPr>
          <p:cNvPr id="45067" name="Rectangle 13"/>
          <p:cNvSpPr>
            <a:spLocks noChangeArrowheads="1"/>
          </p:cNvSpPr>
          <p:nvPr/>
        </p:nvSpPr>
        <p:spPr bwMode="auto">
          <a:xfrm>
            <a:off x="4443413" y="4081463"/>
            <a:ext cx="700087" cy="385762"/>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00010000</a:t>
            </a:r>
            <a:endParaRPr lang="zh-CN" altLang="en-US" sz="2000">
              <a:ea typeface="宋体" panose="02010600030101010101" pitchFamily="2" charset="-122"/>
            </a:endParaRPr>
          </a:p>
        </p:txBody>
      </p:sp>
      <p:sp>
        <p:nvSpPr>
          <p:cNvPr id="45068" name="Rectangle 14"/>
          <p:cNvSpPr>
            <a:spLocks noChangeArrowheads="1"/>
          </p:cNvSpPr>
          <p:nvPr/>
        </p:nvSpPr>
        <p:spPr bwMode="auto">
          <a:xfrm>
            <a:off x="6029325" y="4081463"/>
            <a:ext cx="442913" cy="385762"/>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00000010</a:t>
            </a:r>
            <a:endParaRPr lang="zh-CN" altLang="en-US" sz="2000">
              <a:ea typeface="宋体" panose="02010600030101010101" pitchFamily="2" charset="-122"/>
            </a:endParaRPr>
          </a:p>
        </p:txBody>
      </p:sp>
      <p:sp>
        <p:nvSpPr>
          <p:cNvPr id="45069" name="Rectangle 15"/>
          <p:cNvSpPr>
            <a:spLocks noChangeArrowheads="1"/>
          </p:cNvSpPr>
          <p:nvPr/>
        </p:nvSpPr>
        <p:spPr bwMode="auto">
          <a:xfrm>
            <a:off x="7162800" y="4081463"/>
            <a:ext cx="657225" cy="385762"/>
          </a:xfrm>
          <a:prstGeom prst="rect">
            <a:avLst/>
          </a:prstGeom>
          <a:noFill/>
          <a:ln w="9525">
            <a:noFill/>
            <a:miter lim="800000"/>
          </a:ln>
        </p:spPr>
        <p:txBody>
          <a:bodyPr wrap="none" lIns="21431" tIns="30362" rIns="21431" bIns="30362"/>
          <a:lstStyle/>
          <a:p>
            <a:pPr algn="l" defTabSz="1028700">
              <a:lnSpc>
                <a:spcPts val="2140"/>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45070" name="Rectangle 16"/>
          <p:cNvSpPr>
            <a:spLocks noChangeArrowheads="1"/>
          </p:cNvSpPr>
          <p:nvPr/>
        </p:nvSpPr>
        <p:spPr bwMode="auto">
          <a:xfrm>
            <a:off x="514350" y="2681288"/>
            <a:ext cx="2043113" cy="385762"/>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172.16.2.121:</a:t>
            </a:r>
            <a:endParaRPr lang="zh-CN" altLang="en-US" sz="2000">
              <a:ea typeface="宋体" panose="02010600030101010101" pitchFamily="2" charset="-122"/>
            </a:endParaRPr>
          </a:p>
        </p:txBody>
      </p:sp>
      <p:sp>
        <p:nvSpPr>
          <p:cNvPr id="45071" name="Rectangle 17"/>
          <p:cNvSpPr>
            <a:spLocks noChangeArrowheads="1"/>
          </p:cNvSpPr>
          <p:nvPr/>
        </p:nvSpPr>
        <p:spPr bwMode="auto">
          <a:xfrm>
            <a:off x="414338" y="3124200"/>
            <a:ext cx="2143125" cy="3714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255.255.255.0:</a:t>
            </a:r>
            <a:endParaRPr lang="zh-CN" altLang="en-US" sz="2000">
              <a:ea typeface="宋体" panose="02010600030101010101" pitchFamily="2" charset="-122"/>
            </a:endParaRPr>
          </a:p>
        </p:txBody>
      </p:sp>
      <p:sp>
        <p:nvSpPr>
          <p:cNvPr id="45072" name="Rectangle 18"/>
          <p:cNvSpPr>
            <a:spLocks noChangeArrowheads="1"/>
          </p:cNvSpPr>
          <p:nvPr/>
        </p:nvSpPr>
        <p:spPr bwMode="auto">
          <a:xfrm>
            <a:off x="2628900" y="2681288"/>
            <a:ext cx="1257300" cy="385762"/>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10101100</a:t>
            </a:r>
            <a:endParaRPr lang="zh-CN" altLang="en-US" sz="2000">
              <a:ea typeface="宋体" panose="02010600030101010101" pitchFamily="2" charset="-122"/>
            </a:endParaRPr>
          </a:p>
        </p:txBody>
      </p:sp>
      <p:sp>
        <p:nvSpPr>
          <p:cNvPr id="45073" name="Rectangle 19"/>
          <p:cNvSpPr>
            <a:spLocks noChangeArrowheads="1"/>
          </p:cNvSpPr>
          <p:nvPr/>
        </p:nvSpPr>
        <p:spPr bwMode="auto">
          <a:xfrm>
            <a:off x="2543175" y="3109913"/>
            <a:ext cx="1400175" cy="371475"/>
          </a:xfrm>
          <a:prstGeom prst="rect">
            <a:avLst/>
          </a:prstGeom>
          <a:noFill/>
          <a:ln w="9525">
            <a:noFill/>
            <a:miter lim="800000"/>
          </a:ln>
        </p:spPr>
        <p:txBody>
          <a:bodyPr wrap="none" lIns="21431" tIns="30362" rIns="21431" bIns="30362"/>
          <a:lstStyle/>
          <a:p>
            <a:pP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45074" name="Rectangle 20"/>
          <p:cNvSpPr>
            <a:spLocks noChangeArrowheads="1"/>
          </p:cNvSpPr>
          <p:nvPr/>
        </p:nvSpPr>
        <p:spPr bwMode="auto">
          <a:xfrm>
            <a:off x="1157288" y="3609975"/>
            <a:ext cx="1400175" cy="385763"/>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en-US" altLang="zh-CN" sz="2000">
                <a:ea typeface="宋体" panose="02010600030101010101" pitchFamily="2" charset="-122"/>
              </a:rPr>
              <a:t>Subnet:</a:t>
            </a:r>
            <a:endParaRPr lang="en-US" altLang="zh-CN" sz="2000">
              <a:ea typeface="宋体" panose="02010600030101010101" pitchFamily="2" charset="-122"/>
            </a:endParaRPr>
          </a:p>
        </p:txBody>
      </p:sp>
      <p:sp>
        <p:nvSpPr>
          <p:cNvPr id="45075" name="Rectangle 21"/>
          <p:cNvSpPr>
            <a:spLocks noChangeArrowheads="1"/>
          </p:cNvSpPr>
          <p:nvPr/>
        </p:nvSpPr>
        <p:spPr bwMode="auto">
          <a:xfrm>
            <a:off x="2600325" y="3609975"/>
            <a:ext cx="1285875" cy="385763"/>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10101100</a:t>
            </a:r>
            <a:endParaRPr lang="zh-CN" altLang="en-US" sz="2000">
              <a:ea typeface="宋体" panose="02010600030101010101" pitchFamily="2" charset="-122"/>
            </a:endParaRPr>
          </a:p>
        </p:txBody>
      </p:sp>
      <p:sp>
        <p:nvSpPr>
          <p:cNvPr id="45076" name="Rectangle 22"/>
          <p:cNvSpPr>
            <a:spLocks noChangeArrowheads="1"/>
          </p:cNvSpPr>
          <p:nvPr/>
        </p:nvSpPr>
        <p:spPr bwMode="auto">
          <a:xfrm>
            <a:off x="4157663" y="3609975"/>
            <a:ext cx="1285875" cy="385763"/>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00010000</a:t>
            </a:r>
            <a:endParaRPr lang="zh-CN" altLang="en-US" sz="2000">
              <a:ea typeface="宋体" panose="02010600030101010101" pitchFamily="2" charset="-122"/>
            </a:endParaRPr>
          </a:p>
        </p:txBody>
      </p:sp>
      <p:sp>
        <p:nvSpPr>
          <p:cNvPr id="45077" name="Rectangle 23"/>
          <p:cNvSpPr>
            <a:spLocks noChangeArrowheads="1"/>
          </p:cNvSpPr>
          <p:nvPr/>
        </p:nvSpPr>
        <p:spPr bwMode="auto">
          <a:xfrm>
            <a:off x="4129088" y="2681288"/>
            <a:ext cx="1314450" cy="385762"/>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00010000</a:t>
            </a:r>
            <a:endParaRPr lang="zh-CN" altLang="en-US" sz="2000">
              <a:ea typeface="宋体" panose="02010600030101010101" pitchFamily="2" charset="-122"/>
            </a:endParaRPr>
          </a:p>
        </p:txBody>
      </p:sp>
      <p:sp>
        <p:nvSpPr>
          <p:cNvPr id="45078" name="Rectangle 24"/>
          <p:cNvSpPr>
            <a:spLocks noChangeArrowheads="1"/>
          </p:cNvSpPr>
          <p:nvPr/>
        </p:nvSpPr>
        <p:spPr bwMode="auto">
          <a:xfrm>
            <a:off x="4143375" y="3109913"/>
            <a:ext cx="1300163" cy="371475"/>
          </a:xfrm>
          <a:prstGeom prst="rect">
            <a:avLst/>
          </a:prstGeom>
          <a:noFill/>
          <a:ln w="9525">
            <a:noFill/>
            <a:miter lim="800000"/>
          </a:ln>
        </p:spPr>
        <p:txBody>
          <a:bodyPr wrap="none" lIns="21431" tIns="30362" rIns="21431" bIns="30362"/>
          <a:lstStyle/>
          <a:p>
            <a:pP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45079" name="Rectangle 25"/>
          <p:cNvSpPr>
            <a:spLocks noChangeArrowheads="1"/>
          </p:cNvSpPr>
          <p:nvPr/>
        </p:nvSpPr>
        <p:spPr bwMode="auto">
          <a:xfrm>
            <a:off x="5600700" y="2681288"/>
            <a:ext cx="1300163" cy="557212"/>
          </a:xfrm>
          <a:prstGeom prst="rect">
            <a:avLst/>
          </a:prstGeom>
          <a:noFill/>
          <a:ln w="9525">
            <a:noFill/>
            <a:miter lim="800000"/>
          </a:ln>
        </p:spPr>
        <p:txBody>
          <a:bodyPr wrap="none" lIns="21431" tIns="30362" rIns="21431" bIns="30362"/>
          <a:lstStyle/>
          <a:p>
            <a:pPr defTabSz="1028700">
              <a:lnSpc>
                <a:spcPts val="2140"/>
              </a:lnSpc>
              <a:spcBef>
                <a:spcPts val="1350"/>
              </a:spcBef>
              <a:tabLst>
                <a:tab pos="514350" algn="l"/>
                <a:tab pos="1028700" algn="l"/>
                <a:tab pos="1543050" algn="l"/>
              </a:tabLst>
            </a:pPr>
            <a:r>
              <a:rPr lang="zh-CN" altLang="en-US" sz="2000">
                <a:ea typeface="宋体" panose="02010600030101010101" pitchFamily="2" charset="-122"/>
              </a:rPr>
              <a:t>00000010</a:t>
            </a:r>
            <a:endParaRPr lang="zh-CN" altLang="en-US" sz="2000">
              <a:ea typeface="宋体" panose="02010600030101010101" pitchFamily="2" charset="-122"/>
            </a:endParaRPr>
          </a:p>
        </p:txBody>
      </p:sp>
      <p:sp>
        <p:nvSpPr>
          <p:cNvPr id="45080" name="Rectangle 26"/>
          <p:cNvSpPr>
            <a:spLocks noChangeArrowheads="1"/>
          </p:cNvSpPr>
          <p:nvPr/>
        </p:nvSpPr>
        <p:spPr bwMode="auto">
          <a:xfrm>
            <a:off x="5614988" y="3609975"/>
            <a:ext cx="1285875" cy="385763"/>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00000010</a:t>
            </a:r>
            <a:endParaRPr lang="zh-CN" altLang="en-US" sz="2000">
              <a:ea typeface="宋体" panose="02010600030101010101" pitchFamily="2" charset="-122"/>
            </a:endParaRPr>
          </a:p>
        </p:txBody>
      </p:sp>
      <p:sp>
        <p:nvSpPr>
          <p:cNvPr id="45081" name="Rectangle 27"/>
          <p:cNvSpPr>
            <a:spLocks noChangeArrowheads="1"/>
          </p:cNvSpPr>
          <p:nvPr/>
        </p:nvSpPr>
        <p:spPr bwMode="auto">
          <a:xfrm>
            <a:off x="5600700" y="3109913"/>
            <a:ext cx="1300163" cy="371475"/>
          </a:xfrm>
          <a:prstGeom prst="rect">
            <a:avLst/>
          </a:prstGeom>
          <a:noFill/>
          <a:ln w="9525">
            <a:noFill/>
            <a:miter lim="800000"/>
          </a:ln>
        </p:spPr>
        <p:txBody>
          <a:bodyPr wrap="none" lIns="21431" tIns="30362" rIns="21431" bIns="30362"/>
          <a:lstStyle/>
          <a:p>
            <a:pP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45082" name="Rectangle 28"/>
          <p:cNvSpPr>
            <a:spLocks noChangeArrowheads="1"/>
          </p:cNvSpPr>
          <p:nvPr/>
        </p:nvSpPr>
        <p:spPr bwMode="auto">
          <a:xfrm>
            <a:off x="7129463" y="2681288"/>
            <a:ext cx="1743075" cy="385762"/>
          </a:xfrm>
          <a:prstGeom prst="rect">
            <a:avLst/>
          </a:prstGeom>
          <a:noFill/>
          <a:ln w="9525">
            <a:noFill/>
            <a:miter lim="800000"/>
          </a:ln>
        </p:spPr>
        <p:txBody>
          <a:bodyPr wrap="none" lIns="21431" tIns="30362" rIns="21431" bIns="30362"/>
          <a:lstStyle/>
          <a:p>
            <a:pPr algn="l" defTabSz="1028700">
              <a:lnSpc>
                <a:spcPts val="2140"/>
              </a:lnSpc>
              <a:tabLst>
                <a:tab pos="514350" algn="l"/>
                <a:tab pos="1028700" algn="l"/>
                <a:tab pos="1543050" algn="l"/>
              </a:tabLst>
            </a:pPr>
            <a:r>
              <a:rPr lang="zh-CN" altLang="en-US" sz="2000">
                <a:ea typeface="宋体" panose="02010600030101010101" pitchFamily="2" charset="-122"/>
              </a:rPr>
              <a:t>01111001 </a:t>
            </a:r>
            <a:endParaRPr lang="zh-CN" altLang="en-US" sz="2000">
              <a:ea typeface="宋体" panose="02010600030101010101" pitchFamily="2" charset="-122"/>
            </a:endParaRPr>
          </a:p>
        </p:txBody>
      </p:sp>
      <p:sp>
        <p:nvSpPr>
          <p:cNvPr id="45083" name="Rectangle 29"/>
          <p:cNvSpPr>
            <a:spLocks noChangeArrowheads="1"/>
          </p:cNvSpPr>
          <p:nvPr/>
        </p:nvSpPr>
        <p:spPr bwMode="auto">
          <a:xfrm>
            <a:off x="7100888" y="3109913"/>
            <a:ext cx="1700212" cy="371475"/>
          </a:xfrm>
          <a:prstGeom prst="rect">
            <a:avLst/>
          </a:prstGeom>
          <a:noFill/>
          <a:ln w="9525">
            <a:noFill/>
            <a:miter lim="800000"/>
          </a:ln>
        </p:spPr>
        <p:txBody>
          <a:bodyPr wrap="none" lIns="21431" tIns="30362" rIns="21431" bIns="30362"/>
          <a:lstStyle/>
          <a:p>
            <a:pPr algn="l" defTabSz="1028700">
              <a:lnSpc>
                <a:spcPts val="2025"/>
              </a:lnSpc>
              <a:tabLst>
                <a:tab pos="514350" algn="l"/>
                <a:tab pos="1028700" algn="l"/>
                <a:tab pos="1543050" algn="l"/>
              </a:tabLst>
            </a:pPr>
            <a:r>
              <a:rPr lang="zh-CN" altLang="en-US" sz="2000">
                <a:ea typeface="宋体" panose="02010600030101010101" pitchFamily="2" charset="-122"/>
              </a:rPr>
              <a:t>00000000</a:t>
            </a:r>
            <a:endParaRPr lang="zh-CN" altLang="en-US" sz="2000">
              <a:ea typeface="宋体" panose="02010600030101010101" pitchFamily="2" charset="-122"/>
            </a:endParaRPr>
          </a:p>
        </p:txBody>
      </p:sp>
      <p:sp>
        <p:nvSpPr>
          <p:cNvPr id="45084" name="Rectangle 30"/>
          <p:cNvSpPr>
            <a:spLocks noChangeArrowheads="1"/>
          </p:cNvSpPr>
          <p:nvPr/>
        </p:nvSpPr>
        <p:spPr bwMode="auto">
          <a:xfrm>
            <a:off x="7129463" y="3609975"/>
            <a:ext cx="1771650" cy="385763"/>
          </a:xfrm>
          <a:prstGeom prst="rect">
            <a:avLst/>
          </a:prstGeom>
          <a:noFill/>
          <a:ln w="9525">
            <a:noFill/>
            <a:miter lim="800000"/>
          </a:ln>
        </p:spPr>
        <p:txBody>
          <a:bodyPr wrap="none" lIns="21431" tIns="30362" rIns="21431" bIns="30362"/>
          <a:lstStyle/>
          <a:p>
            <a:pPr algn="l" defTabSz="1028700">
              <a:lnSpc>
                <a:spcPts val="2140"/>
              </a:lnSpc>
              <a:tabLst>
                <a:tab pos="514350" algn="l"/>
                <a:tab pos="1028700" algn="l"/>
                <a:tab pos="1543050" algn="l"/>
              </a:tabLst>
            </a:pPr>
            <a:r>
              <a:rPr lang="zh-CN" altLang="en-US" sz="2000">
                <a:ea typeface="宋体" panose="02010600030101010101" pitchFamily="2" charset="-122"/>
              </a:rPr>
              <a:t>00000000</a:t>
            </a:r>
            <a:endParaRPr lang="zh-CN" altLang="en-US" sz="2000">
              <a:ea typeface="宋体" panose="02010600030101010101" pitchFamily="2" charset="-122"/>
            </a:endParaRPr>
          </a:p>
        </p:txBody>
      </p:sp>
      <p:sp>
        <p:nvSpPr>
          <p:cNvPr id="45085" name="Line 38"/>
          <p:cNvSpPr>
            <a:spLocks noChangeShapeType="1"/>
          </p:cNvSpPr>
          <p:nvPr/>
        </p:nvSpPr>
        <p:spPr bwMode="auto">
          <a:xfrm>
            <a:off x="5562600" y="1871663"/>
            <a:ext cx="0" cy="2362200"/>
          </a:xfrm>
          <a:prstGeom prst="line">
            <a:avLst/>
          </a:prstGeom>
          <a:noFill/>
          <a:ln w="28575">
            <a:solidFill>
              <a:schemeClr val="accent2"/>
            </a:solidFill>
            <a:round/>
            <a:headEnd type="none" w="sm" len="sm"/>
            <a:tailEnd type="none" w="sm" len="sm"/>
          </a:ln>
        </p:spPr>
        <p:txBody>
          <a:bodyPr wrap="none" anchor="ctr"/>
          <a:lstStyle/>
          <a:p>
            <a:endParaRPr lang="zh-CN" altLang="en-US"/>
          </a:p>
        </p:txBody>
      </p:sp>
      <p:sp>
        <p:nvSpPr>
          <p:cNvPr id="45086" name="Line 39"/>
          <p:cNvSpPr>
            <a:spLocks noChangeShapeType="1"/>
          </p:cNvSpPr>
          <p:nvPr/>
        </p:nvSpPr>
        <p:spPr bwMode="auto">
          <a:xfrm>
            <a:off x="7010400" y="1871663"/>
            <a:ext cx="0" cy="2362200"/>
          </a:xfrm>
          <a:prstGeom prst="line">
            <a:avLst/>
          </a:prstGeom>
          <a:noFill/>
          <a:ln w="28575">
            <a:solidFill>
              <a:schemeClr val="accent2"/>
            </a:solidFill>
            <a:round/>
            <a:headEnd type="none" w="sm" len="sm"/>
            <a:tailEnd type="none" w="sm" len="sm"/>
          </a:ln>
        </p:spPr>
        <p:txBody>
          <a:bodyPr wrap="none" anchor="ctr"/>
          <a:lstStyle/>
          <a:p>
            <a:endParaRPr lang="zh-CN" altLang="en-US"/>
          </a:p>
        </p:txBody>
      </p:sp>
      <p:sp>
        <p:nvSpPr>
          <p:cNvPr id="45087" name="Line 40"/>
          <p:cNvSpPr>
            <a:spLocks noChangeShapeType="1"/>
          </p:cNvSpPr>
          <p:nvPr/>
        </p:nvSpPr>
        <p:spPr bwMode="auto">
          <a:xfrm>
            <a:off x="2743200" y="2481263"/>
            <a:ext cx="5786438" cy="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45088" name="Rectangle 41"/>
          <p:cNvSpPr>
            <a:spLocks noChangeArrowheads="1"/>
          </p:cNvSpPr>
          <p:nvPr/>
        </p:nvSpPr>
        <p:spPr bwMode="auto">
          <a:xfrm>
            <a:off x="1143000" y="4076700"/>
            <a:ext cx="1400175" cy="385763"/>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en-US" altLang="zh-CN" sz="2000">
                <a:ea typeface="宋体" panose="02010600030101010101" pitchFamily="2" charset="-122"/>
              </a:rPr>
              <a:t>Broadcast:</a:t>
            </a:r>
            <a:endParaRPr lang="en-US" altLang="zh-CN" sz="2000">
              <a:ea typeface="宋体" panose="02010600030101010101" pitchFamily="2" charset="-122"/>
            </a:endParaRPr>
          </a:p>
        </p:txBody>
      </p:sp>
      <p:sp>
        <p:nvSpPr>
          <p:cNvPr id="45089" name="Rectangle 42"/>
          <p:cNvSpPr>
            <a:spLocks noChangeArrowheads="1"/>
          </p:cNvSpPr>
          <p:nvPr/>
        </p:nvSpPr>
        <p:spPr bwMode="auto">
          <a:xfrm>
            <a:off x="2747963" y="1947863"/>
            <a:ext cx="1443037" cy="327025"/>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en-US" altLang="zh-CN" sz="2000">
                <a:ea typeface="宋体" panose="02010600030101010101" pitchFamily="2" charset="-122"/>
              </a:rPr>
              <a:t>Network</a:t>
            </a:r>
            <a:endParaRPr lang="en-US" altLang="zh-CN" sz="200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6"/>
          <p:cNvSpPr>
            <a:spLocks noChangeArrowheads="1"/>
          </p:cNvSpPr>
          <p:nvPr/>
        </p:nvSpPr>
        <p:spPr bwMode="auto">
          <a:xfrm>
            <a:off x="7010400" y="3455988"/>
            <a:ext cx="1700213" cy="371475"/>
          </a:xfrm>
          <a:prstGeom prst="rect">
            <a:avLst/>
          </a:prstGeom>
          <a:noFill/>
          <a:ln w="9525">
            <a:noFill/>
            <a:miter lim="800000"/>
          </a:ln>
        </p:spPr>
        <p:txBody>
          <a:bodyPr wrap="none" lIns="21431" tIns="30362" rIns="21431" bIns="30362"/>
          <a:lstStyle/>
          <a:p>
            <a:pPr algn="l" defTabSz="1028700">
              <a:lnSpc>
                <a:spcPts val="2025"/>
              </a:lnSpc>
              <a:tabLst>
                <a:tab pos="514350" algn="l"/>
                <a:tab pos="1028700" algn="l"/>
                <a:tab pos="1543050" algn="l"/>
              </a:tabLst>
            </a:pPr>
            <a:r>
              <a:rPr lang="zh-CN" altLang="en-US" sz="2000">
                <a:ea typeface="宋体" panose="02010600030101010101" pitchFamily="2" charset="-122"/>
              </a:rPr>
              <a:t>11111000</a:t>
            </a:r>
            <a:endParaRPr lang="zh-CN" altLang="en-US" sz="2000">
              <a:ea typeface="宋体" panose="02010600030101010101" pitchFamily="2" charset="-122"/>
            </a:endParaRPr>
          </a:p>
        </p:txBody>
      </p:sp>
      <p:sp>
        <p:nvSpPr>
          <p:cNvPr id="47107" name="Rectangle 2"/>
          <p:cNvSpPr>
            <a:spLocks noChangeArrowheads="1"/>
          </p:cNvSpPr>
          <p:nvPr/>
        </p:nvSpPr>
        <p:spPr bwMode="auto">
          <a:xfrm>
            <a:off x="2216150" y="1568450"/>
            <a:ext cx="4500563" cy="641350"/>
          </a:xfrm>
          <a:prstGeom prst="rect">
            <a:avLst/>
          </a:prstGeom>
          <a:noFill/>
          <a:ln w="9525">
            <a:noFill/>
            <a:miter lim="800000"/>
          </a:ln>
        </p:spPr>
        <p:txBody>
          <a:bodyPr wrap="none" lIns="21431" tIns="30362" rIns="21431" bIns="30362"/>
          <a:lstStyle/>
          <a:p>
            <a:pPr algn="l" defTabSz="1028700">
              <a:lnSpc>
                <a:spcPts val="2140"/>
              </a:lnSpc>
              <a:tabLst>
                <a:tab pos="514350" algn="l"/>
                <a:tab pos="1028700" algn="l"/>
                <a:tab pos="2185670" algn="l"/>
              </a:tabLst>
            </a:pPr>
            <a:r>
              <a:rPr lang="en-US" altLang="zh-CN" sz="2000">
                <a:ea typeface="宋体" panose="02010600030101010101" pitchFamily="2" charset="-122"/>
              </a:rPr>
              <a:t>IP Host Address:	192.168.5.121</a:t>
            </a:r>
            <a:endParaRPr lang="en-US" altLang="zh-CN" sz="2000">
              <a:ea typeface="宋体" panose="02010600030101010101" pitchFamily="2" charset="-122"/>
            </a:endParaRPr>
          </a:p>
          <a:p>
            <a:pPr algn="l" defTabSz="1028700">
              <a:lnSpc>
                <a:spcPts val="2140"/>
              </a:lnSpc>
              <a:tabLst>
                <a:tab pos="514350" algn="l"/>
                <a:tab pos="1028700" algn="l"/>
                <a:tab pos="2185670" algn="l"/>
              </a:tabLst>
            </a:pPr>
            <a:r>
              <a:rPr lang="en-US" altLang="zh-CN" sz="2000">
                <a:ea typeface="宋体" panose="02010600030101010101" pitchFamily="2" charset="-122"/>
              </a:rPr>
              <a:t>Subnet Mask:   255.255.255.248</a:t>
            </a:r>
            <a:endParaRPr lang="en-US" altLang="zh-CN" sz="2000">
              <a:ea typeface="宋体" panose="02010600030101010101" pitchFamily="2" charset="-122"/>
            </a:endParaRPr>
          </a:p>
        </p:txBody>
      </p:sp>
      <p:sp>
        <p:nvSpPr>
          <p:cNvPr id="47108" name="Line 9"/>
          <p:cNvSpPr>
            <a:spLocks noChangeShapeType="1"/>
          </p:cNvSpPr>
          <p:nvPr/>
        </p:nvSpPr>
        <p:spPr bwMode="auto">
          <a:xfrm>
            <a:off x="3886200" y="2286000"/>
            <a:ext cx="0" cy="228600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47109" name="Rectangle 10"/>
          <p:cNvSpPr>
            <a:spLocks noChangeArrowheads="1"/>
          </p:cNvSpPr>
          <p:nvPr/>
        </p:nvSpPr>
        <p:spPr bwMode="auto">
          <a:xfrm>
            <a:off x="4114800" y="2290763"/>
            <a:ext cx="1443038"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en-US" altLang="zh-CN" sz="2000">
                <a:ea typeface="宋体" panose="02010600030101010101" pitchFamily="2" charset="-122"/>
              </a:rPr>
              <a:t>Network</a:t>
            </a:r>
            <a:endParaRPr lang="en-US" altLang="zh-CN" sz="2000">
              <a:ea typeface="宋体" panose="02010600030101010101" pitchFamily="2" charset="-122"/>
            </a:endParaRPr>
          </a:p>
        </p:txBody>
      </p:sp>
      <p:sp>
        <p:nvSpPr>
          <p:cNvPr id="47110" name="Rectangle 11"/>
          <p:cNvSpPr>
            <a:spLocks noChangeArrowheads="1"/>
          </p:cNvSpPr>
          <p:nvPr/>
        </p:nvSpPr>
        <p:spPr bwMode="auto">
          <a:xfrm>
            <a:off x="6791325" y="2314575"/>
            <a:ext cx="1285875"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en-US" altLang="zh-CN" sz="2000">
                <a:ea typeface="宋体" panose="02010600030101010101" pitchFamily="2" charset="-122"/>
              </a:rPr>
              <a:t>Subnet</a:t>
            </a:r>
            <a:endParaRPr lang="en-US" altLang="zh-CN" sz="2000">
              <a:ea typeface="宋体" panose="02010600030101010101" pitchFamily="2" charset="-122"/>
            </a:endParaRPr>
          </a:p>
        </p:txBody>
      </p:sp>
      <p:sp>
        <p:nvSpPr>
          <p:cNvPr id="47111" name="Rectangle 12"/>
          <p:cNvSpPr>
            <a:spLocks noChangeArrowheads="1"/>
          </p:cNvSpPr>
          <p:nvPr/>
        </p:nvSpPr>
        <p:spPr bwMode="auto">
          <a:xfrm>
            <a:off x="7772400" y="2314575"/>
            <a:ext cx="957263"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en-US" altLang="zh-CN" sz="2000">
                <a:ea typeface="宋体" panose="02010600030101010101" pitchFamily="2" charset="-122"/>
              </a:rPr>
              <a:t>Host</a:t>
            </a:r>
            <a:endParaRPr lang="en-US" altLang="zh-CN" sz="2000">
              <a:ea typeface="宋体" panose="02010600030101010101" pitchFamily="2" charset="-122"/>
            </a:endParaRPr>
          </a:p>
        </p:txBody>
      </p:sp>
      <p:sp>
        <p:nvSpPr>
          <p:cNvPr id="47112" name="Line 15"/>
          <p:cNvSpPr>
            <a:spLocks noChangeShapeType="1"/>
          </p:cNvSpPr>
          <p:nvPr/>
        </p:nvSpPr>
        <p:spPr bwMode="auto">
          <a:xfrm>
            <a:off x="2614613" y="3841750"/>
            <a:ext cx="6100762" cy="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47113" name="Rectangle 24"/>
          <p:cNvSpPr>
            <a:spLocks noChangeArrowheads="1"/>
          </p:cNvSpPr>
          <p:nvPr/>
        </p:nvSpPr>
        <p:spPr bwMode="auto">
          <a:xfrm>
            <a:off x="242888" y="3027363"/>
            <a:ext cx="2185987" cy="385762"/>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zh-CN" altLang="en-US" sz="2000">
                <a:ea typeface="宋体" panose="02010600030101010101" pitchFamily="2" charset="-122"/>
              </a:rPr>
              <a:t>192.168.5.121:</a:t>
            </a:r>
            <a:endParaRPr lang="zh-CN" altLang="en-US" sz="2000">
              <a:ea typeface="宋体" panose="02010600030101010101" pitchFamily="2" charset="-122"/>
            </a:endParaRPr>
          </a:p>
        </p:txBody>
      </p:sp>
      <p:sp>
        <p:nvSpPr>
          <p:cNvPr id="47114" name="Rectangle 25"/>
          <p:cNvSpPr>
            <a:spLocks noChangeArrowheads="1"/>
          </p:cNvSpPr>
          <p:nvPr/>
        </p:nvSpPr>
        <p:spPr bwMode="auto">
          <a:xfrm>
            <a:off x="2514600" y="3027363"/>
            <a:ext cx="1257300" cy="385762"/>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11000000</a:t>
            </a:r>
            <a:endParaRPr lang="zh-CN" altLang="en-US" sz="2000">
              <a:ea typeface="宋体" panose="02010600030101010101" pitchFamily="2" charset="-122"/>
            </a:endParaRPr>
          </a:p>
        </p:txBody>
      </p:sp>
      <p:sp>
        <p:nvSpPr>
          <p:cNvPr id="47115" name="Rectangle 26"/>
          <p:cNvSpPr>
            <a:spLocks noChangeArrowheads="1"/>
          </p:cNvSpPr>
          <p:nvPr/>
        </p:nvSpPr>
        <p:spPr bwMode="auto">
          <a:xfrm>
            <a:off x="2428875" y="3455988"/>
            <a:ext cx="1400175" cy="371475"/>
          </a:xfrm>
          <a:prstGeom prst="rect">
            <a:avLst/>
          </a:prstGeom>
          <a:noFill/>
          <a:ln w="9525">
            <a:noFill/>
            <a:miter lim="800000"/>
          </a:ln>
        </p:spPr>
        <p:txBody>
          <a:bodyPr wrap="none" lIns="21431" tIns="30362" rIns="21431" bIns="30362"/>
          <a:lstStyle/>
          <a:p>
            <a:pP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47116" name="Rectangle 27"/>
          <p:cNvSpPr>
            <a:spLocks noChangeArrowheads="1"/>
          </p:cNvSpPr>
          <p:nvPr/>
        </p:nvSpPr>
        <p:spPr bwMode="auto">
          <a:xfrm>
            <a:off x="1028700" y="3957638"/>
            <a:ext cx="1400175" cy="385762"/>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en-US" altLang="zh-CN" sz="2000">
                <a:ea typeface="宋体" panose="02010600030101010101" pitchFamily="2" charset="-122"/>
              </a:rPr>
              <a:t>Subnet:</a:t>
            </a:r>
            <a:endParaRPr lang="en-US" altLang="zh-CN" sz="2000">
              <a:ea typeface="宋体" panose="02010600030101010101" pitchFamily="2" charset="-122"/>
            </a:endParaRPr>
          </a:p>
        </p:txBody>
      </p:sp>
      <p:sp>
        <p:nvSpPr>
          <p:cNvPr id="47117" name="Rectangle 28"/>
          <p:cNvSpPr>
            <a:spLocks noChangeArrowheads="1"/>
          </p:cNvSpPr>
          <p:nvPr/>
        </p:nvSpPr>
        <p:spPr bwMode="auto">
          <a:xfrm>
            <a:off x="2486025" y="3956050"/>
            <a:ext cx="1285875" cy="385763"/>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11000000</a:t>
            </a:r>
            <a:endParaRPr lang="zh-CN" altLang="en-US" sz="2000">
              <a:ea typeface="宋体" panose="02010600030101010101" pitchFamily="2" charset="-122"/>
            </a:endParaRPr>
          </a:p>
        </p:txBody>
      </p:sp>
      <p:sp>
        <p:nvSpPr>
          <p:cNvPr id="47118" name="Rectangle 29"/>
          <p:cNvSpPr>
            <a:spLocks noChangeArrowheads="1"/>
          </p:cNvSpPr>
          <p:nvPr/>
        </p:nvSpPr>
        <p:spPr bwMode="auto">
          <a:xfrm>
            <a:off x="4043363" y="3956050"/>
            <a:ext cx="1285875" cy="385763"/>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10101000</a:t>
            </a:r>
            <a:endParaRPr lang="zh-CN" altLang="en-US" sz="2000">
              <a:ea typeface="宋体" panose="02010600030101010101" pitchFamily="2" charset="-122"/>
            </a:endParaRPr>
          </a:p>
        </p:txBody>
      </p:sp>
      <p:sp>
        <p:nvSpPr>
          <p:cNvPr id="47119" name="Rectangle 30"/>
          <p:cNvSpPr>
            <a:spLocks noChangeArrowheads="1"/>
          </p:cNvSpPr>
          <p:nvPr/>
        </p:nvSpPr>
        <p:spPr bwMode="auto">
          <a:xfrm>
            <a:off x="4014788" y="3027363"/>
            <a:ext cx="1314450" cy="385762"/>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10101000</a:t>
            </a:r>
            <a:endParaRPr lang="zh-CN" altLang="en-US" sz="2000">
              <a:ea typeface="宋体" panose="02010600030101010101" pitchFamily="2" charset="-122"/>
            </a:endParaRPr>
          </a:p>
        </p:txBody>
      </p:sp>
      <p:sp>
        <p:nvSpPr>
          <p:cNvPr id="47120" name="Rectangle 31"/>
          <p:cNvSpPr>
            <a:spLocks noChangeArrowheads="1"/>
          </p:cNvSpPr>
          <p:nvPr/>
        </p:nvSpPr>
        <p:spPr bwMode="auto">
          <a:xfrm>
            <a:off x="4029075" y="3455988"/>
            <a:ext cx="1300163" cy="371475"/>
          </a:xfrm>
          <a:prstGeom prst="rect">
            <a:avLst/>
          </a:prstGeom>
          <a:noFill/>
          <a:ln w="9525">
            <a:noFill/>
            <a:miter lim="800000"/>
          </a:ln>
        </p:spPr>
        <p:txBody>
          <a:bodyPr wrap="none" lIns="21431" tIns="30362" rIns="21431" bIns="30362"/>
          <a:lstStyle/>
          <a:p>
            <a:pP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47121" name="Rectangle 32"/>
          <p:cNvSpPr>
            <a:spLocks noChangeArrowheads="1"/>
          </p:cNvSpPr>
          <p:nvPr/>
        </p:nvSpPr>
        <p:spPr bwMode="auto">
          <a:xfrm>
            <a:off x="5486400" y="3027363"/>
            <a:ext cx="1300163" cy="557212"/>
          </a:xfrm>
          <a:prstGeom prst="rect">
            <a:avLst/>
          </a:prstGeom>
          <a:noFill/>
          <a:ln w="9525">
            <a:noFill/>
            <a:miter lim="800000"/>
          </a:ln>
        </p:spPr>
        <p:txBody>
          <a:bodyPr wrap="none" lIns="21431" tIns="30362" rIns="21431" bIns="30362"/>
          <a:lstStyle/>
          <a:p>
            <a:pPr defTabSz="1028700">
              <a:lnSpc>
                <a:spcPts val="2140"/>
              </a:lnSpc>
              <a:spcBef>
                <a:spcPts val="1350"/>
              </a:spcBef>
              <a:tabLst>
                <a:tab pos="514350" algn="l"/>
                <a:tab pos="1028700" algn="l"/>
                <a:tab pos="1543050" algn="l"/>
              </a:tabLst>
            </a:pPr>
            <a:r>
              <a:rPr lang="zh-CN" altLang="en-US" sz="2000">
                <a:ea typeface="宋体" panose="02010600030101010101" pitchFamily="2" charset="-122"/>
              </a:rPr>
              <a:t>00000101</a:t>
            </a:r>
            <a:endParaRPr lang="zh-CN" altLang="en-US" sz="2000">
              <a:ea typeface="宋体" panose="02010600030101010101" pitchFamily="2" charset="-122"/>
            </a:endParaRPr>
          </a:p>
        </p:txBody>
      </p:sp>
      <p:sp>
        <p:nvSpPr>
          <p:cNvPr id="47122" name="Rectangle 33"/>
          <p:cNvSpPr>
            <a:spLocks noChangeArrowheads="1"/>
          </p:cNvSpPr>
          <p:nvPr/>
        </p:nvSpPr>
        <p:spPr bwMode="auto">
          <a:xfrm>
            <a:off x="5500688" y="3956050"/>
            <a:ext cx="1285875" cy="385763"/>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00000101</a:t>
            </a:r>
            <a:endParaRPr lang="zh-CN" altLang="en-US" sz="2000">
              <a:ea typeface="宋体" panose="02010600030101010101" pitchFamily="2" charset="-122"/>
            </a:endParaRPr>
          </a:p>
        </p:txBody>
      </p:sp>
      <p:sp>
        <p:nvSpPr>
          <p:cNvPr id="47123" name="Rectangle 34"/>
          <p:cNvSpPr>
            <a:spLocks noChangeArrowheads="1"/>
          </p:cNvSpPr>
          <p:nvPr/>
        </p:nvSpPr>
        <p:spPr bwMode="auto">
          <a:xfrm>
            <a:off x="5486400" y="3455988"/>
            <a:ext cx="1300163" cy="371475"/>
          </a:xfrm>
          <a:prstGeom prst="rect">
            <a:avLst/>
          </a:prstGeom>
          <a:noFill/>
          <a:ln w="9525">
            <a:noFill/>
            <a:miter lim="800000"/>
          </a:ln>
        </p:spPr>
        <p:txBody>
          <a:bodyPr wrap="none" lIns="21431" tIns="30362" rIns="21431" bIns="30362"/>
          <a:lstStyle/>
          <a:p>
            <a:pPr defTabSz="1028700">
              <a:lnSpc>
                <a:spcPts val="2025"/>
              </a:lnSpc>
              <a:tabLst>
                <a:tab pos="514350" algn="l"/>
                <a:tab pos="1028700" algn="l"/>
                <a:tab pos="1543050" algn="l"/>
              </a:tabLst>
            </a:pPr>
            <a:r>
              <a:rPr lang="zh-CN" altLang="en-US" sz="2000">
                <a:ea typeface="宋体" panose="02010600030101010101" pitchFamily="2" charset="-122"/>
              </a:rPr>
              <a:t>11111111</a:t>
            </a:r>
            <a:endParaRPr lang="zh-CN" altLang="en-US" sz="2000">
              <a:ea typeface="宋体" panose="02010600030101010101" pitchFamily="2" charset="-122"/>
            </a:endParaRPr>
          </a:p>
        </p:txBody>
      </p:sp>
      <p:sp>
        <p:nvSpPr>
          <p:cNvPr id="47124" name="Rectangle 35"/>
          <p:cNvSpPr>
            <a:spLocks noChangeArrowheads="1"/>
          </p:cNvSpPr>
          <p:nvPr/>
        </p:nvSpPr>
        <p:spPr bwMode="auto">
          <a:xfrm>
            <a:off x="7010400" y="3027363"/>
            <a:ext cx="1743075" cy="385762"/>
          </a:xfrm>
          <a:prstGeom prst="rect">
            <a:avLst/>
          </a:prstGeom>
          <a:noFill/>
          <a:ln w="9525">
            <a:noFill/>
            <a:miter lim="800000"/>
          </a:ln>
        </p:spPr>
        <p:txBody>
          <a:bodyPr wrap="none" lIns="21431" tIns="30362" rIns="21431" bIns="30362"/>
          <a:lstStyle/>
          <a:p>
            <a:pPr algn="l" defTabSz="1028700">
              <a:lnSpc>
                <a:spcPts val="2140"/>
              </a:lnSpc>
              <a:tabLst>
                <a:tab pos="514350" algn="l"/>
                <a:tab pos="1028700" algn="l"/>
                <a:tab pos="1543050" algn="l"/>
              </a:tabLst>
            </a:pPr>
            <a:r>
              <a:rPr lang="zh-CN" altLang="en-US" sz="2000">
                <a:ea typeface="宋体" panose="02010600030101010101" pitchFamily="2" charset="-122"/>
              </a:rPr>
              <a:t>01111001  </a:t>
            </a:r>
            <a:endParaRPr lang="zh-CN" altLang="en-US" sz="2000">
              <a:ea typeface="宋体" panose="02010600030101010101" pitchFamily="2" charset="-122"/>
            </a:endParaRPr>
          </a:p>
        </p:txBody>
      </p:sp>
      <p:sp>
        <p:nvSpPr>
          <p:cNvPr id="47125" name="Rectangle 37"/>
          <p:cNvSpPr>
            <a:spLocks noChangeArrowheads="1"/>
          </p:cNvSpPr>
          <p:nvPr/>
        </p:nvSpPr>
        <p:spPr bwMode="auto">
          <a:xfrm>
            <a:off x="7010400" y="3956050"/>
            <a:ext cx="1771650" cy="385763"/>
          </a:xfrm>
          <a:prstGeom prst="rect">
            <a:avLst/>
          </a:prstGeom>
          <a:noFill/>
          <a:ln w="9525">
            <a:noFill/>
            <a:miter lim="800000"/>
          </a:ln>
        </p:spPr>
        <p:txBody>
          <a:bodyPr wrap="none" lIns="21431" tIns="30362" rIns="21431" bIns="30362"/>
          <a:lstStyle/>
          <a:p>
            <a:pPr algn="l" defTabSz="1028700">
              <a:lnSpc>
                <a:spcPts val="2140"/>
              </a:lnSpc>
              <a:tabLst>
                <a:tab pos="514350" algn="l"/>
                <a:tab pos="1028700" algn="l"/>
                <a:tab pos="1543050" algn="l"/>
              </a:tabLst>
            </a:pPr>
            <a:r>
              <a:rPr lang="zh-CN" altLang="en-US" sz="2000">
                <a:ea typeface="宋体" panose="02010600030101010101" pitchFamily="2" charset="-122"/>
              </a:rPr>
              <a:t>01111000</a:t>
            </a:r>
            <a:endParaRPr lang="zh-CN" altLang="en-US" sz="2000">
              <a:ea typeface="宋体" panose="02010600030101010101" pitchFamily="2" charset="-122"/>
            </a:endParaRPr>
          </a:p>
        </p:txBody>
      </p:sp>
      <p:sp>
        <p:nvSpPr>
          <p:cNvPr id="47126" name="Rectangle 38"/>
          <p:cNvSpPr>
            <a:spLocks noChangeArrowheads="1"/>
          </p:cNvSpPr>
          <p:nvPr/>
        </p:nvSpPr>
        <p:spPr bwMode="auto">
          <a:xfrm>
            <a:off x="114300" y="3441700"/>
            <a:ext cx="2314575" cy="371475"/>
          </a:xfrm>
          <a:prstGeom prst="rect">
            <a:avLst/>
          </a:prstGeom>
          <a:noFill/>
          <a:ln w="9525">
            <a:noFill/>
            <a:miter lim="800000"/>
          </a:ln>
        </p:spPr>
        <p:txBody>
          <a:bodyPr wrap="none" lIns="21431" tIns="30362" rIns="21431" bIns="30362"/>
          <a:lstStyle/>
          <a:p>
            <a:pPr algn="r" defTabSz="1028700">
              <a:lnSpc>
                <a:spcPts val="2025"/>
              </a:lnSpc>
              <a:tabLst>
                <a:tab pos="514350" algn="l"/>
                <a:tab pos="1028700" algn="l"/>
                <a:tab pos="1543050" algn="l"/>
              </a:tabLst>
            </a:pPr>
            <a:r>
              <a:rPr lang="zh-CN" altLang="en-US" sz="2000">
                <a:ea typeface="宋体" panose="02010600030101010101" pitchFamily="2" charset="-122"/>
              </a:rPr>
              <a:t>255.255.255.248:</a:t>
            </a:r>
            <a:endParaRPr lang="zh-CN" altLang="en-US" sz="2000">
              <a:ea typeface="宋体" panose="02010600030101010101" pitchFamily="2" charset="-122"/>
            </a:endParaRPr>
          </a:p>
        </p:txBody>
      </p:sp>
      <p:sp>
        <p:nvSpPr>
          <p:cNvPr id="708647" name="Rectangle 39"/>
          <p:cNvSpPr>
            <a:spLocks noGrp="1" noChangeArrowheads="1"/>
          </p:cNvSpPr>
          <p:nvPr>
            <p:ph type="title"/>
          </p:nvPr>
        </p:nvSpPr>
        <p:spPr>
          <a:xfrm>
            <a:off x="34925" y="44450"/>
            <a:ext cx="7959725" cy="1143000"/>
          </a:xfrm>
          <a:effectLst>
            <a:outerShdw dist="35921" dir="2700000" algn="ctr" rotWithShape="0">
              <a:schemeClr val="bg2"/>
            </a:outerShdw>
          </a:effectLst>
        </p:spPr>
        <p:txBody>
          <a:bodyPr lIns="82153" tIns="41076" rIns="82153" bIns="41076"/>
          <a:lstStyle/>
          <a:p>
            <a:pPr>
              <a:defRPr/>
            </a:pPr>
            <a:r>
              <a:rPr lang="en-US" altLang="zh-CN" smtClean="0">
                <a:solidFill>
                  <a:schemeClr val="tx1"/>
                </a:solidFill>
                <a:ea typeface="宋体" panose="02010600030101010101" pitchFamily="2" charset="-122"/>
              </a:rPr>
              <a:t>C</a:t>
            </a:r>
            <a:r>
              <a:rPr lang="zh-CN" altLang="en-US" smtClean="0">
                <a:solidFill>
                  <a:schemeClr val="tx1"/>
                </a:solidFill>
                <a:ea typeface="宋体" panose="02010600030101010101" pitchFamily="2" charset="-122"/>
              </a:rPr>
              <a:t>类地址子网规划</a:t>
            </a:r>
            <a:endParaRPr lang="zh-CN" altLang="en-US" smtClean="0">
              <a:solidFill>
                <a:schemeClr val="tx1"/>
              </a:solidFill>
              <a:ea typeface="宋体" panose="02010600030101010101" pitchFamily="2" charset="-122"/>
            </a:endParaRPr>
          </a:p>
        </p:txBody>
      </p:sp>
      <p:sp>
        <p:nvSpPr>
          <p:cNvPr id="47128" name="Rectangle 40"/>
          <p:cNvSpPr>
            <a:spLocks noGrp="1" noChangeArrowheads="1"/>
          </p:cNvSpPr>
          <p:nvPr>
            <p:ph type="body" sz="half" idx="2"/>
          </p:nvPr>
        </p:nvSpPr>
        <p:spPr>
          <a:xfrm>
            <a:off x="458788" y="4913313"/>
            <a:ext cx="8226425" cy="1411287"/>
          </a:xfrm>
          <a:noFill/>
        </p:spPr>
        <p:txBody>
          <a:bodyPr lIns="82153" tIns="41076" rIns="82153" bIns="41076" anchor="ctr" anchorCtr="1"/>
          <a:lstStyle/>
          <a:p>
            <a:r>
              <a:rPr lang="en-US" altLang="zh-CN" sz="2200" smtClean="0">
                <a:ea typeface="宋体" panose="02010600030101010101" pitchFamily="2" charset="-122"/>
              </a:rPr>
              <a:t>Subnet Address = 192.168.5.120</a:t>
            </a:r>
            <a:endParaRPr lang="en-US" altLang="zh-CN" sz="2200" smtClean="0">
              <a:ea typeface="宋体" panose="02010600030101010101" pitchFamily="2" charset="-122"/>
            </a:endParaRPr>
          </a:p>
          <a:p>
            <a:r>
              <a:rPr lang="en-US" altLang="zh-CN" sz="2200" smtClean="0">
                <a:ea typeface="宋体" panose="02010600030101010101" pitchFamily="2" charset="-122"/>
              </a:rPr>
              <a:t>Host Addresses = 192.168.5.121</a:t>
            </a:r>
            <a:r>
              <a:rPr lang="en-US" altLang="zh-CN" sz="2200" smtClean="0">
                <a:latin typeface="Helvetica" pitchFamily="34" charset="0"/>
                <a:ea typeface="宋体" panose="02010600030101010101" pitchFamily="2" charset="-122"/>
              </a:rPr>
              <a:t>–</a:t>
            </a:r>
            <a:r>
              <a:rPr lang="en-US" altLang="zh-CN" sz="2200" smtClean="0">
                <a:ea typeface="宋体" panose="02010600030101010101" pitchFamily="2" charset="-122"/>
              </a:rPr>
              <a:t>192.168.5.126</a:t>
            </a:r>
            <a:endParaRPr lang="en-US" altLang="zh-CN" sz="2200" smtClean="0">
              <a:ea typeface="宋体" panose="02010600030101010101" pitchFamily="2" charset="-122"/>
            </a:endParaRPr>
          </a:p>
          <a:p>
            <a:r>
              <a:rPr lang="en-US" altLang="zh-CN" sz="2200" smtClean="0">
                <a:ea typeface="宋体" panose="02010600030101010101" pitchFamily="2" charset="-122"/>
              </a:rPr>
              <a:t>Broadcast Address = 192.168.5.127</a:t>
            </a:r>
            <a:endParaRPr lang="en-US" altLang="zh-CN" sz="2200" smtClean="0">
              <a:ea typeface="宋体" panose="02010600030101010101" pitchFamily="2" charset="-122"/>
            </a:endParaRPr>
          </a:p>
          <a:p>
            <a:r>
              <a:rPr lang="en-US" altLang="zh-CN" sz="2200" smtClean="0">
                <a:ea typeface="宋体" panose="02010600030101010101" pitchFamily="2" charset="-122"/>
              </a:rPr>
              <a:t>Five Bits of Subnetting</a:t>
            </a:r>
            <a:endParaRPr lang="en-US" altLang="zh-CN" sz="2200" smtClean="0">
              <a:ea typeface="宋体" panose="02010600030101010101" pitchFamily="2" charset="-122"/>
            </a:endParaRPr>
          </a:p>
        </p:txBody>
      </p:sp>
      <p:sp>
        <p:nvSpPr>
          <p:cNvPr id="47129" name="Line 41"/>
          <p:cNvSpPr>
            <a:spLocks noChangeShapeType="1"/>
          </p:cNvSpPr>
          <p:nvPr/>
        </p:nvSpPr>
        <p:spPr bwMode="auto">
          <a:xfrm>
            <a:off x="5410200" y="2286000"/>
            <a:ext cx="0" cy="228600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47130" name="Line 42"/>
          <p:cNvSpPr>
            <a:spLocks noChangeShapeType="1"/>
          </p:cNvSpPr>
          <p:nvPr/>
        </p:nvSpPr>
        <p:spPr bwMode="auto">
          <a:xfrm>
            <a:off x="7729538" y="2209800"/>
            <a:ext cx="0" cy="2514600"/>
          </a:xfrm>
          <a:prstGeom prst="line">
            <a:avLst/>
          </a:prstGeom>
          <a:noFill/>
          <a:ln w="28575">
            <a:solidFill>
              <a:schemeClr val="accent2"/>
            </a:solidFill>
            <a:round/>
            <a:headEnd type="none" w="sm" len="sm"/>
            <a:tailEnd type="none" w="sm" len="sm"/>
          </a:ln>
        </p:spPr>
        <p:txBody>
          <a:bodyPr wrap="none" anchor="ctr"/>
          <a:lstStyle/>
          <a:p>
            <a:endParaRPr lang="zh-CN" altLang="en-US"/>
          </a:p>
        </p:txBody>
      </p:sp>
      <p:sp>
        <p:nvSpPr>
          <p:cNvPr id="47131" name="Line 43"/>
          <p:cNvSpPr>
            <a:spLocks noChangeShapeType="1"/>
          </p:cNvSpPr>
          <p:nvPr/>
        </p:nvSpPr>
        <p:spPr bwMode="auto">
          <a:xfrm>
            <a:off x="2590800" y="2819400"/>
            <a:ext cx="6100763" cy="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47132" name="Rectangle 44"/>
          <p:cNvSpPr>
            <a:spLocks noChangeArrowheads="1"/>
          </p:cNvSpPr>
          <p:nvPr/>
        </p:nvSpPr>
        <p:spPr bwMode="auto">
          <a:xfrm>
            <a:off x="990600" y="4338638"/>
            <a:ext cx="1400175" cy="385762"/>
          </a:xfrm>
          <a:prstGeom prst="rect">
            <a:avLst/>
          </a:prstGeom>
          <a:noFill/>
          <a:ln w="9525">
            <a:noFill/>
            <a:miter lim="800000"/>
          </a:ln>
        </p:spPr>
        <p:txBody>
          <a:bodyPr wrap="none" lIns="21431" tIns="30362" rIns="21431" bIns="30362"/>
          <a:lstStyle/>
          <a:p>
            <a:pPr algn="r" defTabSz="1028700">
              <a:lnSpc>
                <a:spcPts val="2140"/>
              </a:lnSpc>
              <a:tabLst>
                <a:tab pos="514350" algn="l"/>
                <a:tab pos="1028700" algn="l"/>
                <a:tab pos="1543050" algn="l"/>
              </a:tabLst>
            </a:pPr>
            <a:r>
              <a:rPr lang="en-US" altLang="zh-CN" sz="2000">
                <a:ea typeface="宋体" panose="02010600030101010101" pitchFamily="2" charset="-122"/>
              </a:rPr>
              <a:t>Broadcast:</a:t>
            </a:r>
            <a:endParaRPr lang="en-US" altLang="zh-CN" sz="2000">
              <a:ea typeface="宋体" panose="02010600030101010101" pitchFamily="2" charset="-122"/>
            </a:endParaRPr>
          </a:p>
        </p:txBody>
      </p:sp>
      <p:sp>
        <p:nvSpPr>
          <p:cNvPr id="47133" name="Line 45"/>
          <p:cNvSpPr>
            <a:spLocks noChangeShapeType="1"/>
          </p:cNvSpPr>
          <p:nvPr/>
        </p:nvSpPr>
        <p:spPr bwMode="auto">
          <a:xfrm>
            <a:off x="6786563" y="2209800"/>
            <a:ext cx="0" cy="2362200"/>
          </a:xfrm>
          <a:prstGeom prst="line">
            <a:avLst/>
          </a:prstGeom>
          <a:noFill/>
          <a:ln w="50800">
            <a:solidFill>
              <a:schemeClr val="accent1"/>
            </a:solidFill>
            <a:round/>
            <a:headEnd type="none" w="sm" len="sm"/>
            <a:tailEnd type="none" w="sm" len="sm"/>
          </a:ln>
        </p:spPr>
        <p:txBody>
          <a:bodyPr wrap="none" anchor="ctr"/>
          <a:lstStyle/>
          <a:p>
            <a:endParaRPr lang="zh-CN" altLang="en-US"/>
          </a:p>
        </p:txBody>
      </p:sp>
      <p:sp>
        <p:nvSpPr>
          <p:cNvPr id="47134" name="Rectangle 46"/>
          <p:cNvSpPr>
            <a:spLocks noChangeArrowheads="1"/>
          </p:cNvSpPr>
          <p:nvPr/>
        </p:nvSpPr>
        <p:spPr bwMode="auto">
          <a:xfrm>
            <a:off x="5576888" y="2305050"/>
            <a:ext cx="1443037" cy="528638"/>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en-US" altLang="zh-CN" sz="2000">
                <a:ea typeface="宋体" panose="02010600030101010101" pitchFamily="2" charset="-122"/>
              </a:rPr>
              <a:t>Network</a:t>
            </a:r>
            <a:endParaRPr lang="en-US" altLang="zh-CN" sz="2000">
              <a:ea typeface="宋体" panose="02010600030101010101" pitchFamily="2" charset="-122"/>
            </a:endParaRPr>
          </a:p>
        </p:txBody>
      </p:sp>
      <p:sp>
        <p:nvSpPr>
          <p:cNvPr id="47135" name="Rectangle 47"/>
          <p:cNvSpPr>
            <a:spLocks noChangeArrowheads="1"/>
          </p:cNvSpPr>
          <p:nvPr/>
        </p:nvSpPr>
        <p:spPr bwMode="auto">
          <a:xfrm>
            <a:off x="2595563" y="2290763"/>
            <a:ext cx="1443037" cy="528637"/>
          </a:xfrm>
          <a:prstGeom prst="rect">
            <a:avLst/>
          </a:prstGeom>
          <a:noFill/>
          <a:ln w="9525">
            <a:noFill/>
            <a:miter lim="800000"/>
          </a:ln>
        </p:spPr>
        <p:txBody>
          <a:bodyPr wrap="none" lIns="21431" tIns="30362" rIns="21431" bIns="30362"/>
          <a:lstStyle/>
          <a:p>
            <a:pPr algn="l" defTabSz="1028700">
              <a:lnSpc>
                <a:spcPts val="2365"/>
              </a:lnSpc>
              <a:tabLst>
                <a:tab pos="514350" algn="l"/>
                <a:tab pos="1028700" algn="l"/>
                <a:tab pos="1543050" algn="l"/>
              </a:tabLst>
            </a:pPr>
            <a:r>
              <a:rPr lang="en-US" altLang="zh-CN" sz="2000">
                <a:ea typeface="宋体" panose="02010600030101010101" pitchFamily="2" charset="-122"/>
              </a:rPr>
              <a:t>Network</a:t>
            </a:r>
            <a:endParaRPr lang="en-US" altLang="zh-CN" sz="2000">
              <a:ea typeface="宋体" panose="02010600030101010101" pitchFamily="2" charset="-122"/>
            </a:endParaRPr>
          </a:p>
        </p:txBody>
      </p:sp>
      <p:sp>
        <p:nvSpPr>
          <p:cNvPr id="47136" name="Rectangle 48"/>
          <p:cNvSpPr>
            <a:spLocks noChangeArrowheads="1"/>
          </p:cNvSpPr>
          <p:nvPr/>
        </p:nvSpPr>
        <p:spPr bwMode="auto">
          <a:xfrm>
            <a:off x="2481263" y="4338638"/>
            <a:ext cx="1285875" cy="385762"/>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11000000</a:t>
            </a:r>
            <a:endParaRPr lang="zh-CN" altLang="en-US" sz="2000">
              <a:ea typeface="宋体" panose="02010600030101010101" pitchFamily="2" charset="-122"/>
            </a:endParaRPr>
          </a:p>
        </p:txBody>
      </p:sp>
      <p:sp>
        <p:nvSpPr>
          <p:cNvPr id="47137" name="Rectangle 49"/>
          <p:cNvSpPr>
            <a:spLocks noChangeArrowheads="1"/>
          </p:cNvSpPr>
          <p:nvPr/>
        </p:nvSpPr>
        <p:spPr bwMode="auto">
          <a:xfrm>
            <a:off x="4038600" y="4338638"/>
            <a:ext cx="1285875" cy="385762"/>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10101000</a:t>
            </a:r>
            <a:endParaRPr lang="zh-CN" altLang="en-US" sz="2000">
              <a:ea typeface="宋体" panose="02010600030101010101" pitchFamily="2" charset="-122"/>
            </a:endParaRPr>
          </a:p>
        </p:txBody>
      </p:sp>
      <p:sp>
        <p:nvSpPr>
          <p:cNvPr id="47138" name="Rectangle 50"/>
          <p:cNvSpPr>
            <a:spLocks noChangeArrowheads="1"/>
          </p:cNvSpPr>
          <p:nvPr/>
        </p:nvSpPr>
        <p:spPr bwMode="auto">
          <a:xfrm>
            <a:off x="5495925" y="4338638"/>
            <a:ext cx="1285875" cy="385762"/>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00000101</a:t>
            </a:r>
            <a:endParaRPr lang="zh-CN" altLang="en-US" sz="2000">
              <a:ea typeface="宋体" panose="02010600030101010101" pitchFamily="2" charset="-122"/>
            </a:endParaRPr>
          </a:p>
        </p:txBody>
      </p:sp>
      <p:sp>
        <p:nvSpPr>
          <p:cNvPr id="47139" name="Rectangle 51"/>
          <p:cNvSpPr>
            <a:spLocks noChangeArrowheads="1"/>
          </p:cNvSpPr>
          <p:nvPr/>
        </p:nvSpPr>
        <p:spPr bwMode="auto">
          <a:xfrm>
            <a:off x="6967538" y="4338638"/>
            <a:ext cx="1285875" cy="385762"/>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zh-CN" altLang="en-US" sz="2000">
                <a:ea typeface="宋体" panose="02010600030101010101" pitchFamily="2" charset="-122"/>
              </a:rPr>
              <a:t>01111111</a:t>
            </a:r>
            <a:endParaRPr lang="zh-CN" altLang="en-US" sz="200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61938" y="2408238"/>
            <a:ext cx="8448675" cy="2557462"/>
          </a:xfrm>
          <a:prstGeom prst="rect">
            <a:avLst/>
          </a:prstGeom>
          <a:solidFill>
            <a:srgbClr val="FFEFC2"/>
          </a:solidFill>
          <a:ln w="12700">
            <a:solidFill>
              <a:srgbClr val="000000"/>
            </a:solidFill>
            <a:miter lim="800000"/>
          </a:ln>
        </p:spPr>
        <p:txBody>
          <a:bodyPr wrap="none" anchor="ctr"/>
          <a:lstStyle/>
          <a:p>
            <a:endParaRPr lang="zh-CN" altLang="en-US">
              <a:ea typeface="宋体" panose="02010600030101010101" pitchFamily="2" charset="-122"/>
            </a:endParaRPr>
          </a:p>
        </p:txBody>
      </p:sp>
      <p:sp>
        <p:nvSpPr>
          <p:cNvPr id="48131" name="Rectangle 3"/>
          <p:cNvSpPr>
            <a:spLocks noChangeArrowheads="1"/>
          </p:cNvSpPr>
          <p:nvPr/>
        </p:nvSpPr>
        <p:spPr bwMode="auto">
          <a:xfrm>
            <a:off x="261938" y="2408238"/>
            <a:ext cx="8448675" cy="414337"/>
          </a:xfrm>
          <a:prstGeom prst="rect">
            <a:avLst/>
          </a:prstGeom>
          <a:solidFill>
            <a:schemeClr val="folHlink"/>
          </a:solidFill>
          <a:ln w="12700">
            <a:solidFill>
              <a:srgbClr val="000000"/>
            </a:solidFill>
            <a:miter lim="800000"/>
          </a:ln>
        </p:spPr>
        <p:txBody>
          <a:bodyPr wrap="none" anchor="ctr"/>
          <a:lstStyle/>
          <a:p>
            <a:endParaRPr lang="zh-CN" altLang="en-US">
              <a:ea typeface="宋体" panose="02010600030101010101" pitchFamily="2" charset="-122"/>
            </a:endParaRPr>
          </a:p>
        </p:txBody>
      </p:sp>
      <p:sp>
        <p:nvSpPr>
          <p:cNvPr id="716804" name="Rectangle 4"/>
          <p:cNvSpPr>
            <a:spLocks noGrp="1" noChangeArrowheads="1"/>
          </p:cNvSpPr>
          <p:nvPr>
            <p:ph type="title"/>
          </p:nvPr>
        </p:nvSpPr>
        <p:spPr>
          <a:xfrm>
            <a:off x="34925" y="44450"/>
            <a:ext cx="7959725" cy="1143000"/>
          </a:xfrm>
          <a:effectLst>
            <a:outerShdw dist="35921" dir="2700000" algn="ctr" rotWithShape="0">
              <a:schemeClr val="bg2"/>
            </a:outerShdw>
          </a:effectLst>
        </p:spPr>
        <p:txBody>
          <a:bodyPr lIns="82153" tIns="41076" rIns="82153" bIns="41076"/>
          <a:lstStyle/>
          <a:p>
            <a:pPr>
              <a:defRPr/>
            </a:pPr>
            <a:r>
              <a:rPr lang="zh-CN" altLang="en-US" smtClean="0">
                <a:ea typeface="宋体" panose="02010600030101010101" pitchFamily="2" charset="-122"/>
              </a:rPr>
              <a:t>广播地址练习</a:t>
            </a:r>
            <a:endParaRPr lang="zh-CN" altLang="en-US" smtClean="0">
              <a:ea typeface="宋体" panose="02010600030101010101" pitchFamily="2" charset="-122"/>
            </a:endParaRPr>
          </a:p>
        </p:txBody>
      </p:sp>
      <p:sp>
        <p:nvSpPr>
          <p:cNvPr id="48133" name="Freeform 5"/>
          <p:cNvSpPr/>
          <p:nvPr/>
        </p:nvSpPr>
        <p:spPr bwMode="auto">
          <a:xfrm>
            <a:off x="8716963" y="2228850"/>
            <a:ext cx="173037" cy="2744788"/>
          </a:xfrm>
          <a:custGeom>
            <a:avLst/>
            <a:gdLst>
              <a:gd name="T0" fmla="*/ 2147483647 w 97"/>
              <a:gd name="T1" fmla="*/ 0 h 1537"/>
              <a:gd name="T2" fmla="*/ 2147483647 w 97"/>
              <a:gd name="T3" fmla="*/ 0 h 1537"/>
              <a:gd name="T4" fmla="*/ 0 w 97"/>
              <a:gd name="T5" fmla="*/ 2147483647 h 1537"/>
              <a:gd name="T6" fmla="*/ 0 w 97"/>
              <a:gd name="T7" fmla="*/ 2147483647 h 1537"/>
              <a:gd name="T8" fmla="*/ 2147483647 w 97"/>
              <a:gd name="T9" fmla="*/ 2147483647 h 1537"/>
              <a:gd name="T10" fmla="*/ 2147483647 w 97"/>
              <a:gd name="T11" fmla="*/ 0 h 1537"/>
              <a:gd name="T12" fmla="*/ 0 60000 65536"/>
              <a:gd name="T13" fmla="*/ 0 60000 65536"/>
              <a:gd name="T14" fmla="*/ 0 60000 65536"/>
              <a:gd name="T15" fmla="*/ 0 60000 65536"/>
              <a:gd name="T16" fmla="*/ 0 60000 65536"/>
              <a:gd name="T17" fmla="*/ 0 60000 65536"/>
              <a:gd name="T18" fmla="*/ 0 w 97"/>
              <a:gd name="T19" fmla="*/ 0 h 1537"/>
              <a:gd name="T20" fmla="*/ 97 w 97"/>
              <a:gd name="T21" fmla="*/ 1537 h 1537"/>
            </a:gdLst>
            <a:ahLst/>
            <a:cxnLst>
              <a:cxn ang="T12">
                <a:pos x="T0" y="T1"/>
              </a:cxn>
              <a:cxn ang="T13">
                <a:pos x="T2" y="T3"/>
              </a:cxn>
              <a:cxn ang="T14">
                <a:pos x="T4" y="T5"/>
              </a:cxn>
              <a:cxn ang="T15">
                <a:pos x="T6" y="T7"/>
              </a:cxn>
              <a:cxn ang="T16">
                <a:pos x="T8" y="T9"/>
              </a:cxn>
              <a:cxn ang="T17">
                <a:pos x="T10" y="T11"/>
              </a:cxn>
            </a:cxnLst>
            <a:rect l="T18" t="T19" r="T20" b="T21"/>
            <a:pathLst>
              <a:path w="97" h="1537">
                <a:moveTo>
                  <a:pt x="96" y="0"/>
                </a:moveTo>
                <a:lnTo>
                  <a:pt x="96" y="0"/>
                </a:lnTo>
                <a:lnTo>
                  <a:pt x="0" y="96"/>
                </a:lnTo>
                <a:lnTo>
                  <a:pt x="0" y="1536"/>
                </a:lnTo>
                <a:lnTo>
                  <a:pt x="96" y="1440"/>
                </a:lnTo>
                <a:lnTo>
                  <a:pt x="96" y="0"/>
                </a:lnTo>
              </a:path>
            </a:pathLst>
          </a:custGeom>
          <a:solidFill>
            <a:srgbClr val="FFDA74"/>
          </a:solidFill>
          <a:ln w="12700" cap="rnd">
            <a:solidFill>
              <a:schemeClr val="tx1"/>
            </a:solidFill>
            <a:round/>
          </a:ln>
        </p:spPr>
        <p:txBody>
          <a:bodyPr/>
          <a:lstStyle/>
          <a:p>
            <a:endParaRPr lang="zh-CN" altLang="en-US"/>
          </a:p>
        </p:txBody>
      </p:sp>
      <p:sp>
        <p:nvSpPr>
          <p:cNvPr id="48134" name="Freeform 6"/>
          <p:cNvSpPr/>
          <p:nvPr/>
        </p:nvSpPr>
        <p:spPr bwMode="auto">
          <a:xfrm>
            <a:off x="255588" y="2228850"/>
            <a:ext cx="8634412" cy="173038"/>
          </a:xfrm>
          <a:custGeom>
            <a:avLst/>
            <a:gdLst>
              <a:gd name="T0" fmla="*/ 0 w 4835"/>
              <a:gd name="T1" fmla="*/ 2147483647 h 97"/>
              <a:gd name="T2" fmla="*/ 2147483647 w 4835"/>
              <a:gd name="T3" fmla="*/ 0 h 97"/>
              <a:gd name="T4" fmla="*/ 2147483647 w 4835"/>
              <a:gd name="T5" fmla="*/ 0 h 97"/>
              <a:gd name="T6" fmla="*/ 2147483647 w 4835"/>
              <a:gd name="T7" fmla="*/ 2147483647 h 97"/>
              <a:gd name="T8" fmla="*/ 0 w 4835"/>
              <a:gd name="T9" fmla="*/ 2147483647 h 97"/>
              <a:gd name="T10" fmla="*/ 0 60000 65536"/>
              <a:gd name="T11" fmla="*/ 0 60000 65536"/>
              <a:gd name="T12" fmla="*/ 0 60000 65536"/>
              <a:gd name="T13" fmla="*/ 0 60000 65536"/>
              <a:gd name="T14" fmla="*/ 0 60000 65536"/>
              <a:gd name="T15" fmla="*/ 0 w 4835"/>
              <a:gd name="T16" fmla="*/ 0 h 97"/>
              <a:gd name="T17" fmla="*/ 4835 w 4835"/>
              <a:gd name="T18" fmla="*/ 97 h 97"/>
            </a:gdLst>
            <a:ahLst/>
            <a:cxnLst>
              <a:cxn ang="T10">
                <a:pos x="T0" y="T1"/>
              </a:cxn>
              <a:cxn ang="T11">
                <a:pos x="T2" y="T3"/>
              </a:cxn>
              <a:cxn ang="T12">
                <a:pos x="T4" y="T5"/>
              </a:cxn>
              <a:cxn ang="T13">
                <a:pos x="T6" y="T7"/>
              </a:cxn>
              <a:cxn ang="T14">
                <a:pos x="T8" y="T9"/>
              </a:cxn>
            </a:cxnLst>
            <a:rect l="T15" t="T16" r="T17" b="T18"/>
            <a:pathLst>
              <a:path w="4835" h="97">
                <a:moveTo>
                  <a:pt x="0" y="96"/>
                </a:moveTo>
                <a:lnTo>
                  <a:pt x="96" y="0"/>
                </a:lnTo>
                <a:lnTo>
                  <a:pt x="4834" y="0"/>
                </a:lnTo>
                <a:lnTo>
                  <a:pt x="4738" y="96"/>
                </a:lnTo>
                <a:lnTo>
                  <a:pt x="0" y="96"/>
                </a:lnTo>
              </a:path>
            </a:pathLst>
          </a:custGeom>
          <a:solidFill>
            <a:srgbClr val="FFDA74"/>
          </a:solidFill>
          <a:ln w="12700" cap="rnd">
            <a:solidFill>
              <a:schemeClr val="tx1"/>
            </a:solidFill>
            <a:round/>
          </a:ln>
        </p:spPr>
        <p:txBody>
          <a:bodyPr/>
          <a:lstStyle/>
          <a:p>
            <a:endParaRPr lang="zh-CN" altLang="en-US"/>
          </a:p>
        </p:txBody>
      </p:sp>
      <p:sp>
        <p:nvSpPr>
          <p:cNvPr id="716807" name="Freeform 7"/>
          <p:cNvSpPr/>
          <p:nvPr/>
        </p:nvSpPr>
        <p:spPr bwMode="auto">
          <a:xfrm>
            <a:off x="255588" y="2657475"/>
            <a:ext cx="8634412" cy="173038"/>
          </a:xfrm>
          <a:custGeom>
            <a:avLst/>
            <a:gdLst/>
            <a:ahLst/>
            <a:cxnLst>
              <a:cxn ang="0">
                <a:pos x="0" y="96"/>
              </a:cxn>
              <a:cxn ang="0">
                <a:pos x="4738" y="96"/>
              </a:cxn>
              <a:cxn ang="0">
                <a:pos x="4834" y="0"/>
              </a:cxn>
            </a:cxnLst>
            <a:rect l="0" t="0" r="r" b="b"/>
            <a:pathLst>
              <a:path w="4835" h="97">
                <a:moveTo>
                  <a:pt x="0" y="96"/>
                </a:moveTo>
                <a:lnTo>
                  <a:pt x="4738" y="96"/>
                </a:lnTo>
                <a:lnTo>
                  <a:pt x="4834" y="0"/>
                </a:lnTo>
              </a:path>
            </a:pathLst>
          </a:custGeom>
          <a:noFill/>
          <a:ln w="25400" cap="rnd" cmpd="sng">
            <a:solidFill>
              <a:schemeClr val="bg2"/>
            </a:solidFill>
            <a:prstDash val="solid"/>
            <a:round/>
            <a:headEnd type="none" w="sm" len="sm"/>
            <a:tailEnd type="none" w="sm" len="sm"/>
          </a:ln>
          <a:effectLst>
            <a:outerShdw dist="17961" dir="2700000" algn="ctr" rotWithShape="0">
              <a:schemeClr val="tx1"/>
            </a:outerShdw>
          </a:effectLst>
        </p:spPr>
        <p:txBody>
          <a:bodyPr/>
          <a:lstStyle/>
          <a:p>
            <a:pPr>
              <a:defRPr/>
            </a:pPr>
            <a:endParaRPr lang="zh-CN" altLang="en-US">
              <a:ea typeface="宋体" panose="02010600030101010101" pitchFamily="2" charset="-122"/>
            </a:endParaRPr>
          </a:p>
        </p:txBody>
      </p:sp>
      <p:sp>
        <p:nvSpPr>
          <p:cNvPr id="48136" name="Rectangle 8"/>
          <p:cNvSpPr>
            <a:spLocks noChangeArrowheads="1"/>
          </p:cNvSpPr>
          <p:nvPr/>
        </p:nvSpPr>
        <p:spPr bwMode="auto">
          <a:xfrm>
            <a:off x="369888" y="2443163"/>
            <a:ext cx="962025"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2"/>
                </a:solidFill>
                <a:ea typeface="宋体" panose="02010600030101010101" pitchFamily="2" charset="-122"/>
              </a:rPr>
              <a:t>地址</a:t>
            </a:r>
            <a:endParaRPr lang="zh-CN" altLang="en-US">
              <a:solidFill>
                <a:schemeClr val="bg2"/>
              </a:solidFill>
              <a:ea typeface="宋体" panose="02010600030101010101" pitchFamily="2" charset="-122"/>
            </a:endParaRPr>
          </a:p>
        </p:txBody>
      </p:sp>
      <p:sp>
        <p:nvSpPr>
          <p:cNvPr id="48137" name="Rectangle 9"/>
          <p:cNvSpPr>
            <a:spLocks noChangeArrowheads="1"/>
          </p:cNvSpPr>
          <p:nvPr/>
        </p:nvSpPr>
        <p:spPr bwMode="auto">
          <a:xfrm>
            <a:off x="3983038" y="2443163"/>
            <a:ext cx="942975" cy="365125"/>
          </a:xfrm>
          <a:prstGeom prst="rect">
            <a:avLst/>
          </a:prstGeom>
          <a:noFill/>
          <a:ln w="9525">
            <a:noFill/>
            <a:miter lim="800000"/>
          </a:ln>
        </p:spPr>
        <p:txBody>
          <a:bodyPr lIns="103584" tIns="51793" rIns="103584" bIns="51793">
            <a:spAutoFit/>
          </a:bodyPr>
          <a:lstStyle/>
          <a:p>
            <a:pPr defTabSz="1028700">
              <a:lnSpc>
                <a:spcPct val="95000"/>
              </a:lnSpc>
              <a:spcBef>
                <a:spcPct val="50000"/>
              </a:spcBef>
            </a:pPr>
            <a:r>
              <a:rPr lang="zh-CN" altLang="en-US">
                <a:solidFill>
                  <a:schemeClr val="bg2"/>
                </a:solidFill>
                <a:ea typeface="宋体" panose="02010600030101010101" pitchFamily="2" charset="-122"/>
              </a:rPr>
              <a:t>类别</a:t>
            </a:r>
            <a:endParaRPr lang="zh-CN" altLang="en-US">
              <a:solidFill>
                <a:schemeClr val="bg2"/>
              </a:solidFill>
              <a:ea typeface="宋体" panose="02010600030101010101" pitchFamily="2" charset="-122"/>
            </a:endParaRPr>
          </a:p>
        </p:txBody>
      </p:sp>
      <p:sp>
        <p:nvSpPr>
          <p:cNvPr id="48138" name="Rectangle 10"/>
          <p:cNvSpPr>
            <a:spLocks noChangeArrowheads="1"/>
          </p:cNvSpPr>
          <p:nvPr/>
        </p:nvSpPr>
        <p:spPr bwMode="auto">
          <a:xfrm>
            <a:off x="5257800" y="2443163"/>
            <a:ext cx="1654175"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2"/>
                </a:solidFill>
                <a:ea typeface="宋体" panose="02010600030101010101" pitchFamily="2" charset="-122"/>
              </a:rPr>
              <a:t>子网</a:t>
            </a:r>
            <a:endParaRPr lang="zh-CN" altLang="en-US">
              <a:solidFill>
                <a:schemeClr val="bg2"/>
              </a:solidFill>
              <a:ea typeface="宋体" panose="02010600030101010101" pitchFamily="2" charset="-122"/>
            </a:endParaRPr>
          </a:p>
        </p:txBody>
      </p:sp>
      <p:sp>
        <p:nvSpPr>
          <p:cNvPr id="48139" name="Rectangle 11"/>
          <p:cNvSpPr>
            <a:spLocks noChangeArrowheads="1"/>
          </p:cNvSpPr>
          <p:nvPr/>
        </p:nvSpPr>
        <p:spPr bwMode="auto">
          <a:xfrm>
            <a:off x="7002463" y="2443163"/>
            <a:ext cx="1439862"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2"/>
                </a:solidFill>
                <a:ea typeface="宋体" panose="02010600030101010101" pitchFamily="2" charset="-122"/>
              </a:rPr>
              <a:t>广播地址</a:t>
            </a:r>
            <a:endParaRPr lang="zh-CN" altLang="en-US">
              <a:solidFill>
                <a:schemeClr val="bg2"/>
              </a:solidFill>
              <a:ea typeface="宋体" panose="02010600030101010101" pitchFamily="2" charset="-122"/>
            </a:endParaRPr>
          </a:p>
        </p:txBody>
      </p:sp>
      <p:sp>
        <p:nvSpPr>
          <p:cNvPr id="48140" name="Rectangle 12"/>
          <p:cNvSpPr>
            <a:spLocks noChangeArrowheads="1"/>
          </p:cNvSpPr>
          <p:nvPr/>
        </p:nvSpPr>
        <p:spPr bwMode="auto">
          <a:xfrm>
            <a:off x="341313" y="2957513"/>
            <a:ext cx="2117725"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2"/>
                </a:solidFill>
                <a:ea typeface="宋体" panose="02010600030101010101" pitchFamily="2" charset="-122"/>
              </a:rPr>
              <a:t>201.222.10.60 </a:t>
            </a:r>
            <a:endParaRPr lang="zh-CN" altLang="en-US">
              <a:solidFill>
                <a:schemeClr val="bg2"/>
              </a:solidFill>
              <a:ea typeface="宋体" panose="02010600030101010101" pitchFamily="2" charset="-122"/>
            </a:endParaRPr>
          </a:p>
        </p:txBody>
      </p:sp>
      <p:sp>
        <p:nvSpPr>
          <p:cNvPr id="48141" name="Rectangle 13"/>
          <p:cNvSpPr>
            <a:spLocks noChangeArrowheads="1"/>
          </p:cNvSpPr>
          <p:nvPr/>
        </p:nvSpPr>
        <p:spPr bwMode="auto">
          <a:xfrm>
            <a:off x="1979613" y="2957513"/>
            <a:ext cx="2003425"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255.255.255.248</a:t>
            </a:r>
            <a:endParaRPr lang="zh-CN" altLang="en-US">
              <a:solidFill>
                <a:schemeClr val="bg1"/>
              </a:solidFill>
              <a:ea typeface="宋体" panose="02010600030101010101" pitchFamily="2" charset="-122"/>
            </a:endParaRPr>
          </a:p>
        </p:txBody>
      </p:sp>
      <p:sp>
        <p:nvSpPr>
          <p:cNvPr id="48142" name="Rectangle 14"/>
          <p:cNvSpPr>
            <a:spLocks noChangeArrowheads="1"/>
          </p:cNvSpPr>
          <p:nvPr/>
        </p:nvSpPr>
        <p:spPr bwMode="auto">
          <a:xfrm>
            <a:off x="2065338" y="2443163"/>
            <a:ext cx="1282700"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2"/>
                </a:solidFill>
                <a:ea typeface="宋体" panose="02010600030101010101" pitchFamily="2" charset="-122"/>
              </a:rPr>
              <a:t>子网掩码</a:t>
            </a:r>
            <a:endParaRPr lang="zh-CN" altLang="en-US">
              <a:solidFill>
                <a:schemeClr val="bg2"/>
              </a:solidFill>
              <a:ea typeface="宋体" panose="02010600030101010101" pitchFamily="2" charset="-122"/>
            </a:endParaRPr>
          </a:p>
        </p:txBody>
      </p:sp>
      <p:sp>
        <p:nvSpPr>
          <p:cNvPr id="48143" name="Rectangle 15"/>
          <p:cNvSpPr>
            <a:spLocks noChangeArrowheads="1"/>
          </p:cNvSpPr>
          <p:nvPr/>
        </p:nvSpPr>
        <p:spPr bwMode="auto">
          <a:xfrm>
            <a:off x="341313" y="3471863"/>
            <a:ext cx="2117725"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2"/>
                </a:solidFill>
                <a:ea typeface="宋体" panose="02010600030101010101" pitchFamily="2" charset="-122"/>
              </a:rPr>
              <a:t>15.16.193.6 </a:t>
            </a:r>
            <a:endParaRPr lang="zh-CN" altLang="en-US">
              <a:solidFill>
                <a:schemeClr val="bg2"/>
              </a:solidFill>
              <a:ea typeface="宋体" panose="02010600030101010101" pitchFamily="2" charset="-122"/>
            </a:endParaRPr>
          </a:p>
        </p:txBody>
      </p:sp>
      <p:sp>
        <p:nvSpPr>
          <p:cNvPr id="48144" name="Rectangle 16"/>
          <p:cNvSpPr>
            <a:spLocks noChangeArrowheads="1"/>
          </p:cNvSpPr>
          <p:nvPr/>
        </p:nvSpPr>
        <p:spPr bwMode="auto">
          <a:xfrm>
            <a:off x="1979613" y="3471863"/>
            <a:ext cx="2003425"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255.255.248.0</a:t>
            </a:r>
            <a:endParaRPr lang="zh-CN" altLang="en-US">
              <a:solidFill>
                <a:schemeClr val="bg1"/>
              </a:solidFill>
              <a:ea typeface="宋体" panose="02010600030101010101" pitchFamily="2" charset="-122"/>
            </a:endParaRPr>
          </a:p>
        </p:txBody>
      </p:sp>
      <p:sp>
        <p:nvSpPr>
          <p:cNvPr id="48145" name="Rectangle 17"/>
          <p:cNvSpPr>
            <a:spLocks noChangeArrowheads="1"/>
          </p:cNvSpPr>
          <p:nvPr/>
        </p:nvSpPr>
        <p:spPr bwMode="auto">
          <a:xfrm>
            <a:off x="341313" y="3986213"/>
            <a:ext cx="2117725"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2"/>
                </a:solidFill>
                <a:ea typeface="宋体" panose="02010600030101010101" pitchFamily="2" charset="-122"/>
              </a:rPr>
              <a:t>128.16.32.13 </a:t>
            </a:r>
            <a:endParaRPr lang="zh-CN" altLang="en-US">
              <a:solidFill>
                <a:schemeClr val="bg2"/>
              </a:solidFill>
              <a:ea typeface="宋体" panose="02010600030101010101" pitchFamily="2" charset="-122"/>
            </a:endParaRPr>
          </a:p>
        </p:txBody>
      </p:sp>
      <p:sp>
        <p:nvSpPr>
          <p:cNvPr id="48146" name="Rectangle 18"/>
          <p:cNvSpPr>
            <a:spLocks noChangeArrowheads="1"/>
          </p:cNvSpPr>
          <p:nvPr/>
        </p:nvSpPr>
        <p:spPr bwMode="auto">
          <a:xfrm>
            <a:off x="1979613" y="3986213"/>
            <a:ext cx="2003425"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255.255.255.252</a:t>
            </a:r>
            <a:endParaRPr lang="zh-CN" altLang="en-US">
              <a:solidFill>
                <a:schemeClr val="bg1"/>
              </a:solidFill>
              <a:ea typeface="宋体" panose="02010600030101010101" pitchFamily="2" charset="-122"/>
            </a:endParaRPr>
          </a:p>
        </p:txBody>
      </p:sp>
      <p:sp>
        <p:nvSpPr>
          <p:cNvPr id="48147" name="Rectangle 19"/>
          <p:cNvSpPr>
            <a:spLocks noChangeArrowheads="1"/>
          </p:cNvSpPr>
          <p:nvPr/>
        </p:nvSpPr>
        <p:spPr bwMode="auto">
          <a:xfrm>
            <a:off x="341313" y="4500563"/>
            <a:ext cx="2117725"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2"/>
                </a:solidFill>
                <a:ea typeface="宋体" panose="02010600030101010101" pitchFamily="2" charset="-122"/>
              </a:rPr>
              <a:t>153.50.6.27 </a:t>
            </a:r>
            <a:endParaRPr lang="zh-CN" altLang="en-US">
              <a:solidFill>
                <a:schemeClr val="bg2"/>
              </a:solidFill>
              <a:ea typeface="宋体" panose="02010600030101010101" pitchFamily="2" charset="-122"/>
            </a:endParaRPr>
          </a:p>
        </p:txBody>
      </p:sp>
      <p:sp>
        <p:nvSpPr>
          <p:cNvPr id="48148" name="Rectangle 20"/>
          <p:cNvSpPr>
            <a:spLocks noChangeArrowheads="1"/>
          </p:cNvSpPr>
          <p:nvPr/>
        </p:nvSpPr>
        <p:spPr bwMode="auto">
          <a:xfrm>
            <a:off x="1979613" y="4500563"/>
            <a:ext cx="2003425"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zh-CN" altLang="en-US">
                <a:solidFill>
                  <a:schemeClr val="bg1"/>
                </a:solidFill>
                <a:ea typeface="宋体" panose="02010600030101010101" pitchFamily="2" charset="-122"/>
              </a:rPr>
              <a:t>255.255.255.128</a:t>
            </a:r>
            <a:endParaRPr lang="zh-CN" altLang="en-US">
              <a:solidFill>
                <a:schemeClr val="bg1"/>
              </a:solidFill>
              <a:ea typeface="宋体" panose="02010600030101010101" pitchFamily="2" charset="-122"/>
            </a:endParaRPr>
          </a:p>
        </p:txBody>
      </p:sp>
      <p:sp>
        <p:nvSpPr>
          <p:cNvPr id="48149" name="Rectangle 10"/>
          <p:cNvSpPr>
            <a:spLocks noChangeArrowheads="1"/>
          </p:cNvSpPr>
          <p:nvPr/>
        </p:nvSpPr>
        <p:spPr bwMode="auto">
          <a:xfrm>
            <a:off x="4926013" y="2957513"/>
            <a:ext cx="1654175" cy="365125"/>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endParaRPr lang="zh-CN" altLang="en-US">
              <a:solidFill>
                <a:schemeClr val="bg2"/>
              </a:solidFill>
              <a:ea typeface="宋体" panose="02010600030101010101" pitchFamily="2" charset="-122"/>
            </a:endParaRPr>
          </a:p>
        </p:txBody>
      </p:sp>
      <p:grpSp>
        <p:nvGrpSpPr>
          <p:cNvPr id="2" name="Group 42"/>
          <p:cNvGrpSpPr/>
          <p:nvPr/>
        </p:nvGrpSpPr>
        <p:grpSpPr bwMode="auto">
          <a:xfrm>
            <a:off x="4170363" y="2919413"/>
            <a:ext cx="4224337" cy="371475"/>
            <a:chOff x="2627" y="1839"/>
            <a:chExt cx="2661" cy="234"/>
          </a:xfrm>
        </p:grpSpPr>
        <p:sp>
          <p:nvSpPr>
            <p:cNvPr id="48163" name="Text Box 23"/>
            <p:cNvSpPr txBox="1">
              <a:spLocks noChangeArrowheads="1"/>
            </p:cNvSpPr>
            <p:nvPr/>
          </p:nvSpPr>
          <p:spPr bwMode="auto">
            <a:xfrm>
              <a:off x="2627" y="1842"/>
              <a:ext cx="220" cy="231"/>
            </a:xfrm>
            <a:prstGeom prst="rect">
              <a:avLst/>
            </a:prstGeom>
            <a:noFill/>
            <a:ln w="38100">
              <a:noFill/>
              <a:miter lim="800000"/>
              <a:headEnd type="none" w="sm" len="sm"/>
              <a:tailEnd type="none" w="sm" len="sm"/>
            </a:ln>
          </p:spPr>
          <p:txBody>
            <a:bodyPr wrap="none">
              <a:spAutoFit/>
            </a:bodyPr>
            <a:lstStyle/>
            <a:p>
              <a:r>
                <a:rPr lang="en-US" altLang="zh-CN">
                  <a:solidFill>
                    <a:srgbClr val="000000"/>
                  </a:solidFill>
                  <a:ea typeface="宋体" panose="02010600030101010101" pitchFamily="2" charset="-122"/>
                </a:rPr>
                <a:t>C</a:t>
              </a:r>
              <a:endParaRPr lang="en-US" altLang="zh-CN">
                <a:solidFill>
                  <a:srgbClr val="000000"/>
                </a:solidFill>
                <a:ea typeface="宋体" panose="02010600030101010101" pitchFamily="2" charset="-122"/>
              </a:endParaRPr>
            </a:p>
          </p:txBody>
        </p:sp>
        <p:sp>
          <p:nvSpPr>
            <p:cNvPr id="48164" name="Rectangle 10"/>
            <p:cNvSpPr>
              <a:spLocks noChangeArrowheads="1"/>
            </p:cNvSpPr>
            <p:nvPr/>
          </p:nvSpPr>
          <p:spPr bwMode="auto">
            <a:xfrm>
              <a:off x="3007" y="1839"/>
              <a:ext cx="1138" cy="230"/>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en-US" altLang="zh-CN">
                  <a:solidFill>
                    <a:schemeClr val="bg2"/>
                  </a:solidFill>
                  <a:ea typeface="宋体" panose="02010600030101010101" pitchFamily="2" charset="-122"/>
                </a:rPr>
                <a:t>201.222.10.56</a:t>
              </a:r>
              <a:endParaRPr lang="en-US" altLang="zh-CN">
                <a:solidFill>
                  <a:schemeClr val="bg2"/>
                </a:solidFill>
                <a:ea typeface="宋体" panose="02010600030101010101" pitchFamily="2" charset="-122"/>
              </a:endParaRPr>
            </a:p>
          </p:txBody>
        </p:sp>
        <p:sp>
          <p:nvSpPr>
            <p:cNvPr id="48165" name="Rectangle 10"/>
            <p:cNvSpPr>
              <a:spLocks noChangeArrowheads="1"/>
            </p:cNvSpPr>
            <p:nvPr/>
          </p:nvSpPr>
          <p:spPr bwMode="auto">
            <a:xfrm>
              <a:off x="4150" y="1839"/>
              <a:ext cx="1138" cy="230"/>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en-US" altLang="zh-CN">
                  <a:solidFill>
                    <a:schemeClr val="bg2"/>
                  </a:solidFill>
                  <a:ea typeface="宋体" panose="02010600030101010101" pitchFamily="2" charset="-122"/>
                </a:rPr>
                <a:t>201.222.10.63</a:t>
              </a:r>
              <a:endParaRPr lang="en-US" altLang="zh-CN">
                <a:solidFill>
                  <a:schemeClr val="bg2"/>
                </a:solidFill>
                <a:ea typeface="宋体" panose="02010600030101010101" pitchFamily="2" charset="-122"/>
              </a:endParaRPr>
            </a:p>
          </p:txBody>
        </p:sp>
      </p:grpSp>
      <p:grpSp>
        <p:nvGrpSpPr>
          <p:cNvPr id="3" name="Group 43"/>
          <p:cNvGrpSpPr/>
          <p:nvPr/>
        </p:nvGrpSpPr>
        <p:grpSpPr bwMode="auto">
          <a:xfrm>
            <a:off x="4173538" y="3424238"/>
            <a:ext cx="4213225" cy="371475"/>
            <a:chOff x="2629" y="2157"/>
            <a:chExt cx="2654" cy="234"/>
          </a:xfrm>
        </p:grpSpPr>
        <p:sp>
          <p:nvSpPr>
            <p:cNvPr id="48160" name="Text Box 24"/>
            <p:cNvSpPr txBox="1">
              <a:spLocks noChangeArrowheads="1"/>
            </p:cNvSpPr>
            <p:nvPr/>
          </p:nvSpPr>
          <p:spPr bwMode="auto">
            <a:xfrm>
              <a:off x="2629" y="2160"/>
              <a:ext cx="216" cy="231"/>
            </a:xfrm>
            <a:prstGeom prst="rect">
              <a:avLst/>
            </a:prstGeom>
            <a:noFill/>
            <a:ln w="38100">
              <a:noFill/>
              <a:miter lim="800000"/>
              <a:headEnd type="none" w="sm" len="sm"/>
              <a:tailEnd type="none" w="sm" len="sm"/>
            </a:ln>
          </p:spPr>
          <p:txBody>
            <a:bodyPr wrap="none">
              <a:spAutoFit/>
            </a:bodyPr>
            <a:lstStyle/>
            <a:p>
              <a:r>
                <a:rPr lang="en-US" altLang="zh-CN">
                  <a:solidFill>
                    <a:srgbClr val="000000"/>
                  </a:solidFill>
                  <a:ea typeface="宋体" panose="02010600030101010101" pitchFamily="2" charset="-122"/>
                </a:rPr>
                <a:t>A</a:t>
              </a:r>
              <a:endParaRPr lang="en-US" altLang="zh-CN">
                <a:solidFill>
                  <a:srgbClr val="000000"/>
                </a:solidFill>
                <a:ea typeface="宋体" panose="02010600030101010101" pitchFamily="2" charset="-122"/>
              </a:endParaRPr>
            </a:p>
          </p:txBody>
        </p:sp>
        <p:sp>
          <p:nvSpPr>
            <p:cNvPr id="48161" name="Rectangle 10"/>
            <p:cNvSpPr>
              <a:spLocks noChangeArrowheads="1"/>
            </p:cNvSpPr>
            <p:nvPr/>
          </p:nvSpPr>
          <p:spPr bwMode="auto">
            <a:xfrm>
              <a:off x="3007" y="2157"/>
              <a:ext cx="1138" cy="230"/>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en-US" altLang="zh-CN">
                  <a:solidFill>
                    <a:schemeClr val="bg2"/>
                  </a:solidFill>
                  <a:ea typeface="宋体" panose="02010600030101010101" pitchFamily="2" charset="-122"/>
                </a:rPr>
                <a:t>15.16.192.0</a:t>
              </a:r>
              <a:endParaRPr lang="en-US" altLang="zh-CN">
                <a:solidFill>
                  <a:schemeClr val="bg2"/>
                </a:solidFill>
                <a:ea typeface="宋体" panose="02010600030101010101" pitchFamily="2" charset="-122"/>
              </a:endParaRPr>
            </a:p>
          </p:txBody>
        </p:sp>
        <p:sp>
          <p:nvSpPr>
            <p:cNvPr id="48162" name="Rectangle 10"/>
            <p:cNvSpPr>
              <a:spLocks noChangeArrowheads="1"/>
            </p:cNvSpPr>
            <p:nvPr/>
          </p:nvSpPr>
          <p:spPr bwMode="auto">
            <a:xfrm>
              <a:off x="4145" y="2157"/>
              <a:ext cx="1138" cy="230"/>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en-US" altLang="zh-CN">
                  <a:solidFill>
                    <a:schemeClr val="bg2"/>
                  </a:solidFill>
                  <a:ea typeface="宋体" panose="02010600030101010101" pitchFamily="2" charset="-122"/>
                </a:rPr>
                <a:t>15.16.199.255</a:t>
              </a:r>
              <a:endParaRPr lang="en-US" altLang="zh-CN">
                <a:solidFill>
                  <a:schemeClr val="bg2"/>
                </a:solidFill>
                <a:ea typeface="宋体" panose="02010600030101010101" pitchFamily="2" charset="-122"/>
              </a:endParaRPr>
            </a:p>
          </p:txBody>
        </p:sp>
      </p:grpSp>
      <p:grpSp>
        <p:nvGrpSpPr>
          <p:cNvPr id="4" name="Group 44"/>
          <p:cNvGrpSpPr/>
          <p:nvPr/>
        </p:nvGrpSpPr>
        <p:grpSpPr bwMode="auto">
          <a:xfrm>
            <a:off x="4170363" y="3925888"/>
            <a:ext cx="4216400" cy="366712"/>
            <a:chOff x="2627" y="2473"/>
            <a:chExt cx="2656" cy="231"/>
          </a:xfrm>
        </p:grpSpPr>
        <p:sp>
          <p:nvSpPr>
            <p:cNvPr id="48157" name="Text Box 25"/>
            <p:cNvSpPr txBox="1">
              <a:spLocks noChangeArrowheads="1"/>
            </p:cNvSpPr>
            <p:nvPr/>
          </p:nvSpPr>
          <p:spPr bwMode="auto">
            <a:xfrm>
              <a:off x="2627" y="2473"/>
              <a:ext cx="220" cy="231"/>
            </a:xfrm>
            <a:prstGeom prst="rect">
              <a:avLst/>
            </a:prstGeom>
            <a:noFill/>
            <a:ln w="38100">
              <a:noFill/>
              <a:miter lim="800000"/>
              <a:headEnd type="none" w="sm" len="sm"/>
              <a:tailEnd type="none" w="sm" len="sm"/>
            </a:ln>
          </p:spPr>
          <p:txBody>
            <a:bodyPr wrap="none">
              <a:spAutoFit/>
            </a:bodyPr>
            <a:lstStyle/>
            <a:p>
              <a:r>
                <a:rPr lang="en-US" altLang="zh-CN">
                  <a:solidFill>
                    <a:srgbClr val="000000"/>
                  </a:solidFill>
                  <a:ea typeface="宋体" panose="02010600030101010101" pitchFamily="2" charset="-122"/>
                </a:rPr>
                <a:t>B</a:t>
              </a:r>
              <a:endParaRPr lang="en-US" altLang="zh-CN">
                <a:solidFill>
                  <a:srgbClr val="000000"/>
                </a:solidFill>
                <a:ea typeface="宋体" panose="02010600030101010101" pitchFamily="2" charset="-122"/>
              </a:endParaRPr>
            </a:p>
          </p:txBody>
        </p:sp>
        <p:sp>
          <p:nvSpPr>
            <p:cNvPr id="48158" name="Rectangle 10"/>
            <p:cNvSpPr>
              <a:spLocks noChangeArrowheads="1"/>
            </p:cNvSpPr>
            <p:nvPr/>
          </p:nvSpPr>
          <p:spPr bwMode="auto">
            <a:xfrm>
              <a:off x="3007" y="2474"/>
              <a:ext cx="1138" cy="230"/>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en-US" altLang="zh-CN">
                  <a:solidFill>
                    <a:schemeClr val="bg2"/>
                  </a:solidFill>
                  <a:ea typeface="宋体" panose="02010600030101010101" pitchFamily="2" charset="-122"/>
                </a:rPr>
                <a:t>128.16.32.12</a:t>
              </a:r>
              <a:endParaRPr lang="en-US" altLang="zh-CN">
                <a:solidFill>
                  <a:schemeClr val="bg2"/>
                </a:solidFill>
                <a:ea typeface="宋体" panose="02010600030101010101" pitchFamily="2" charset="-122"/>
              </a:endParaRPr>
            </a:p>
          </p:txBody>
        </p:sp>
        <p:sp>
          <p:nvSpPr>
            <p:cNvPr id="48159" name="Rectangle 10"/>
            <p:cNvSpPr>
              <a:spLocks noChangeArrowheads="1"/>
            </p:cNvSpPr>
            <p:nvPr/>
          </p:nvSpPr>
          <p:spPr bwMode="auto">
            <a:xfrm>
              <a:off x="4145" y="2474"/>
              <a:ext cx="1138" cy="230"/>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en-US" altLang="zh-CN">
                  <a:solidFill>
                    <a:schemeClr val="bg2"/>
                  </a:solidFill>
                  <a:ea typeface="宋体" panose="02010600030101010101" pitchFamily="2" charset="-122"/>
                </a:rPr>
                <a:t>128.16.32.15</a:t>
              </a:r>
              <a:endParaRPr lang="en-US" altLang="zh-CN">
                <a:solidFill>
                  <a:schemeClr val="bg2"/>
                </a:solidFill>
                <a:ea typeface="宋体" panose="02010600030101010101" pitchFamily="2" charset="-122"/>
              </a:endParaRPr>
            </a:p>
          </p:txBody>
        </p:sp>
      </p:grpSp>
      <p:grpSp>
        <p:nvGrpSpPr>
          <p:cNvPr id="5" name="Group 45"/>
          <p:cNvGrpSpPr/>
          <p:nvPr/>
        </p:nvGrpSpPr>
        <p:grpSpPr bwMode="auto">
          <a:xfrm>
            <a:off x="4170363" y="4502150"/>
            <a:ext cx="4216400" cy="366713"/>
            <a:chOff x="2627" y="2836"/>
            <a:chExt cx="2656" cy="231"/>
          </a:xfrm>
        </p:grpSpPr>
        <p:sp>
          <p:nvSpPr>
            <p:cNvPr id="48154" name="Text Box 26"/>
            <p:cNvSpPr txBox="1">
              <a:spLocks noChangeArrowheads="1"/>
            </p:cNvSpPr>
            <p:nvPr/>
          </p:nvSpPr>
          <p:spPr bwMode="auto">
            <a:xfrm>
              <a:off x="2627" y="2836"/>
              <a:ext cx="220" cy="231"/>
            </a:xfrm>
            <a:prstGeom prst="rect">
              <a:avLst/>
            </a:prstGeom>
            <a:noFill/>
            <a:ln w="38100">
              <a:noFill/>
              <a:miter lim="800000"/>
              <a:headEnd type="none" w="sm" len="sm"/>
              <a:tailEnd type="none" w="sm" len="sm"/>
            </a:ln>
          </p:spPr>
          <p:txBody>
            <a:bodyPr wrap="none">
              <a:spAutoFit/>
            </a:bodyPr>
            <a:lstStyle/>
            <a:p>
              <a:r>
                <a:rPr lang="en-US" altLang="zh-CN">
                  <a:solidFill>
                    <a:srgbClr val="000000"/>
                  </a:solidFill>
                  <a:ea typeface="宋体" panose="02010600030101010101" pitchFamily="2" charset="-122"/>
                </a:rPr>
                <a:t>B</a:t>
              </a:r>
              <a:endParaRPr lang="en-US" altLang="zh-CN">
                <a:solidFill>
                  <a:srgbClr val="000000"/>
                </a:solidFill>
                <a:ea typeface="宋体" panose="02010600030101010101" pitchFamily="2" charset="-122"/>
              </a:endParaRPr>
            </a:p>
          </p:txBody>
        </p:sp>
        <p:sp>
          <p:nvSpPr>
            <p:cNvPr id="48155" name="Rectangle 10"/>
            <p:cNvSpPr>
              <a:spLocks noChangeArrowheads="1"/>
            </p:cNvSpPr>
            <p:nvPr/>
          </p:nvSpPr>
          <p:spPr bwMode="auto">
            <a:xfrm>
              <a:off x="3007" y="2837"/>
              <a:ext cx="1138" cy="230"/>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en-US" altLang="zh-CN">
                  <a:solidFill>
                    <a:schemeClr val="bg2"/>
                  </a:solidFill>
                  <a:ea typeface="宋体" panose="02010600030101010101" pitchFamily="2" charset="-122"/>
                </a:rPr>
                <a:t>153.50.6.0</a:t>
              </a:r>
              <a:endParaRPr lang="en-US" altLang="zh-CN">
                <a:solidFill>
                  <a:schemeClr val="bg2"/>
                </a:solidFill>
                <a:ea typeface="宋体" panose="02010600030101010101" pitchFamily="2" charset="-122"/>
              </a:endParaRPr>
            </a:p>
          </p:txBody>
        </p:sp>
        <p:sp>
          <p:nvSpPr>
            <p:cNvPr id="48156" name="Rectangle 10"/>
            <p:cNvSpPr>
              <a:spLocks noChangeArrowheads="1"/>
            </p:cNvSpPr>
            <p:nvPr/>
          </p:nvSpPr>
          <p:spPr bwMode="auto">
            <a:xfrm>
              <a:off x="4145" y="2837"/>
              <a:ext cx="1138" cy="230"/>
            </a:xfrm>
            <a:prstGeom prst="rect">
              <a:avLst/>
            </a:prstGeom>
            <a:noFill/>
            <a:ln w="9525">
              <a:noFill/>
              <a:miter lim="800000"/>
            </a:ln>
          </p:spPr>
          <p:txBody>
            <a:bodyPr lIns="103584" tIns="51793" rIns="103584" bIns="51793">
              <a:spAutoFit/>
            </a:bodyPr>
            <a:lstStyle/>
            <a:p>
              <a:pPr algn="l" defTabSz="1028700">
                <a:lnSpc>
                  <a:spcPct val="95000"/>
                </a:lnSpc>
                <a:spcBef>
                  <a:spcPct val="50000"/>
                </a:spcBef>
              </a:pPr>
              <a:r>
                <a:rPr lang="en-US" altLang="zh-CN">
                  <a:solidFill>
                    <a:schemeClr val="bg2"/>
                  </a:solidFill>
                  <a:ea typeface="宋体" panose="02010600030101010101" pitchFamily="2" charset="-122"/>
                </a:rPr>
                <a:t>153.50.6.127</a:t>
              </a:r>
              <a:endParaRPr lang="en-US" altLang="zh-CN">
                <a:solidFill>
                  <a:schemeClr val="bg2"/>
                </a:solidFill>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12725" y="214313"/>
            <a:ext cx="8145463" cy="838200"/>
          </a:xfrm>
        </p:spPr>
        <p:txBody>
          <a:bodyPr/>
          <a:lstStyle/>
          <a:p>
            <a:r>
              <a:rPr lang="en-US" altLang="zh-CN" smtClean="0">
                <a:ea typeface="宋体" panose="02010600030101010101" pitchFamily="2" charset="-122"/>
              </a:rPr>
              <a:t>IP</a:t>
            </a:r>
            <a:r>
              <a:rPr lang="zh-CN" altLang="en-US" smtClean="0">
                <a:ea typeface="宋体" panose="02010600030101010101" pitchFamily="2" charset="-122"/>
              </a:rPr>
              <a:t>寻址故障排除</a:t>
            </a:r>
            <a:endParaRPr lang="zh-CN" altLang="en-US" smtClean="0">
              <a:ea typeface="宋体" panose="02010600030101010101" pitchFamily="2" charset="-122"/>
            </a:endParaRPr>
          </a:p>
        </p:txBody>
      </p:sp>
      <p:sp>
        <p:nvSpPr>
          <p:cNvPr id="49155" name="Rectangle 3"/>
          <p:cNvSpPr>
            <a:spLocks noGrp="1" noChangeArrowheads="1"/>
          </p:cNvSpPr>
          <p:nvPr>
            <p:ph idx="1"/>
          </p:nvPr>
        </p:nvSpPr>
        <p:spPr>
          <a:xfrm>
            <a:off x="458788" y="1590675"/>
            <a:ext cx="8221662" cy="4933950"/>
          </a:xfrm>
        </p:spPr>
        <p:txBody>
          <a:bodyPr/>
          <a:lstStyle/>
          <a:p>
            <a:pPr marL="609600" indent="-609600"/>
            <a:r>
              <a:rPr lang="zh-CN" altLang="en-US" dirty="0" smtClean="0">
                <a:ea typeface="宋体" panose="02010600030101010101" pitchFamily="2" charset="-122"/>
              </a:rPr>
              <a:t>假设现在一台主机不能连接到远端的一台</a:t>
            </a:r>
            <a:r>
              <a:rPr lang="zh-CN" altLang="en-US" smtClean="0">
                <a:ea typeface="宋体" panose="02010600030101010101" pitchFamily="2" charset="-122"/>
              </a:rPr>
              <a:t>服务器。推荐</a:t>
            </a:r>
            <a:r>
              <a:rPr lang="zh-CN" altLang="en-US" dirty="0" smtClean="0">
                <a:ea typeface="宋体" panose="02010600030101010101" pitchFamily="2" charset="-122"/>
              </a:rPr>
              <a:t>使用的四个故障排除方法</a:t>
            </a:r>
            <a:endParaRPr lang="zh-CN" altLang="en-US" dirty="0" smtClean="0">
              <a:ea typeface="宋体" panose="02010600030101010101" pitchFamily="2" charset="-122"/>
            </a:endParaRPr>
          </a:p>
          <a:p>
            <a:pPr marL="609600" indent="-609600">
              <a:buFont typeface="Helvetica" pitchFamily="34" charset="0"/>
              <a:buAutoNum type="arabicPeriod"/>
            </a:pPr>
            <a:r>
              <a:rPr lang="en-US" altLang="zh-CN" dirty="0" smtClean="0">
                <a:ea typeface="宋体" panose="02010600030101010101" pitchFamily="2" charset="-122"/>
              </a:rPr>
              <a:t>Ping    127.0.0.1       </a:t>
            </a:r>
            <a:r>
              <a:rPr lang="zh-CN" altLang="en-US" dirty="0" smtClean="0">
                <a:ea typeface="宋体" panose="02010600030101010101" pitchFamily="2" charset="-122"/>
              </a:rPr>
              <a:t>测试</a:t>
            </a:r>
            <a:r>
              <a:rPr lang="en-US" altLang="zh-CN" dirty="0" smtClean="0">
                <a:ea typeface="宋体" panose="02010600030101010101" pitchFamily="2" charset="-122"/>
              </a:rPr>
              <a:t>TCP/IP</a:t>
            </a:r>
            <a:r>
              <a:rPr lang="zh-CN" altLang="en-US" dirty="0" smtClean="0">
                <a:ea typeface="宋体" panose="02010600030101010101" pitchFamily="2" charset="-122"/>
              </a:rPr>
              <a:t>协议栈</a:t>
            </a:r>
            <a:endParaRPr lang="zh-CN" altLang="en-US" dirty="0" smtClean="0">
              <a:ea typeface="宋体" panose="02010600030101010101" pitchFamily="2" charset="-122"/>
            </a:endParaRPr>
          </a:p>
          <a:p>
            <a:pPr marL="609600" indent="-609600">
              <a:buFont typeface="Helvetica" pitchFamily="34" charset="0"/>
              <a:buAutoNum type="arabicPeriod"/>
            </a:pPr>
            <a:r>
              <a:rPr lang="en-US" altLang="zh-CN" dirty="0" smtClean="0">
                <a:ea typeface="宋体" panose="02010600030101010101" pitchFamily="2" charset="-122"/>
              </a:rPr>
              <a:t>Ping    </a:t>
            </a:r>
            <a:r>
              <a:rPr lang="zh-CN" altLang="en-US" dirty="0" smtClean="0">
                <a:ea typeface="宋体" panose="02010600030101010101" pitchFamily="2" charset="-122"/>
              </a:rPr>
              <a:t>主机</a:t>
            </a:r>
            <a:r>
              <a:rPr lang="en-US" altLang="zh-CN" dirty="0" smtClean="0">
                <a:ea typeface="宋体" panose="02010600030101010101" pitchFamily="2" charset="-122"/>
              </a:rPr>
              <a:t>IP</a:t>
            </a:r>
            <a:r>
              <a:rPr lang="zh-CN" altLang="en-US" dirty="0" smtClean="0">
                <a:ea typeface="宋体" panose="02010600030101010101" pitchFamily="2" charset="-122"/>
              </a:rPr>
              <a:t>地址    测试网卡好坏</a:t>
            </a:r>
            <a:endParaRPr lang="zh-CN" altLang="en-US" dirty="0" smtClean="0">
              <a:ea typeface="宋体" panose="02010600030101010101" pitchFamily="2" charset="-122"/>
            </a:endParaRPr>
          </a:p>
          <a:p>
            <a:pPr marL="609600" indent="-609600">
              <a:buFont typeface="Helvetica" pitchFamily="34" charset="0"/>
              <a:buAutoNum type="arabicPeriod"/>
            </a:pPr>
            <a:r>
              <a:rPr lang="en-US" altLang="zh-CN" dirty="0" smtClean="0">
                <a:ea typeface="宋体" panose="02010600030101010101" pitchFamily="2" charset="-122"/>
              </a:rPr>
              <a:t>Ping    </a:t>
            </a:r>
            <a:r>
              <a:rPr lang="zh-CN" altLang="en-US" dirty="0" smtClean="0">
                <a:ea typeface="宋体" panose="02010600030101010101" pitchFamily="2" charset="-122"/>
              </a:rPr>
              <a:t>网关               测试本地网络</a:t>
            </a:r>
            <a:endParaRPr lang="zh-CN" altLang="en-US" dirty="0" smtClean="0">
              <a:ea typeface="宋体" panose="02010600030101010101" pitchFamily="2" charset="-122"/>
            </a:endParaRPr>
          </a:p>
          <a:p>
            <a:pPr marL="609600" indent="-609600">
              <a:buFont typeface="Helvetica" pitchFamily="34" charset="0"/>
              <a:buAutoNum type="arabicPeriod"/>
            </a:pPr>
            <a:r>
              <a:rPr lang="en-US" altLang="zh-CN" dirty="0" smtClean="0">
                <a:ea typeface="宋体" panose="02010600030101010101" pitchFamily="2" charset="-122"/>
              </a:rPr>
              <a:t>Ping    </a:t>
            </a:r>
            <a:r>
              <a:rPr lang="zh-CN" altLang="en-US" dirty="0" smtClean="0">
                <a:ea typeface="宋体" panose="02010600030101010101" pitchFamily="2" charset="-122"/>
              </a:rPr>
              <a:t>远端服务器  </a:t>
            </a:r>
            <a:endParaRPr lang="zh-CN" altLang="en-US"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857232"/>
            <a:ext cx="8228535" cy="1569660"/>
          </a:xfrm>
          <a:prstGeom prst="rect">
            <a:avLst/>
          </a:prstGeom>
          <a:noFill/>
        </p:spPr>
        <p:txBody>
          <a:bodyPr wrap="none" rtlCol="0">
            <a:spAutoFit/>
          </a:bodyPr>
          <a:lstStyle/>
          <a:p>
            <a:pPr algn="l"/>
            <a:r>
              <a:rPr lang="zh-CN" altLang="en-US" sz="2400" dirty="0" smtClean="0"/>
              <a:t>例题：现有</a:t>
            </a:r>
            <a:r>
              <a:rPr lang="en-US" altLang="zh-CN" sz="2400" dirty="0" smtClean="0"/>
              <a:t>200</a:t>
            </a:r>
            <a:r>
              <a:rPr lang="zh-CN" altLang="en-US" sz="2400" dirty="0" smtClean="0"/>
              <a:t>台主机，平均分配给</a:t>
            </a:r>
            <a:r>
              <a:rPr lang="en-US" altLang="zh-CN" sz="2400" dirty="0" smtClean="0"/>
              <a:t>4</a:t>
            </a:r>
            <a:r>
              <a:rPr lang="zh-CN" altLang="en-US" sz="2400" dirty="0" smtClean="0"/>
              <a:t>个机房，</a:t>
            </a:r>
            <a:endParaRPr lang="en-US" altLang="zh-CN" sz="2400" dirty="0" smtClean="0"/>
          </a:p>
          <a:p>
            <a:pPr algn="l"/>
            <a:r>
              <a:rPr lang="en-US" altLang="zh-CN" sz="2400" dirty="0" smtClean="0"/>
              <a:t>IP</a:t>
            </a:r>
            <a:r>
              <a:rPr lang="zh-CN" altLang="en-US" sz="2400" dirty="0" smtClean="0"/>
              <a:t>地址为</a:t>
            </a:r>
            <a:r>
              <a:rPr lang="en-US" altLang="zh-CN" sz="2400" dirty="0" smtClean="0"/>
              <a:t>192.168.10.0 </a:t>
            </a:r>
            <a:r>
              <a:rPr lang="zh-CN" altLang="en-US" sz="2400" dirty="0" smtClean="0"/>
              <a:t>，</a:t>
            </a:r>
            <a:endParaRPr lang="en-US" altLang="zh-CN" sz="2400" dirty="0" smtClean="0"/>
          </a:p>
          <a:p>
            <a:pPr algn="l"/>
            <a:r>
              <a:rPr lang="zh-CN" altLang="en-US" sz="2400" dirty="0" smtClean="0"/>
              <a:t>问：该如何划分子网，并且求每个机房的网络地址（网段）</a:t>
            </a:r>
            <a:endParaRPr lang="en-US" altLang="zh-CN" sz="2400" dirty="0" smtClean="0"/>
          </a:p>
          <a:p>
            <a:pPr algn="l"/>
            <a:r>
              <a:rPr lang="zh-CN" altLang="en-US" sz="2400" dirty="0" smtClean="0"/>
              <a:t>和广播地址，以及每个机房的可用</a:t>
            </a:r>
            <a:r>
              <a:rPr lang="en-US" altLang="zh-CN" sz="2400" dirty="0" smtClean="0"/>
              <a:t>IP</a:t>
            </a:r>
            <a:r>
              <a:rPr lang="zh-CN" altLang="en-US" sz="2400" dirty="0" smtClean="0"/>
              <a:t>地址的范围。</a:t>
            </a:r>
            <a:endParaRPr lang="zh-CN" alt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2851" y="1071546"/>
            <a:ext cx="9002786" cy="3139321"/>
          </a:xfrm>
          <a:prstGeom prst="rect">
            <a:avLst/>
          </a:prstGeom>
          <a:noFill/>
        </p:spPr>
        <p:txBody>
          <a:bodyPr wrap="none" rtlCol="0">
            <a:spAutoFit/>
          </a:bodyPr>
          <a:lstStyle/>
          <a:p>
            <a:pPr algn="l"/>
            <a:r>
              <a:rPr lang="zh-CN" altLang="en-US" dirty="0" smtClean="0"/>
              <a:t>思路：告诉每个机房的可用主机数，并且有</a:t>
            </a:r>
            <a:r>
              <a:rPr lang="en-US" altLang="zh-CN" dirty="0" smtClean="0"/>
              <a:t>IP</a:t>
            </a:r>
            <a:r>
              <a:rPr lang="zh-CN" altLang="en-US" dirty="0" smtClean="0"/>
              <a:t>地址，但是没有子网掩码，需要进行计算</a:t>
            </a:r>
            <a:endParaRPr lang="en-US" altLang="zh-CN" dirty="0" smtClean="0"/>
          </a:p>
          <a:p>
            <a:pPr algn="l"/>
            <a:r>
              <a:rPr lang="zh-CN" altLang="en-US" dirty="0" smtClean="0"/>
              <a:t>也就是说</a:t>
            </a:r>
            <a:r>
              <a:rPr lang="en-US" altLang="zh-CN" dirty="0" smtClean="0"/>
              <a:t>2</a:t>
            </a:r>
            <a:r>
              <a:rPr lang="zh-CN" altLang="en-US" dirty="0" smtClean="0"/>
              <a:t>的</a:t>
            </a:r>
            <a:r>
              <a:rPr lang="en-US" altLang="zh-CN" dirty="0" smtClean="0"/>
              <a:t>N</a:t>
            </a:r>
            <a:r>
              <a:rPr lang="zh-CN" altLang="en-US" dirty="0" smtClean="0"/>
              <a:t>次方</a:t>
            </a:r>
            <a:r>
              <a:rPr lang="en-US" altLang="zh-CN" dirty="0" smtClean="0"/>
              <a:t>-2</a:t>
            </a:r>
            <a:r>
              <a:rPr lang="zh-CN" altLang="en-US" dirty="0" smtClean="0"/>
              <a:t>应该大于等于</a:t>
            </a:r>
            <a:r>
              <a:rPr lang="en-US" altLang="zh-CN" dirty="0" smtClean="0"/>
              <a:t>50</a:t>
            </a:r>
            <a:r>
              <a:rPr lang="zh-CN" altLang="en-US" dirty="0" smtClean="0"/>
              <a:t>，</a:t>
            </a:r>
            <a:r>
              <a:rPr lang="en-US" altLang="zh-CN" dirty="0" smtClean="0"/>
              <a:t>N=6</a:t>
            </a:r>
            <a:r>
              <a:rPr lang="zh-CN" altLang="en-US" dirty="0" smtClean="0"/>
              <a:t>，即主机位为</a:t>
            </a:r>
            <a:r>
              <a:rPr lang="en-US" altLang="zh-CN" dirty="0" smtClean="0"/>
              <a:t>6</a:t>
            </a:r>
            <a:r>
              <a:rPr lang="zh-CN" altLang="en-US" dirty="0" smtClean="0"/>
              <a:t>位，网络位为</a:t>
            </a:r>
            <a:r>
              <a:rPr lang="en-US" altLang="zh-CN" dirty="0" smtClean="0"/>
              <a:t>26</a:t>
            </a:r>
            <a:r>
              <a:rPr lang="zh-CN" altLang="en-US" dirty="0" smtClean="0"/>
              <a:t>位。</a:t>
            </a:r>
            <a:endParaRPr lang="en-US" altLang="zh-CN" dirty="0" smtClean="0"/>
          </a:p>
          <a:p>
            <a:pPr algn="l"/>
            <a:r>
              <a:rPr lang="zh-CN" altLang="en-US" dirty="0" smtClean="0"/>
              <a:t>子网掩码就是</a:t>
            </a:r>
            <a:r>
              <a:rPr lang="en-US" altLang="zh-CN" dirty="0" smtClean="0"/>
              <a:t>255.255.255.192</a:t>
            </a:r>
            <a:endParaRPr lang="en-US" altLang="zh-CN" dirty="0" smtClean="0"/>
          </a:p>
          <a:p>
            <a:pPr algn="l"/>
            <a:r>
              <a:rPr lang="zh-CN" altLang="en-US" dirty="0" smtClean="0"/>
              <a:t>        第一个机房的网络号：</a:t>
            </a:r>
            <a:r>
              <a:rPr lang="en-US" altLang="zh-CN" dirty="0" smtClean="0"/>
              <a:t>192.168.10.0                 </a:t>
            </a:r>
            <a:r>
              <a:rPr lang="zh-CN" altLang="en-US" dirty="0" smtClean="0"/>
              <a:t>广播： </a:t>
            </a:r>
            <a:r>
              <a:rPr lang="en-US" altLang="zh-CN" dirty="0" smtClean="0"/>
              <a:t>192.168.10.63</a:t>
            </a:r>
            <a:endParaRPr lang="en-US" altLang="zh-CN" dirty="0" smtClean="0"/>
          </a:p>
          <a:p>
            <a:pPr algn="l"/>
            <a:r>
              <a:rPr lang="en-US" altLang="zh-CN" dirty="0" smtClean="0"/>
              <a:t>           </a:t>
            </a:r>
            <a:r>
              <a:rPr lang="zh-CN" altLang="en-US" dirty="0" smtClean="0"/>
              <a:t>可用</a:t>
            </a:r>
            <a:r>
              <a:rPr lang="en-US" altLang="zh-CN" dirty="0" smtClean="0"/>
              <a:t>IP</a:t>
            </a:r>
            <a:r>
              <a:rPr lang="zh-CN" altLang="en-US" dirty="0" smtClean="0"/>
              <a:t>地址的范围： </a:t>
            </a:r>
            <a:r>
              <a:rPr lang="en-US" altLang="zh-CN" dirty="0" smtClean="0"/>
              <a:t>192.168.10.1~192.168.10.62</a:t>
            </a:r>
            <a:endParaRPr lang="en-US" altLang="zh-CN" dirty="0" smtClean="0"/>
          </a:p>
          <a:p>
            <a:pPr algn="l"/>
            <a:r>
              <a:rPr lang="en-US" altLang="zh-CN" dirty="0" smtClean="0"/>
              <a:t>        </a:t>
            </a:r>
            <a:r>
              <a:rPr lang="zh-CN" altLang="en-US" dirty="0" smtClean="0"/>
              <a:t>第二个机房的网络号：</a:t>
            </a:r>
            <a:r>
              <a:rPr lang="en-US" altLang="zh-CN" dirty="0" smtClean="0"/>
              <a:t>192.168.10.64               </a:t>
            </a:r>
            <a:r>
              <a:rPr lang="zh-CN" altLang="en-US" dirty="0" smtClean="0"/>
              <a:t>广播： </a:t>
            </a:r>
            <a:r>
              <a:rPr lang="en-US" altLang="zh-CN" dirty="0" smtClean="0"/>
              <a:t>192.168.10.127</a:t>
            </a:r>
            <a:endParaRPr lang="en-US" altLang="zh-CN" dirty="0" smtClean="0"/>
          </a:p>
          <a:p>
            <a:pPr algn="l"/>
            <a:r>
              <a:rPr lang="en-US" altLang="zh-CN" dirty="0" smtClean="0"/>
              <a:t>           </a:t>
            </a:r>
            <a:r>
              <a:rPr lang="zh-CN" altLang="en-US" dirty="0" smtClean="0"/>
              <a:t>可用</a:t>
            </a:r>
            <a:r>
              <a:rPr lang="en-US" altLang="zh-CN" dirty="0" smtClean="0"/>
              <a:t>IP</a:t>
            </a:r>
            <a:r>
              <a:rPr lang="zh-CN" altLang="en-US" dirty="0" smtClean="0"/>
              <a:t>地址的范围： </a:t>
            </a:r>
            <a:r>
              <a:rPr lang="en-US" altLang="zh-CN" dirty="0" smtClean="0"/>
              <a:t>192.168.10.65~192.168.10.126</a:t>
            </a:r>
            <a:endParaRPr lang="en-US" altLang="zh-CN" dirty="0" smtClean="0"/>
          </a:p>
          <a:p>
            <a:pPr algn="l"/>
            <a:r>
              <a:rPr lang="en-US" altLang="zh-CN" dirty="0" smtClean="0"/>
              <a:t>        </a:t>
            </a:r>
            <a:r>
              <a:rPr lang="zh-CN" altLang="en-US" dirty="0" smtClean="0"/>
              <a:t>第三个机房的网络号：</a:t>
            </a:r>
            <a:r>
              <a:rPr lang="en-US" altLang="zh-CN" dirty="0" smtClean="0"/>
              <a:t>192.168.10.128             </a:t>
            </a:r>
            <a:r>
              <a:rPr lang="zh-CN" altLang="en-US" dirty="0" smtClean="0"/>
              <a:t>广播： </a:t>
            </a:r>
            <a:r>
              <a:rPr lang="en-US" altLang="zh-CN" dirty="0" smtClean="0"/>
              <a:t>192.168.10.191</a:t>
            </a:r>
            <a:endParaRPr lang="en-US" altLang="zh-CN" dirty="0" smtClean="0"/>
          </a:p>
          <a:p>
            <a:pPr algn="l"/>
            <a:r>
              <a:rPr lang="en-US" altLang="zh-CN" dirty="0" smtClean="0"/>
              <a:t>           </a:t>
            </a:r>
            <a:r>
              <a:rPr lang="zh-CN" altLang="en-US" dirty="0" smtClean="0"/>
              <a:t>可用</a:t>
            </a:r>
            <a:r>
              <a:rPr lang="en-US" altLang="zh-CN" dirty="0" smtClean="0"/>
              <a:t>IP</a:t>
            </a:r>
            <a:r>
              <a:rPr lang="zh-CN" altLang="en-US" dirty="0" smtClean="0"/>
              <a:t>地址的范围 ：</a:t>
            </a:r>
            <a:r>
              <a:rPr lang="en-US" altLang="zh-CN" dirty="0" smtClean="0"/>
              <a:t>192.168.10.129~192.168.10.190</a:t>
            </a:r>
            <a:endParaRPr lang="en-US" altLang="zh-CN" dirty="0" smtClean="0"/>
          </a:p>
          <a:p>
            <a:pPr algn="l"/>
            <a:r>
              <a:rPr lang="en-US" altLang="zh-CN" dirty="0" smtClean="0"/>
              <a:t>        </a:t>
            </a:r>
            <a:r>
              <a:rPr lang="zh-CN" altLang="en-US" dirty="0" smtClean="0"/>
              <a:t>第四个机房的网络号：</a:t>
            </a:r>
            <a:r>
              <a:rPr lang="en-US" altLang="zh-CN" dirty="0" smtClean="0"/>
              <a:t>192.168.10.192             </a:t>
            </a:r>
            <a:r>
              <a:rPr lang="zh-CN" altLang="en-US" dirty="0" smtClean="0"/>
              <a:t>广播 ： </a:t>
            </a:r>
            <a:r>
              <a:rPr lang="en-US" altLang="zh-CN" dirty="0" smtClean="0"/>
              <a:t>192.168.10.255</a:t>
            </a:r>
            <a:endParaRPr lang="en-US" altLang="zh-CN" dirty="0" smtClean="0"/>
          </a:p>
          <a:p>
            <a:pPr algn="l"/>
            <a:r>
              <a:rPr lang="en-US" altLang="zh-CN" dirty="0" smtClean="0"/>
              <a:t>           </a:t>
            </a:r>
            <a:r>
              <a:rPr lang="zh-CN" altLang="en-US" dirty="0" smtClean="0"/>
              <a:t>可用</a:t>
            </a:r>
            <a:r>
              <a:rPr lang="en-US" altLang="zh-CN" dirty="0" smtClean="0"/>
              <a:t>IP</a:t>
            </a:r>
            <a:r>
              <a:rPr lang="zh-CN" altLang="en-US" dirty="0" smtClean="0"/>
              <a:t>地址的范围 ： </a:t>
            </a:r>
            <a:r>
              <a:rPr lang="en-US" altLang="zh-CN" dirty="0" smtClean="0"/>
              <a:t>192.168.10.193~192.168.10.254</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7" name="Freeform 3"/>
          <p:cNvSpPr/>
          <p:nvPr/>
        </p:nvSpPr>
        <p:spPr bwMode="auto">
          <a:xfrm>
            <a:off x="3765550" y="1673225"/>
            <a:ext cx="1203325" cy="3860800"/>
          </a:xfrm>
          <a:custGeom>
            <a:avLst/>
            <a:gdLst/>
            <a:ahLst/>
            <a:cxnLst>
              <a:cxn ang="0">
                <a:pos x="0" y="414"/>
              </a:cxn>
              <a:cxn ang="0">
                <a:pos x="750" y="0"/>
              </a:cxn>
              <a:cxn ang="0">
                <a:pos x="758" y="2432"/>
              </a:cxn>
              <a:cxn ang="0">
                <a:pos x="0" y="1422"/>
              </a:cxn>
            </a:cxnLst>
            <a:rect l="0" t="0" r="r" b="b"/>
            <a:pathLst>
              <a:path w="758" h="2432">
                <a:moveTo>
                  <a:pt x="0" y="414"/>
                </a:moveTo>
                <a:lnTo>
                  <a:pt x="750" y="0"/>
                </a:lnTo>
                <a:lnTo>
                  <a:pt x="758" y="2432"/>
                </a:lnTo>
                <a:lnTo>
                  <a:pt x="0" y="1422"/>
                </a:lnTo>
              </a:path>
            </a:pathLst>
          </a:custGeom>
          <a:gradFill rotWithShape="0">
            <a:gsLst>
              <a:gs pos="0">
                <a:schemeClr val="folHlink">
                  <a:gamma/>
                  <a:shade val="75686"/>
                  <a:invGamma/>
                </a:schemeClr>
              </a:gs>
              <a:gs pos="100000">
                <a:schemeClr val="folHlink"/>
              </a:gs>
            </a:gsLst>
            <a:lin ang="0" scaled="1"/>
          </a:gradFill>
          <a:ln w="12700" cap="rnd" cmpd="sng">
            <a:solidFill>
              <a:srgbClr val="000000"/>
            </a:solidFill>
            <a:prstDash val="solid"/>
            <a:round/>
            <a:headEnd type="none" w="sm" len="sm"/>
            <a:tailEnd type="none" w="sm" len="sm"/>
          </a:ln>
          <a:effectLst/>
        </p:spPr>
        <p:txBody>
          <a:bodyPr/>
          <a:lstStyle/>
          <a:p>
            <a:pPr>
              <a:defRPr/>
            </a:pPr>
            <a:endParaRPr lang="zh-CN" altLang="en-US">
              <a:ea typeface="宋体" panose="02010600030101010101" pitchFamily="2" charset="-122"/>
            </a:endParaRPr>
          </a:p>
        </p:txBody>
      </p:sp>
      <p:sp>
        <p:nvSpPr>
          <p:cNvPr id="497666" name="Rectangle 2"/>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zh-CN" altLang="en-US" smtClean="0">
                <a:ea typeface="宋体" panose="02010600030101010101" pitchFamily="2" charset="-122"/>
              </a:rPr>
              <a:t>应用层概述</a:t>
            </a:r>
            <a:endParaRPr lang="zh-CN" altLang="en-US" smtClean="0">
              <a:ea typeface="宋体" panose="02010600030101010101" pitchFamily="2" charset="-122"/>
            </a:endParaRPr>
          </a:p>
        </p:txBody>
      </p:sp>
      <p:sp>
        <p:nvSpPr>
          <p:cNvPr id="8196" name="Rectangle 4"/>
          <p:cNvSpPr>
            <a:spLocks noChangeArrowheads="1"/>
          </p:cNvSpPr>
          <p:nvPr/>
        </p:nvSpPr>
        <p:spPr bwMode="auto">
          <a:xfrm>
            <a:off x="5060950" y="5540375"/>
            <a:ext cx="2541588" cy="414338"/>
          </a:xfrm>
          <a:prstGeom prst="rect">
            <a:avLst/>
          </a:prstGeom>
          <a:noFill/>
          <a:ln w="9525">
            <a:noFill/>
            <a:miter lim="800000"/>
          </a:ln>
        </p:spPr>
        <p:txBody>
          <a:bodyPr wrap="none" lIns="21431" tIns="30362" rIns="21431" bIns="30362"/>
          <a:lstStyle/>
          <a:p>
            <a:pPr algn="l" defTabSz="1028700">
              <a:lnSpc>
                <a:spcPts val="3150"/>
              </a:lnSpc>
              <a:tabLst>
                <a:tab pos="514350" algn="l"/>
                <a:tab pos="1028700" algn="l"/>
                <a:tab pos="1543050" algn="l"/>
              </a:tabLst>
            </a:pPr>
            <a:r>
              <a:rPr lang="zh-CN" altLang="en-US">
                <a:solidFill>
                  <a:srgbClr val="000000"/>
                </a:solidFill>
                <a:ea typeface="宋体" panose="02010600030101010101" pitchFamily="2" charset="-122"/>
              </a:rPr>
              <a:t>* 路由器使用</a:t>
            </a:r>
            <a:endParaRPr lang="zh-CN" altLang="en-US">
              <a:solidFill>
                <a:srgbClr val="000000"/>
              </a:solidFill>
              <a:ea typeface="宋体" panose="02010600030101010101" pitchFamily="2" charset="-122"/>
            </a:endParaRPr>
          </a:p>
        </p:txBody>
      </p:sp>
      <p:sp>
        <p:nvSpPr>
          <p:cNvPr id="8197" name="Freeform 5"/>
          <p:cNvSpPr/>
          <p:nvPr/>
        </p:nvSpPr>
        <p:spPr bwMode="auto">
          <a:xfrm>
            <a:off x="3611563" y="2314575"/>
            <a:ext cx="155575" cy="3937000"/>
          </a:xfrm>
          <a:custGeom>
            <a:avLst/>
            <a:gdLst>
              <a:gd name="T0" fmla="*/ 2147483647 w 87"/>
              <a:gd name="T1" fmla="*/ 0 h 2204"/>
              <a:gd name="T2" fmla="*/ 2147483647 w 87"/>
              <a:gd name="T3" fmla="*/ 0 h 2204"/>
              <a:gd name="T4" fmla="*/ 0 w 87"/>
              <a:gd name="T5" fmla="*/ 2147483647 h 2204"/>
              <a:gd name="T6" fmla="*/ 0 w 87"/>
              <a:gd name="T7" fmla="*/ 2147483647 h 2204"/>
              <a:gd name="T8" fmla="*/ 2147483647 w 87"/>
              <a:gd name="T9" fmla="*/ 2147483647 h 2204"/>
              <a:gd name="T10" fmla="*/ 2147483647 w 87"/>
              <a:gd name="T11" fmla="*/ 0 h 2204"/>
              <a:gd name="T12" fmla="*/ 0 60000 65536"/>
              <a:gd name="T13" fmla="*/ 0 60000 65536"/>
              <a:gd name="T14" fmla="*/ 0 60000 65536"/>
              <a:gd name="T15" fmla="*/ 0 60000 65536"/>
              <a:gd name="T16" fmla="*/ 0 60000 65536"/>
              <a:gd name="T17" fmla="*/ 0 60000 65536"/>
              <a:gd name="T18" fmla="*/ 0 w 87"/>
              <a:gd name="T19" fmla="*/ 0 h 2204"/>
              <a:gd name="T20" fmla="*/ 87 w 87"/>
              <a:gd name="T21" fmla="*/ 2204 h 2204"/>
            </a:gdLst>
            <a:ahLst/>
            <a:cxnLst>
              <a:cxn ang="T12">
                <a:pos x="T0" y="T1"/>
              </a:cxn>
              <a:cxn ang="T13">
                <a:pos x="T2" y="T3"/>
              </a:cxn>
              <a:cxn ang="T14">
                <a:pos x="T4" y="T5"/>
              </a:cxn>
              <a:cxn ang="T15">
                <a:pos x="T6" y="T7"/>
              </a:cxn>
              <a:cxn ang="T16">
                <a:pos x="T8" y="T9"/>
              </a:cxn>
              <a:cxn ang="T17">
                <a:pos x="T10" y="T11"/>
              </a:cxn>
            </a:cxnLst>
            <a:rect l="T18" t="T19" r="T20" b="T21"/>
            <a:pathLst>
              <a:path w="87" h="2204">
                <a:moveTo>
                  <a:pt x="86" y="0"/>
                </a:moveTo>
                <a:lnTo>
                  <a:pt x="86" y="0"/>
                </a:lnTo>
                <a:lnTo>
                  <a:pt x="0" y="86"/>
                </a:lnTo>
                <a:lnTo>
                  <a:pt x="0" y="2203"/>
                </a:lnTo>
                <a:lnTo>
                  <a:pt x="86" y="2117"/>
                </a:lnTo>
                <a:lnTo>
                  <a:pt x="86" y="0"/>
                </a:lnTo>
              </a:path>
            </a:pathLst>
          </a:custGeom>
          <a:solidFill>
            <a:srgbClr val="FFDA74"/>
          </a:solidFill>
          <a:ln w="12700" cap="rnd">
            <a:solidFill>
              <a:schemeClr val="tx1"/>
            </a:solidFill>
            <a:round/>
          </a:ln>
        </p:spPr>
        <p:txBody>
          <a:bodyPr lIns="148759" tIns="74378" rIns="148759" bIns="74378">
            <a:spAutoFit/>
          </a:bodyPr>
          <a:lstStyle/>
          <a:p>
            <a:endParaRPr lang="zh-CN" altLang="en-US"/>
          </a:p>
        </p:txBody>
      </p:sp>
      <p:sp>
        <p:nvSpPr>
          <p:cNvPr id="8198" name="Rectangle 6"/>
          <p:cNvSpPr>
            <a:spLocks noChangeArrowheads="1"/>
          </p:cNvSpPr>
          <p:nvPr/>
        </p:nvSpPr>
        <p:spPr bwMode="auto">
          <a:xfrm>
            <a:off x="1603375" y="2474913"/>
            <a:ext cx="1993900" cy="3767137"/>
          </a:xfrm>
          <a:prstGeom prst="rect">
            <a:avLst/>
          </a:prstGeom>
          <a:solidFill>
            <a:srgbClr val="FFEFC2"/>
          </a:solidFill>
          <a:ln w="12700">
            <a:solidFill>
              <a:srgbClr val="000000"/>
            </a:solidFill>
            <a:miter lim="800000"/>
          </a:ln>
        </p:spPr>
        <p:txBody>
          <a:bodyPr lIns="148759" tIns="74378" rIns="148759" bIns="74378">
            <a:spAutoFit/>
          </a:bodyPr>
          <a:lstStyle/>
          <a:p>
            <a:endParaRPr lang="zh-CN" altLang="en-US">
              <a:ea typeface="宋体" panose="02010600030101010101" pitchFamily="2" charset="-122"/>
            </a:endParaRPr>
          </a:p>
        </p:txBody>
      </p:sp>
      <p:sp>
        <p:nvSpPr>
          <p:cNvPr id="8199" name="Rectangle 7"/>
          <p:cNvSpPr>
            <a:spLocks noChangeArrowheads="1"/>
          </p:cNvSpPr>
          <p:nvPr/>
        </p:nvSpPr>
        <p:spPr bwMode="auto">
          <a:xfrm>
            <a:off x="1858963" y="3098800"/>
            <a:ext cx="1498600" cy="381000"/>
          </a:xfrm>
          <a:prstGeom prst="rect">
            <a:avLst/>
          </a:prstGeom>
          <a:noFill/>
          <a:ln w="9525">
            <a:noFill/>
            <a:miter lim="800000"/>
          </a:ln>
        </p:spPr>
        <p:txBody>
          <a:bodyPr lIns="148759" tIns="74378" rIns="148759" bIns="74378">
            <a:spAutoFit/>
          </a:bodyPr>
          <a:lstStyle/>
          <a:p>
            <a:pPr defTabSz="831850">
              <a:lnSpc>
                <a:spcPct val="95000"/>
              </a:lnSpc>
              <a:spcBef>
                <a:spcPct val="50000"/>
              </a:spcBef>
            </a:pPr>
            <a:r>
              <a:rPr lang="zh-CN" altLang="en-US" sz="1600">
                <a:solidFill>
                  <a:schemeClr val="bg1"/>
                </a:solidFill>
                <a:ea typeface="宋体" panose="02010600030101010101" pitchFamily="2" charset="-122"/>
              </a:rPr>
              <a:t>应用层</a:t>
            </a:r>
            <a:endParaRPr lang="zh-CN" altLang="en-US" sz="1600">
              <a:solidFill>
                <a:schemeClr val="bg1"/>
              </a:solidFill>
              <a:ea typeface="宋体" panose="02010600030101010101" pitchFamily="2" charset="-122"/>
            </a:endParaRPr>
          </a:p>
        </p:txBody>
      </p:sp>
      <p:sp>
        <p:nvSpPr>
          <p:cNvPr id="8200" name="Rectangle 8"/>
          <p:cNvSpPr>
            <a:spLocks noChangeArrowheads="1"/>
          </p:cNvSpPr>
          <p:nvPr/>
        </p:nvSpPr>
        <p:spPr bwMode="auto">
          <a:xfrm>
            <a:off x="1960563" y="4203700"/>
            <a:ext cx="1311275" cy="381000"/>
          </a:xfrm>
          <a:prstGeom prst="rect">
            <a:avLst/>
          </a:prstGeom>
          <a:noFill/>
          <a:ln w="9525">
            <a:noFill/>
            <a:miter lim="800000"/>
          </a:ln>
        </p:spPr>
        <p:txBody>
          <a:bodyPr lIns="148759" tIns="74378" rIns="148759" bIns="74378">
            <a:spAutoFit/>
          </a:bodyPr>
          <a:lstStyle/>
          <a:p>
            <a:pPr defTabSz="831850">
              <a:lnSpc>
                <a:spcPct val="95000"/>
              </a:lnSpc>
              <a:spcBef>
                <a:spcPct val="50000"/>
              </a:spcBef>
            </a:pPr>
            <a:r>
              <a:rPr lang="zh-CN" altLang="en-US" sz="1600">
                <a:solidFill>
                  <a:schemeClr val="bg1"/>
                </a:solidFill>
                <a:ea typeface="宋体" panose="02010600030101010101" pitchFamily="2" charset="-122"/>
              </a:rPr>
              <a:t>传输层</a:t>
            </a:r>
            <a:endParaRPr lang="zh-CN" altLang="en-US" sz="1600">
              <a:solidFill>
                <a:schemeClr val="bg1"/>
              </a:solidFill>
              <a:ea typeface="宋体" panose="02010600030101010101" pitchFamily="2" charset="-122"/>
            </a:endParaRPr>
          </a:p>
        </p:txBody>
      </p:sp>
      <p:sp>
        <p:nvSpPr>
          <p:cNvPr id="8201" name="Rectangle 9"/>
          <p:cNvSpPr>
            <a:spLocks noChangeArrowheads="1"/>
          </p:cNvSpPr>
          <p:nvPr/>
        </p:nvSpPr>
        <p:spPr bwMode="auto">
          <a:xfrm>
            <a:off x="2046288" y="4745038"/>
            <a:ext cx="1311275" cy="381000"/>
          </a:xfrm>
          <a:prstGeom prst="rect">
            <a:avLst/>
          </a:prstGeom>
          <a:noFill/>
          <a:ln w="9525">
            <a:noFill/>
            <a:miter lim="800000"/>
          </a:ln>
        </p:spPr>
        <p:txBody>
          <a:bodyPr lIns="148759" tIns="74378" rIns="148759" bIns="74378">
            <a:spAutoFit/>
          </a:bodyPr>
          <a:lstStyle/>
          <a:p>
            <a:pPr defTabSz="831850">
              <a:lnSpc>
                <a:spcPct val="95000"/>
              </a:lnSpc>
              <a:spcBef>
                <a:spcPct val="50000"/>
              </a:spcBef>
            </a:pPr>
            <a:r>
              <a:rPr lang="zh-CN" altLang="en-US" sz="1600">
                <a:solidFill>
                  <a:schemeClr val="bg1"/>
                </a:solidFill>
                <a:ea typeface="宋体" panose="02010600030101010101" pitchFamily="2" charset="-122"/>
              </a:rPr>
              <a:t>网络层</a:t>
            </a:r>
            <a:endParaRPr lang="zh-CN" altLang="en-US" sz="1600">
              <a:solidFill>
                <a:schemeClr val="bg1"/>
              </a:solidFill>
              <a:ea typeface="宋体" panose="02010600030101010101" pitchFamily="2" charset="-122"/>
            </a:endParaRPr>
          </a:p>
        </p:txBody>
      </p:sp>
      <p:sp>
        <p:nvSpPr>
          <p:cNvPr id="8202" name="Rectangle 11"/>
          <p:cNvSpPr>
            <a:spLocks noChangeArrowheads="1"/>
          </p:cNvSpPr>
          <p:nvPr/>
        </p:nvSpPr>
        <p:spPr bwMode="auto">
          <a:xfrm>
            <a:off x="1858963" y="5540375"/>
            <a:ext cx="1412875" cy="384175"/>
          </a:xfrm>
          <a:prstGeom prst="rect">
            <a:avLst/>
          </a:prstGeom>
          <a:noFill/>
          <a:ln w="9525">
            <a:noFill/>
            <a:miter lim="800000"/>
          </a:ln>
        </p:spPr>
        <p:txBody>
          <a:bodyPr lIns="148759" tIns="74378" rIns="148759" bIns="74378">
            <a:spAutoFit/>
          </a:bodyPr>
          <a:lstStyle/>
          <a:p>
            <a:pPr defTabSz="831850">
              <a:lnSpc>
                <a:spcPct val="95000"/>
              </a:lnSpc>
              <a:spcBef>
                <a:spcPct val="50000"/>
              </a:spcBef>
            </a:pPr>
            <a:r>
              <a:rPr lang="zh-CN" altLang="en-US" sz="1600">
                <a:solidFill>
                  <a:schemeClr val="bg1"/>
                </a:solidFill>
                <a:ea typeface="宋体" panose="02010600030101010101" pitchFamily="2" charset="-122"/>
              </a:rPr>
              <a:t>网络接入层</a:t>
            </a:r>
            <a:endParaRPr lang="zh-CN" altLang="en-US" sz="1600">
              <a:solidFill>
                <a:schemeClr val="bg1"/>
              </a:solidFill>
              <a:ea typeface="宋体" panose="02010600030101010101" pitchFamily="2" charset="-122"/>
            </a:endParaRPr>
          </a:p>
        </p:txBody>
      </p:sp>
      <p:sp>
        <p:nvSpPr>
          <p:cNvPr id="8203" name="Freeform 12"/>
          <p:cNvSpPr/>
          <p:nvPr/>
        </p:nvSpPr>
        <p:spPr bwMode="auto">
          <a:xfrm>
            <a:off x="1603375" y="2314575"/>
            <a:ext cx="2163763" cy="155575"/>
          </a:xfrm>
          <a:custGeom>
            <a:avLst/>
            <a:gdLst>
              <a:gd name="T0" fmla="*/ 0 w 1211"/>
              <a:gd name="T1" fmla="*/ 2147483647 h 87"/>
              <a:gd name="T2" fmla="*/ 2147483647 w 1211"/>
              <a:gd name="T3" fmla="*/ 0 h 87"/>
              <a:gd name="T4" fmla="*/ 2147483647 w 1211"/>
              <a:gd name="T5" fmla="*/ 0 h 87"/>
              <a:gd name="T6" fmla="*/ 2147483647 w 1211"/>
              <a:gd name="T7" fmla="*/ 2147483647 h 87"/>
              <a:gd name="T8" fmla="*/ 0 w 1211"/>
              <a:gd name="T9" fmla="*/ 2147483647 h 87"/>
              <a:gd name="T10" fmla="*/ 0 60000 65536"/>
              <a:gd name="T11" fmla="*/ 0 60000 65536"/>
              <a:gd name="T12" fmla="*/ 0 60000 65536"/>
              <a:gd name="T13" fmla="*/ 0 60000 65536"/>
              <a:gd name="T14" fmla="*/ 0 60000 65536"/>
              <a:gd name="T15" fmla="*/ 0 w 1211"/>
              <a:gd name="T16" fmla="*/ 0 h 87"/>
              <a:gd name="T17" fmla="*/ 1211 w 1211"/>
              <a:gd name="T18" fmla="*/ 87 h 87"/>
            </a:gdLst>
            <a:ahLst/>
            <a:cxnLst>
              <a:cxn ang="T10">
                <a:pos x="T0" y="T1"/>
              </a:cxn>
              <a:cxn ang="T11">
                <a:pos x="T2" y="T3"/>
              </a:cxn>
              <a:cxn ang="T12">
                <a:pos x="T4" y="T5"/>
              </a:cxn>
              <a:cxn ang="T13">
                <a:pos x="T6" y="T7"/>
              </a:cxn>
              <a:cxn ang="T14">
                <a:pos x="T8" y="T9"/>
              </a:cxn>
            </a:cxnLst>
            <a:rect l="T15" t="T16" r="T17" b="T18"/>
            <a:pathLst>
              <a:path w="1211" h="87">
                <a:moveTo>
                  <a:pt x="0" y="86"/>
                </a:moveTo>
                <a:lnTo>
                  <a:pt x="89" y="0"/>
                </a:lnTo>
                <a:lnTo>
                  <a:pt x="1210" y="0"/>
                </a:lnTo>
                <a:lnTo>
                  <a:pt x="1124" y="86"/>
                </a:lnTo>
                <a:lnTo>
                  <a:pt x="0" y="86"/>
                </a:lnTo>
              </a:path>
            </a:pathLst>
          </a:custGeom>
          <a:solidFill>
            <a:srgbClr val="FFDA74"/>
          </a:solidFill>
          <a:ln w="12700" cap="rnd">
            <a:solidFill>
              <a:schemeClr val="tx1"/>
            </a:solidFill>
            <a:round/>
          </a:ln>
        </p:spPr>
        <p:txBody>
          <a:bodyPr lIns="148759" tIns="74378" rIns="148759" bIns="74378">
            <a:spAutoFit/>
          </a:bodyPr>
          <a:lstStyle/>
          <a:p>
            <a:endParaRPr lang="zh-CN" altLang="en-US"/>
          </a:p>
        </p:txBody>
      </p:sp>
      <p:sp>
        <p:nvSpPr>
          <p:cNvPr id="8204" name="Freeform 13"/>
          <p:cNvSpPr/>
          <p:nvPr/>
        </p:nvSpPr>
        <p:spPr bwMode="auto">
          <a:xfrm>
            <a:off x="1603375" y="3935413"/>
            <a:ext cx="2163763" cy="157162"/>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lIns="148759" tIns="74378" rIns="148759" bIns="74378">
            <a:spAutoFit/>
          </a:bodyPr>
          <a:lstStyle/>
          <a:p>
            <a:endParaRPr lang="zh-CN" altLang="en-US"/>
          </a:p>
        </p:txBody>
      </p:sp>
      <p:sp>
        <p:nvSpPr>
          <p:cNvPr id="8205" name="Freeform 14"/>
          <p:cNvSpPr/>
          <p:nvPr/>
        </p:nvSpPr>
        <p:spPr bwMode="auto">
          <a:xfrm>
            <a:off x="1603375" y="4473575"/>
            <a:ext cx="2163763" cy="157163"/>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lIns="148759" tIns="74378" rIns="148759" bIns="74378">
            <a:spAutoFit/>
          </a:bodyPr>
          <a:lstStyle/>
          <a:p>
            <a:endParaRPr lang="zh-CN" altLang="en-US"/>
          </a:p>
        </p:txBody>
      </p:sp>
      <p:sp>
        <p:nvSpPr>
          <p:cNvPr id="8206" name="Freeform 15"/>
          <p:cNvSpPr/>
          <p:nvPr/>
        </p:nvSpPr>
        <p:spPr bwMode="auto">
          <a:xfrm>
            <a:off x="1603375" y="5014913"/>
            <a:ext cx="2163763" cy="155575"/>
          </a:xfrm>
          <a:custGeom>
            <a:avLst/>
            <a:gdLst>
              <a:gd name="T0" fmla="*/ 0 w 1211"/>
              <a:gd name="T1" fmla="*/ 2147483647 h 87"/>
              <a:gd name="T2" fmla="*/ 2147483647 w 1211"/>
              <a:gd name="T3" fmla="*/ 2147483647 h 87"/>
              <a:gd name="T4" fmla="*/ 2147483647 w 1211"/>
              <a:gd name="T5" fmla="*/ 0 h 87"/>
              <a:gd name="T6" fmla="*/ 0 60000 65536"/>
              <a:gd name="T7" fmla="*/ 0 60000 65536"/>
              <a:gd name="T8" fmla="*/ 0 60000 65536"/>
              <a:gd name="T9" fmla="*/ 0 w 1211"/>
              <a:gd name="T10" fmla="*/ 0 h 87"/>
              <a:gd name="T11" fmla="*/ 1211 w 1211"/>
              <a:gd name="T12" fmla="*/ 87 h 87"/>
            </a:gdLst>
            <a:ahLst/>
            <a:cxnLst>
              <a:cxn ang="T6">
                <a:pos x="T0" y="T1"/>
              </a:cxn>
              <a:cxn ang="T7">
                <a:pos x="T2" y="T3"/>
              </a:cxn>
              <a:cxn ang="T8">
                <a:pos x="T4" y="T5"/>
              </a:cxn>
            </a:cxnLst>
            <a:rect l="T9" t="T10" r="T11" b="T12"/>
            <a:pathLst>
              <a:path w="1211" h="87">
                <a:moveTo>
                  <a:pt x="0" y="86"/>
                </a:moveTo>
                <a:lnTo>
                  <a:pt x="1124" y="86"/>
                </a:lnTo>
                <a:lnTo>
                  <a:pt x="1210" y="0"/>
                </a:lnTo>
              </a:path>
            </a:pathLst>
          </a:custGeom>
          <a:noFill/>
          <a:ln w="25400" cap="rnd">
            <a:solidFill>
              <a:schemeClr val="bg2"/>
            </a:solidFill>
            <a:round/>
            <a:headEnd type="none" w="sm" len="sm"/>
            <a:tailEnd type="none" w="sm" len="sm"/>
          </a:ln>
        </p:spPr>
        <p:txBody>
          <a:bodyPr lIns="148759" tIns="74378" rIns="148759" bIns="74378">
            <a:spAutoFit/>
          </a:bodyPr>
          <a:lstStyle/>
          <a:p>
            <a:endParaRPr lang="zh-CN" altLang="en-US"/>
          </a:p>
        </p:txBody>
      </p:sp>
      <p:sp>
        <p:nvSpPr>
          <p:cNvPr id="497681" name="Rectangle 17"/>
          <p:cNvSpPr>
            <a:spLocks noChangeArrowheads="1"/>
          </p:cNvSpPr>
          <p:nvPr/>
        </p:nvSpPr>
        <p:spPr bwMode="auto">
          <a:xfrm>
            <a:off x="4953000" y="1676400"/>
            <a:ext cx="2643188" cy="3863975"/>
          </a:xfrm>
          <a:prstGeom prst="rect">
            <a:avLst/>
          </a:prstGeom>
          <a:solidFill>
            <a:schemeClr val="folHlink"/>
          </a:solidFill>
          <a:ln w="12700">
            <a:solidFill>
              <a:schemeClr val="tx1"/>
            </a:solidFill>
            <a:miter lim="800000"/>
          </a:ln>
          <a:effectLst>
            <a:outerShdw dist="45791" dir="2021404" algn="ctr" rotWithShape="0">
              <a:schemeClr val="tx1"/>
            </a:outerShdw>
          </a:effectLst>
        </p:spPr>
        <p:txBody>
          <a:bodyPr wrap="none" lIns="103584" tIns="51793" rIns="103584" bIns="51793" anchor="ctr"/>
          <a:lstStyle/>
          <a:p>
            <a:pPr algn="l" defTabSz="1028700">
              <a:lnSpc>
                <a:spcPts val="2140"/>
              </a:lnSpc>
              <a:tabLst>
                <a:tab pos="647700" algn="l"/>
              </a:tabLst>
              <a:defRPr/>
            </a:pPr>
            <a:r>
              <a:rPr lang="zh-CN" altLang="en-US" dirty="0">
                <a:solidFill>
                  <a:srgbClr val="000000"/>
                </a:solidFill>
                <a:ea typeface="宋体" panose="02010600030101010101" pitchFamily="2" charset="-122"/>
              </a:rPr>
              <a:t>文件传输</a:t>
            </a:r>
            <a:endParaRPr lang="zh-CN" altLang="en-US" dirty="0">
              <a:solidFill>
                <a:srgbClr val="000000"/>
              </a:solidFill>
              <a:ea typeface="宋体" panose="02010600030101010101" pitchFamily="2" charset="-122"/>
            </a:endParaRPr>
          </a:p>
          <a:p>
            <a:pPr algn="l" defTabSz="1028700">
              <a:lnSpc>
                <a:spcPts val="2140"/>
              </a:lnSpc>
              <a:tabLst>
                <a:tab pos="647700" algn="l"/>
              </a:tabLst>
              <a:defRPr/>
            </a:pPr>
            <a:r>
              <a:rPr lang="en-US" altLang="zh-CN" dirty="0">
                <a:solidFill>
                  <a:srgbClr val="000000"/>
                </a:solidFill>
                <a:ea typeface="宋体" panose="02010600030101010101" pitchFamily="2" charset="-122"/>
              </a:rPr>
              <a:t>	- TFTP *</a:t>
            </a:r>
            <a:endParaRPr lang="en-US" altLang="zh-CN" dirty="0">
              <a:solidFill>
                <a:srgbClr val="000000"/>
              </a:solidFill>
              <a:ea typeface="宋体" panose="02010600030101010101" pitchFamily="2" charset="-122"/>
            </a:endParaRPr>
          </a:p>
          <a:p>
            <a:pPr algn="l" defTabSz="1028700">
              <a:lnSpc>
                <a:spcPts val="2140"/>
              </a:lnSpc>
              <a:tabLst>
                <a:tab pos="647700" algn="l"/>
              </a:tabLst>
              <a:defRPr/>
            </a:pPr>
            <a:r>
              <a:rPr lang="en-US" altLang="zh-CN" dirty="0">
                <a:solidFill>
                  <a:srgbClr val="000000"/>
                </a:solidFill>
                <a:ea typeface="宋体" panose="02010600030101010101" pitchFamily="2" charset="-122"/>
              </a:rPr>
              <a:t>	- FTP *</a:t>
            </a:r>
            <a:endParaRPr lang="en-US" altLang="zh-CN" dirty="0">
              <a:solidFill>
                <a:srgbClr val="000000"/>
              </a:solidFill>
              <a:ea typeface="宋体" panose="02010600030101010101" pitchFamily="2" charset="-122"/>
            </a:endParaRPr>
          </a:p>
          <a:p>
            <a:pPr algn="l" defTabSz="1028700">
              <a:lnSpc>
                <a:spcPts val="2140"/>
              </a:lnSpc>
              <a:tabLst>
                <a:tab pos="647700" algn="l"/>
              </a:tabLst>
              <a:defRPr/>
            </a:pPr>
            <a:r>
              <a:rPr lang="en-US" altLang="zh-CN" dirty="0">
                <a:solidFill>
                  <a:srgbClr val="000000"/>
                </a:solidFill>
                <a:ea typeface="宋体" panose="02010600030101010101" pitchFamily="2" charset="-122"/>
              </a:rPr>
              <a:t>	</a:t>
            </a:r>
            <a:endParaRPr lang="en-US" altLang="zh-CN" dirty="0">
              <a:solidFill>
                <a:srgbClr val="000000"/>
              </a:solidFill>
              <a:ea typeface="宋体" panose="02010600030101010101" pitchFamily="2" charset="-122"/>
            </a:endParaRPr>
          </a:p>
          <a:p>
            <a:pPr algn="l" defTabSz="1028700">
              <a:lnSpc>
                <a:spcPts val="2140"/>
              </a:lnSpc>
              <a:tabLst>
                <a:tab pos="647700" algn="l"/>
              </a:tabLst>
              <a:defRPr/>
            </a:pPr>
            <a:r>
              <a:rPr lang="en-US" altLang="zh-CN" dirty="0">
                <a:solidFill>
                  <a:srgbClr val="000000"/>
                </a:solidFill>
                <a:ea typeface="宋体" panose="02010600030101010101" pitchFamily="2" charset="-122"/>
              </a:rPr>
              <a:t>E-Mail</a:t>
            </a:r>
            <a:endParaRPr lang="en-US" altLang="zh-CN" dirty="0">
              <a:solidFill>
                <a:srgbClr val="000000"/>
              </a:solidFill>
              <a:ea typeface="宋体" panose="02010600030101010101" pitchFamily="2" charset="-122"/>
            </a:endParaRPr>
          </a:p>
          <a:p>
            <a:pPr algn="l" defTabSz="1028700">
              <a:lnSpc>
                <a:spcPts val="2140"/>
              </a:lnSpc>
              <a:tabLst>
                <a:tab pos="647700" algn="l"/>
              </a:tabLst>
              <a:defRPr/>
            </a:pPr>
            <a:r>
              <a:rPr lang="en-US" altLang="zh-CN" dirty="0">
                <a:solidFill>
                  <a:srgbClr val="000000"/>
                </a:solidFill>
                <a:ea typeface="宋体" panose="02010600030101010101" pitchFamily="2" charset="-122"/>
              </a:rPr>
              <a:t>	- SMTP</a:t>
            </a:r>
            <a:endParaRPr lang="en-US" altLang="zh-CN" dirty="0">
              <a:solidFill>
                <a:srgbClr val="000000"/>
              </a:solidFill>
              <a:ea typeface="宋体" panose="02010600030101010101" pitchFamily="2" charset="-122"/>
            </a:endParaRPr>
          </a:p>
          <a:p>
            <a:pPr algn="l" defTabSz="1028700">
              <a:lnSpc>
                <a:spcPts val="2140"/>
              </a:lnSpc>
              <a:tabLst>
                <a:tab pos="647700" algn="l"/>
              </a:tabLst>
              <a:defRPr/>
            </a:pPr>
            <a:r>
              <a:rPr lang="zh-CN" altLang="en-US" dirty="0">
                <a:solidFill>
                  <a:srgbClr val="000000"/>
                </a:solidFill>
                <a:ea typeface="宋体" panose="02010600030101010101" pitchFamily="2" charset="-122"/>
              </a:rPr>
              <a:t>远程登陆</a:t>
            </a:r>
            <a:endParaRPr lang="zh-CN" altLang="en-US" dirty="0">
              <a:solidFill>
                <a:srgbClr val="000000"/>
              </a:solidFill>
              <a:ea typeface="宋体" panose="02010600030101010101" pitchFamily="2" charset="-122"/>
            </a:endParaRPr>
          </a:p>
          <a:p>
            <a:pPr algn="l" defTabSz="1028700">
              <a:lnSpc>
                <a:spcPts val="2140"/>
              </a:lnSpc>
              <a:tabLst>
                <a:tab pos="647700" algn="l"/>
              </a:tabLst>
              <a:defRPr/>
            </a:pPr>
            <a:r>
              <a:rPr lang="en-US" altLang="zh-CN" dirty="0">
                <a:solidFill>
                  <a:srgbClr val="000000"/>
                </a:solidFill>
                <a:ea typeface="宋体" panose="02010600030101010101" pitchFamily="2" charset="-122"/>
              </a:rPr>
              <a:t>	- Telnet *</a:t>
            </a:r>
            <a:endParaRPr lang="en-US" altLang="zh-CN" dirty="0">
              <a:solidFill>
                <a:srgbClr val="000000"/>
              </a:solidFill>
              <a:ea typeface="宋体" panose="02010600030101010101" pitchFamily="2" charset="-122"/>
            </a:endParaRPr>
          </a:p>
          <a:p>
            <a:pPr algn="l" defTabSz="1028700">
              <a:lnSpc>
                <a:spcPts val="2140"/>
              </a:lnSpc>
              <a:tabLst>
                <a:tab pos="647700" algn="l"/>
              </a:tabLst>
              <a:defRPr/>
            </a:pPr>
            <a:r>
              <a:rPr lang="en-US" altLang="zh-CN" dirty="0">
                <a:solidFill>
                  <a:srgbClr val="000000"/>
                </a:solidFill>
                <a:ea typeface="宋体" panose="02010600030101010101" pitchFamily="2" charset="-122"/>
              </a:rPr>
              <a:t>	</a:t>
            </a:r>
            <a:endParaRPr lang="en-US" altLang="zh-CN" dirty="0">
              <a:solidFill>
                <a:srgbClr val="000000"/>
              </a:solidFill>
              <a:ea typeface="宋体" panose="02010600030101010101" pitchFamily="2" charset="-122"/>
            </a:endParaRPr>
          </a:p>
          <a:p>
            <a:pPr algn="l" defTabSz="1028700">
              <a:lnSpc>
                <a:spcPts val="2140"/>
              </a:lnSpc>
              <a:tabLst>
                <a:tab pos="647700" algn="l"/>
              </a:tabLst>
              <a:defRPr/>
            </a:pPr>
            <a:r>
              <a:rPr lang="zh-CN" altLang="en-US" dirty="0">
                <a:solidFill>
                  <a:srgbClr val="000000"/>
                </a:solidFill>
                <a:ea typeface="宋体" panose="02010600030101010101" pitchFamily="2" charset="-122"/>
              </a:rPr>
              <a:t>网络管理</a:t>
            </a:r>
            <a:endParaRPr lang="zh-CN" altLang="en-US" dirty="0">
              <a:solidFill>
                <a:srgbClr val="000000"/>
              </a:solidFill>
              <a:ea typeface="宋体" panose="02010600030101010101" pitchFamily="2" charset="-122"/>
            </a:endParaRPr>
          </a:p>
          <a:p>
            <a:pPr algn="l" defTabSz="1028700">
              <a:lnSpc>
                <a:spcPts val="2140"/>
              </a:lnSpc>
              <a:tabLst>
                <a:tab pos="647700" algn="l"/>
              </a:tabLst>
              <a:defRPr/>
            </a:pPr>
            <a:r>
              <a:rPr lang="en-US" altLang="zh-CN" dirty="0">
                <a:solidFill>
                  <a:srgbClr val="000000"/>
                </a:solidFill>
                <a:ea typeface="宋体" panose="02010600030101010101" pitchFamily="2" charset="-122"/>
              </a:rPr>
              <a:t>	- SNMP *</a:t>
            </a:r>
            <a:endParaRPr lang="en-US" altLang="zh-CN" dirty="0">
              <a:solidFill>
                <a:srgbClr val="000000"/>
              </a:solidFill>
              <a:ea typeface="宋体" panose="02010600030101010101" pitchFamily="2" charset="-122"/>
            </a:endParaRPr>
          </a:p>
          <a:p>
            <a:pPr algn="l" defTabSz="1028700">
              <a:lnSpc>
                <a:spcPts val="2140"/>
              </a:lnSpc>
              <a:tabLst>
                <a:tab pos="647700" algn="l"/>
              </a:tabLst>
              <a:defRPr/>
            </a:pPr>
            <a:r>
              <a:rPr lang="zh-CN" altLang="en-US" dirty="0">
                <a:solidFill>
                  <a:srgbClr val="000000"/>
                </a:solidFill>
                <a:ea typeface="宋体" panose="02010600030101010101" pitchFamily="2" charset="-122"/>
              </a:rPr>
              <a:t>名称管理</a:t>
            </a:r>
            <a:endParaRPr lang="zh-CN" altLang="en-US" dirty="0">
              <a:solidFill>
                <a:srgbClr val="000000"/>
              </a:solidFill>
              <a:ea typeface="宋体" panose="02010600030101010101" pitchFamily="2" charset="-122"/>
            </a:endParaRPr>
          </a:p>
          <a:p>
            <a:pPr algn="l" defTabSz="1028700">
              <a:lnSpc>
                <a:spcPts val="2140"/>
              </a:lnSpc>
              <a:tabLst>
                <a:tab pos="647700" algn="l"/>
              </a:tabLst>
              <a:defRPr/>
            </a:pPr>
            <a:r>
              <a:rPr lang="en-US" altLang="zh-CN" dirty="0">
                <a:solidFill>
                  <a:srgbClr val="000000"/>
                </a:solidFill>
                <a:ea typeface="宋体" panose="02010600030101010101" pitchFamily="2" charset="-122"/>
              </a:rPr>
              <a:t>	- DNS*</a:t>
            </a:r>
            <a:endParaRPr lang="en-US" altLang="zh-CN"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zh-CN" altLang="en-US" smtClean="0">
                <a:ea typeface="宋体" panose="02010600030101010101" pitchFamily="2" charset="-122"/>
              </a:rPr>
              <a:t>传输层概述</a:t>
            </a:r>
            <a:endParaRPr lang="zh-CN" altLang="en-US" smtClean="0">
              <a:ea typeface="宋体" panose="02010600030101010101" pitchFamily="2" charset="-122"/>
            </a:endParaRPr>
          </a:p>
        </p:txBody>
      </p:sp>
      <p:sp>
        <p:nvSpPr>
          <p:cNvPr id="501764" name="Freeform 4"/>
          <p:cNvSpPr/>
          <p:nvPr/>
        </p:nvSpPr>
        <p:spPr bwMode="auto">
          <a:xfrm>
            <a:off x="2341563" y="2333625"/>
            <a:ext cx="1697037" cy="1489075"/>
          </a:xfrm>
          <a:custGeom>
            <a:avLst/>
            <a:gdLst/>
            <a:ahLst/>
            <a:cxnLst>
              <a:cxn ang="0">
                <a:pos x="0" y="432"/>
              </a:cxn>
              <a:cxn ang="0">
                <a:pos x="1053" y="0"/>
              </a:cxn>
              <a:cxn ang="0">
                <a:pos x="1069" y="943"/>
              </a:cxn>
              <a:cxn ang="0">
                <a:pos x="180" y="702"/>
              </a:cxn>
            </a:cxnLst>
            <a:rect l="0" t="0" r="r" b="b"/>
            <a:pathLst>
              <a:path w="1069" h="943">
                <a:moveTo>
                  <a:pt x="0" y="432"/>
                </a:moveTo>
                <a:lnTo>
                  <a:pt x="1053" y="0"/>
                </a:lnTo>
                <a:lnTo>
                  <a:pt x="1069" y="943"/>
                </a:lnTo>
                <a:lnTo>
                  <a:pt x="180" y="702"/>
                </a:lnTo>
              </a:path>
            </a:pathLst>
          </a:custGeom>
          <a:gradFill rotWithShape="0">
            <a:gsLst>
              <a:gs pos="0">
                <a:schemeClr val="folHlink">
                  <a:gamma/>
                  <a:shade val="75686"/>
                  <a:invGamma/>
                </a:schemeClr>
              </a:gs>
              <a:gs pos="100000">
                <a:schemeClr val="folHlink"/>
              </a:gs>
            </a:gsLst>
            <a:lin ang="0" scaled="1"/>
          </a:gradFill>
          <a:ln w="12700" cap="rnd" cmpd="sng">
            <a:solidFill>
              <a:srgbClr val="000000"/>
            </a:solidFill>
            <a:prstDash val="solid"/>
            <a:round/>
            <a:headEnd type="none" w="sm" len="sm"/>
            <a:tailEnd type="none" w="sm" len="sm"/>
          </a:ln>
          <a:effectLst/>
        </p:spPr>
        <p:txBody>
          <a:bodyPr/>
          <a:lstStyle/>
          <a:p>
            <a:pPr>
              <a:defRPr/>
            </a:pPr>
            <a:endParaRPr lang="zh-CN" altLang="en-US">
              <a:ea typeface="宋体" panose="02010600030101010101" pitchFamily="2" charset="-122"/>
            </a:endParaRPr>
          </a:p>
        </p:txBody>
      </p:sp>
      <p:sp>
        <p:nvSpPr>
          <p:cNvPr id="501765" name="Rectangle 5"/>
          <p:cNvSpPr>
            <a:spLocks noChangeArrowheads="1"/>
          </p:cNvSpPr>
          <p:nvPr/>
        </p:nvSpPr>
        <p:spPr bwMode="auto">
          <a:xfrm>
            <a:off x="3978275" y="2333625"/>
            <a:ext cx="4784725" cy="1476375"/>
          </a:xfrm>
          <a:prstGeom prst="rect">
            <a:avLst/>
          </a:prstGeom>
          <a:solidFill>
            <a:schemeClr val="folHlink"/>
          </a:solidFill>
          <a:ln w="12700">
            <a:solidFill>
              <a:schemeClr val="tx1"/>
            </a:solidFill>
            <a:miter lim="800000"/>
          </a:ln>
          <a:effectLst>
            <a:outerShdw dist="35921" dir="2700000" algn="ctr" rotWithShape="0">
              <a:schemeClr val="tx1"/>
            </a:outerShdw>
          </a:effectLst>
        </p:spPr>
        <p:txBody>
          <a:bodyPr wrap="none" lIns="186662" tIns="93332" rIns="186662" bIns="93332" anchor="ctr"/>
          <a:lstStyle/>
          <a:p>
            <a:pPr algn="l" defTabSz="1028700">
              <a:lnSpc>
                <a:spcPts val="2140"/>
              </a:lnSpc>
              <a:defRPr/>
            </a:pPr>
            <a:r>
              <a:rPr lang="en-US" altLang="zh-CN">
                <a:solidFill>
                  <a:srgbClr val="000000"/>
                </a:solidFill>
                <a:ea typeface="宋体" panose="02010600030101010101" pitchFamily="2" charset="-122"/>
              </a:rPr>
              <a:t>Transmission Control</a:t>
            </a:r>
            <a:endParaRPr lang="en-US" altLang="zh-CN">
              <a:solidFill>
                <a:srgbClr val="000000"/>
              </a:solidFill>
              <a:ea typeface="宋体" panose="02010600030101010101" pitchFamily="2" charset="-122"/>
            </a:endParaRPr>
          </a:p>
          <a:p>
            <a:pPr algn="l" defTabSz="1028700">
              <a:lnSpc>
                <a:spcPts val="2140"/>
              </a:lnSpc>
              <a:defRPr/>
            </a:pPr>
            <a:r>
              <a:rPr lang="en-US" altLang="zh-CN">
                <a:solidFill>
                  <a:srgbClr val="000000"/>
                </a:solidFill>
                <a:ea typeface="宋体" panose="02010600030101010101" pitchFamily="2" charset="-122"/>
              </a:rPr>
              <a:t>Protocol (TCP)</a:t>
            </a:r>
            <a:endParaRPr lang="en-US" altLang="zh-CN">
              <a:solidFill>
                <a:srgbClr val="000000"/>
              </a:solidFill>
              <a:ea typeface="宋体" panose="02010600030101010101" pitchFamily="2" charset="-122"/>
            </a:endParaRPr>
          </a:p>
          <a:p>
            <a:pPr algn="l" defTabSz="1028700">
              <a:lnSpc>
                <a:spcPts val="2140"/>
              </a:lnSpc>
              <a:defRPr/>
            </a:pPr>
            <a:endParaRPr lang="en-US" altLang="zh-CN">
              <a:solidFill>
                <a:srgbClr val="000000"/>
              </a:solidFill>
              <a:ea typeface="宋体" panose="02010600030101010101" pitchFamily="2" charset="-122"/>
            </a:endParaRPr>
          </a:p>
          <a:p>
            <a:pPr algn="l" defTabSz="1028700">
              <a:lnSpc>
                <a:spcPts val="2140"/>
              </a:lnSpc>
              <a:defRPr/>
            </a:pPr>
            <a:r>
              <a:rPr lang="en-US" altLang="zh-CN">
                <a:solidFill>
                  <a:srgbClr val="000000"/>
                </a:solidFill>
                <a:ea typeface="宋体" panose="02010600030101010101" pitchFamily="2" charset="-122"/>
              </a:rPr>
              <a:t>User Datagram </a:t>
            </a:r>
            <a:endParaRPr lang="en-US" altLang="zh-CN">
              <a:solidFill>
                <a:srgbClr val="000000"/>
              </a:solidFill>
              <a:ea typeface="宋体" panose="02010600030101010101" pitchFamily="2" charset="-122"/>
            </a:endParaRPr>
          </a:p>
          <a:p>
            <a:pPr algn="l" defTabSz="1028700">
              <a:lnSpc>
                <a:spcPts val="2140"/>
              </a:lnSpc>
              <a:defRPr/>
            </a:pPr>
            <a:r>
              <a:rPr lang="en-US" altLang="zh-CN">
                <a:solidFill>
                  <a:srgbClr val="000000"/>
                </a:solidFill>
                <a:ea typeface="宋体" panose="02010600030101010101" pitchFamily="2" charset="-122"/>
              </a:rPr>
              <a:t>Protocol (UDP)</a:t>
            </a:r>
            <a:endParaRPr lang="en-US" altLang="zh-CN">
              <a:solidFill>
                <a:srgbClr val="000000"/>
              </a:solidFill>
              <a:ea typeface="宋体" panose="02010600030101010101" pitchFamily="2" charset="-122"/>
            </a:endParaRPr>
          </a:p>
        </p:txBody>
      </p:sp>
      <p:sp>
        <p:nvSpPr>
          <p:cNvPr id="9221" name="Freeform 7"/>
          <p:cNvSpPr/>
          <p:nvPr/>
        </p:nvSpPr>
        <p:spPr bwMode="auto">
          <a:xfrm>
            <a:off x="2459038" y="1825625"/>
            <a:ext cx="173037" cy="3355975"/>
          </a:xfrm>
          <a:custGeom>
            <a:avLst/>
            <a:gdLst>
              <a:gd name="T0" fmla="*/ 2147483647 w 97"/>
              <a:gd name="T1" fmla="*/ 0 h 1585"/>
              <a:gd name="T2" fmla="*/ 2147483647 w 97"/>
              <a:gd name="T3" fmla="*/ 0 h 1585"/>
              <a:gd name="T4" fmla="*/ 0 w 97"/>
              <a:gd name="T5" fmla="*/ 2147483647 h 1585"/>
              <a:gd name="T6" fmla="*/ 0 w 97"/>
              <a:gd name="T7" fmla="*/ 2147483647 h 1585"/>
              <a:gd name="T8" fmla="*/ 2147483647 w 97"/>
              <a:gd name="T9" fmla="*/ 2147483647 h 1585"/>
              <a:gd name="T10" fmla="*/ 2147483647 w 97"/>
              <a:gd name="T11" fmla="*/ 0 h 1585"/>
              <a:gd name="T12" fmla="*/ 0 60000 65536"/>
              <a:gd name="T13" fmla="*/ 0 60000 65536"/>
              <a:gd name="T14" fmla="*/ 0 60000 65536"/>
              <a:gd name="T15" fmla="*/ 0 60000 65536"/>
              <a:gd name="T16" fmla="*/ 0 60000 65536"/>
              <a:gd name="T17" fmla="*/ 0 60000 65536"/>
              <a:gd name="T18" fmla="*/ 0 w 97"/>
              <a:gd name="T19" fmla="*/ 0 h 1585"/>
              <a:gd name="T20" fmla="*/ 97 w 97"/>
              <a:gd name="T21" fmla="*/ 1585 h 1585"/>
            </a:gdLst>
            <a:ahLst/>
            <a:cxnLst>
              <a:cxn ang="T12">
                <a:pos x="T0" y="T1"/>
              </a:cxn>
              <a:cxn ang="T13">
                <a:pos x="T2" y="T3"/>
              </a:cxn>
              <a:cxn ang="T14">
                <a:pos x="T4" y="T5"/>
              </a:cxn>
              <a:cxn ang="T15">
                <a:pos x="T6" y="T7"/>
              </a:cxn>
              <a:cxn ang="T16">
                <a:pos x="T8" y="T9"/>
              </a:cxn>
              <a:cxn ang="T17">
                <a:pos x="T10" y="T11"/>
              </a:cxn>
            </a:cxnLst>
            <a:rect l="T18" t="T19" r="T20" b="T21"/>
            <a:pathLst>
              <a:path w="97" h="1585">
                <a:moveTo>
                  <a:pt x="96" y="0"/>
                </a:moveTo>
                <a:lnTo>
                  <a:pt x="96" y="0"/>
                </a:lnTo>
                <a:lnTo>
                  <a:pt x="0" y="96"/>
                </a:lnTo>
                <a:lnTo>
                  <a:pt x="0" y="1584"/>
                </a:lnTo>
                <a:lnTo>
                  <a:pt x="96" y="1488"/>
                </a:lnTo>
                <a:lnTo>
                  <a:pt x="96" y="0"/>
                </a:lnTo>
              </a:path>
            </a:pathLst>
          </a:custGeom>
          <a:solidFill>
            <a:srgbClr val="FFDA74"/>
          </a:solidFill>
          <a:ln w="12700" cap="rnd">
            <a:solidFill>
              <a:schemeClr val="tx1"/>
            </a:solidFill>
            <a:round/>
          </a:ln>
        </p:spPr>
        <p:txBody>
          <a:bodyPr wrap="none" lIns="186662" tIns="93332" rIns="186662" bIns="93332" anchor="ctr"/>
          <a:lstStyle/>
          <a:p>
            <a:endParaRPr lang="zh-CN" altLang="en-US"/>
          </a:p>
        </p:txBody>
      </p:sp>
      <p:sp>
        <p:nvSpPr>
          <p:cNvPr id="9222" name="Rectangle 8"/>
          <p:cNvSpPr>
            <a:spLocks noChangeArrowheads="1"/>
          </p:cNvSpPr>
          <p:nvPr/>
        </p:nvSpPr>
        <p:spPr bwMode="auto">
          <a:xfrm>
            <a:off x="463550" y="1978025"/>
            <a:ext cx="1995488" cy="3208338"/>
          </a:xfrm>
          <a:prstGeom prst="rect">
            <a:avLst/>
          </a:prstGeom>
          <a:solidFill>
            <a:srgbClr val="FFEFC2"/>
          </a:solidFill>
          <a:ln w="12700">
            <a:solidFill>
              <a:srgbClr val="000000"/>
            </a:solidFill>
            <a:miter lim="800000"/>
          </a:ln>
        </p:spPr>
        <p:txBody>
          <a:bodyPr wrap="none" lIns="186662" tIns="93332" rIns="186662" bIns="93332" anchor="ctr"/>
          <a:lstStyle/>
          <a:p>
            <a:endParaRPr lang="zh-CN" altLang="en-US">
              <a:ea typeface="宋体" panose="02010600030101010101" pitchFamily="2" charset="-122"/>
            </a:endParaRPr>
          </a:p>
        </p:txBody>
      </p:sp>
      <p:sp>
        <p:nvSpPr>
          <p:cNvPr id="9223" name="Rectangle 9"/>
          <p:cNvSpPr>
            <a:spLocks noChangeArrowheads="1"/>
          </p:cNvSpPr>
          <p:nvPr/>
        </p:nvSpPr>
        <p:spPr bwMode="auto">
          <a:xfrm>
            <a:off x="814388" y="2643188"/>
            <a:ext cx="1311275" cy="319087"/>
          </a:xfrm>
          <a:prstGeom prst="rect">
            <a:avLst/>
          </a:prstGeom>
          <a:noFill/>
          <a:ln w="9525">
            <a:noFill/>
            <a:miter lim="800000"/>
          </a:ln>
        </p:spPr>
        <p:txBody>
          <a:bodyPr wrap="none" lIns="186662" tIns="93332" rIns="186662" bIns="93332" anchor="ctr"/>
          <a:lstStyle/>
          <a:p>
            <a:pPr defTabSz="831850">
              <a:lnSpc>
                <a:spcPct val="95000"/>
              </a:lnSpc>
              <a:spcBef>
                <a:spcPct val="50000"/>
              </a:spcBef>
            </a:pPr>
            <a:r>
              <a:rPr lang="zh-CN" altLang="en-US" sz="1600">
                <a:solidFill>
                  <a:schemeClr val="bg1"/>
                </a:solidFill>
                <a:ea typeface="宋体" panose="02010600030101010101" pitchFamily="2" charset="-122"/>
              </a:rPr>
              <a:t>应用层</a:t>
            </a:r>
            <a:endParaRPr lang="zh-CN" altLang="en-US" sz="1600">
              <a:solidFill>
                <a:schemeClr val="bg1"/>
              </a:solidFill>
              <a:ea typeface="宋体" panose="02010600030101010101" pitchFamily="2" charset="-122"/>
            </a:endParaRPr>
          </a:p>
        </p:txBody>
      </p:sp>
      <p:sp>
        <p:nvSpPr>
          <p:cNvPr id="9224" name="Rectangle 10"/>
          <p:cNvSpPr>
            <a:spLocks noChangeArrowheads="1"/>
          </p:cNvSpPr>
          <p:nvPr/>
        </p:nvSpPr>
        <p:spPr bwMode="auto">
          <a:xfrm>
            <a:off x="814388" y="3148013"/>
            <a:ext cx="1311275" cy="319087"/>
          </a:xfrm>
          <a:prstGeom prst="rect">
            <a:avLst/>
          </a:prstGeom>
          <a:noFill/>
          <a:ln w="9525">
            <a:noFill/>
            <a:miter lim="800000"/>
          </a:ln>
        </p:spPr>
        <p:txBody>
          <a:bodyPr wrap="none" lIns="186662" tIns="93332" rIns="186662" bIns="93332" anchor="ctr"/>
          <a:lstStyle/>
          <a:p>
            <a:pPr defTabSz="831850">
              <a:lnSpc>
                <a:spcPct val="95000"/>
              </a:lnSpc>
              <a:spcBef>
                <a:spcPct val="50000"/>
              </a:spcBef>
            </a:pPr>
            <a:r>
              <a:rPr lang="zh-CN" altLang="en-US" sz="1600">
                <a:solidFill>
                  <a:schemeClr val="bg1"/>
                </a:solidFill>
                <a:ea typeface="宋体" panose="02010600030101010101" pitchFamily="2" charset="-122"/>
              </a:rPr>
              <a:t>传输层</a:t>
            </a:r>
            <a:endParaRPr lang="zh-CN" altLang="en-US" sz="1600">
              <a:solidFill>
                <a:schemeClr val="bg1"/>
              </a:solidFill>
              <a:ea typeface="宋体" panose="02010600030101010101" pitchFamily="2" charset="-122"/>
            </a:endParaRPr>
          </a:p>
        </p:txBody>
      </p:sp>
      <p:sp>
        <p:nvSpPr>
          <p:cNvPr id="9225" name="Rectangle 11"/>
          <p:cNvSpPr>
            <a:spLocks noChangeArrowheads="1"/>
          </p:cNvSpPr>
          <p:nvPr/>
        </p:nvSpPr>
        <p:spPr bwMode="auto">
          <a:xfrm>
            <a:off x="814388" y="3689350"/>
            <a:ext cx="1311275" cy="319088"/>
          </a:xfrm>
          <a:prstGeom prst="rect">
            <a:avLst/>
          </a:prstGeom>
          <a:noFill/>
          <a:ln w="9525">
            <a:noFill/>
            <a:miter lim="800000"/>
          </a:ln>
        </p:spPr>
        <p:txBody>
          <a:bodyPr wrap="none" lIns="186662" tIns="93332" rIns="186662" bIns="93332" anchor="ctr"/>
          <a:lstStyle/>
          <a:p>
            <a:pPr defTabSz="831850">
              <a:lnSpc>
                <a:spcPct val="95000"/>
              </a:lnSpc>
              <a:spcBef>
                <a:spcPct val="50000"/>
              </a:spcBef>
            </a:pPr>
            <a:r>
              <a:rPr lang="en-US" altLang="zh-CN" sz="1600">
                <a:solidFill>
                  <a:schemeClr val="bg1"/>
                </a:solidFill>
                <a:ea typeface="宋体" panose="02010600030101010101" pitchFamily="2" charset="-122"/>
              </a:rPr>
              <a:t>Internet</a:t>
            </a:r>
            <a:r>
              <a:rPr lang="zh-CN" altLang="en-US" sz="1600">
                <a:solidFill>
                  <a:schemeClr val="bg1"/>
                </a:solidFill>
                <a:ea typeface="宋体" panose="02010600030101010101" pitchFamily="2" charset="-122"/>
              </a:rPr>
              <a:t>层</a:t>
            </a:r>
            <a:endParaRPr lang="zh-CN" altLang="en-US" sz="1600">
              <a:solidFill>
                <a:schemeClr val="bg1"/>
              </a:solidFill>
              <a:ea typeface="宋体" panose="02010600030101010101" pitchFamily="2" charset="-122"/>
            </a:endParaRPr>
          </a:p>
        </p:txBody>
      </p:sp>
      <p:sp>
        <p:nvSpPr>
          <p:cNvPr id="9226" name="Rectangle 12"/>
          <p:cNvSpPr>
            <a:spLocks noChangeArrowheads="1"/>
          </p:cNvSpPr>
          <p:nvPr/>
        </p:nvSpPr>
        <p:spPr bwMode="auto">
          <a:xfrm>
            <a:off x="814388" y="4143375"/>
            <a:ext cx="1311275" cy="546100"/>
          </a:xfrm>
          <a:prstGeom prst="rect">
            <a:avLst/>
          </a:prstGeom>
          <a:noFill/>
          <a:ln w="9525">
            <a:noFill/>
            <a:miter lim="800000"/>
          </a:ln>
        </p:spPr>
        <p:txBody>
          <a:bodyPr wrap="none" lIns="186662" tIns="93332" rIns="186662" bIns="93332" anchor="ctr"/>
          <a:lstStyle/>
          <a:p>
            <a:pPr defTabSz="831850">
              <a:lnSpc>
                <a:spcPct val="95000"/>
              </a:lnSpc>
              <a:spcBef>
                <a:spcPct val="50000"/>
              </a:spcBef>
            </a:pPr>
            <a:r>
              <a:rPr lang="zh-CN" altLang="en-US" sz="1600">
                <a:solidFill>
                  <a:schemeClr val="bg1"/>
                </a:solidFill>
                <a:ea typeface="宋体" panose="02010600030101010101" pitchFamily="2" charset="-122"/>
              </a:rPr>
              <a:t>数据链路层</a:t>
            </a:r>
            <a:endParaRPr lang="zh-CN" altLang="en-US" sz="1600">
              <a:solidFill>
                <a:schemeClr val="bg1"/>
              </a:solidFill>
              <a:ea typeface="宋体" panose="02010600030101010101" pitchFamily="2" charset="-122"/>
            </a:endParaRPr>
          </a:p>
        </p:txBody>
      </p:sp>
      <p:sp>
        <p:nvSpPr>
          <p:cNvPr id="9227" name="Rectangle 13"/>
          <p:cNvSpPr>
            <a:spLocks noChangeArrowheads="1"/>
          </p:cNvSpPr>
          <p:nvPr/>
        </p:nvSpPr>
        <p:spPr bwMode="auto">
          <a:xfrm>
            <a:off x="814388" y="4768850"/>
            <a:ext cx="1311275" cy="320675"/>
          </a:xfrm>
          <a:prstGeom prst="rect">
            <a:avLst/>
          </a:prstGeom>
          <a:noFill/>
          <a:ln w="9525">
            <a:noFill/>
            <a:miter lim="800000"/>
          </a:ln>
        </p:spPr>
        <p:txBody>
          <a:bodyPr wrap="none" lIns="186662" tIns="93332" rIns="186662" bIns="93332" anchor="ctr"/>
          <a:lstStyle/>
          <a:p>
            <a:pPr defTabSz="831850">
              <a:lnSpc>
                <a:spcPct val="95000"/>
              </a:lnSpc>
              <a:spcBef>
                <a:spcPct val="50000"/>
              </a:spcBef>
            </a:pPr>
            <a:r>
              <a:rPr lang="zh-CN" altLang="en-US" sz="1600">
                <a:solidFill>
                  <a:schemeClr val="bg1"/>
                </a:solidFill>
                <a:ea typeface="宋体" panose="02010600030101010101" pitchFamily="2" charset="-122"/>
              </a:rPr>
              <a:t>物理层</a:t>
            </a:r>
            <a:endParaRPr lang="zh-CN" altLang="en-US" sz="1600">
              <a:solidFill>
                <a:schemeClr val="bg1"/>
              </a:solidFill>
              <a:ea typeface="宋体" panose="02010600030101010101" pitchFamily="2" charset="-122"/>
            </a:endParaRPr>
          </a:p>
        </p:txBody>
      </p:sp>
      <p:sp>
        <p:nvSpPr>
          <p:cNvPr id="9228" name="Freeform 14"/>
          <p:cNvSpPr/>
          <p:nvPr/>
        </p:nvSpPr>
        <p:spPr bwMode="auto">
          <a:xfrm>
            <a:off x="457200" y="1825625"/>
            <a:ext cx="2162175" cy="155575"/>
          </a:xfrm>
          <a:custGeom>
            <a:avLst/>
            <a:gdLst>
              <a:gd name="T0" fmla="*/ 0 w 1211"/>
              <a:gd name="T1" fmla="*/ 2147483647 h 87"/>
              <a:gd name="T2" fmla="*/ 2147483647 w 1211"/>
              <a:gd name="T3" fmla="*/ 0 h 87"/>
              <a:gd name="T4" fmla="*/ 2147483647 w 1211"/>
              <a:gd name="T5" fmla="*/ 0 h 87"/>
              <a:gd name="T6" fmla="*/ 2147483647 w 1211"/>
              <a:gd name="T7" fmla="*/ 2147483647 h 87"/>
              <a:gd name="T8" fmla="*/ 0 w 1211"/>
              <a:gd name="T9" fmla="*/ 2147483647 h 87"/>
              <a:gd name="T10" fmla="*/ 0 60000 65536"/>
              <a:gd name="T11" fmla="*/ 0 60000 65536"/>
              <a:gd name="T12" fmla="*/ 0 60000 65536"/>
              <a:gd name="T13" fmla="*/ 0 60000 65536"/>
              <a:gd name="T14" fmla="*/ 0 60000 65536"/>
              <a:gd name="T15" fmla="*/ 0 w 1211"/>
              <a:gd name="T16" fmla="*/ 0 h 87"/>
              <a:gd name="T17" fmla="*/ 1211 w 1211"/>
              <a:gd name="T18" fmla="*/ 87 h 87"/>
            </a:gdLst>
            <a:ahLst/>
            <a:cxnLst>
              <a:cxn ang="T10">
                <a:pos x="T0" y="T1"/>
              </a:cxn>
              <a:cxn ang="T11">
                <a:pos x="T2" y="T3"/>
              </a:cxn>
              <a:cxn ang="T12">
                <a:pos x="T4" y="T5"/>
              </a:cxn>
              <a:cxn ang="T13">
                <a:pos x="T6" y="T7"/>
              </a:cxn>
              <a:cxn ang="T14">
                <a:pos x="T8" y="T9"/>
              </a:cxn>
            </a:cxnLst>
            <a:rect l="T15" t="T16" r="T17" b="T18"/>
            <a:pathLst>
              <a:path w="1211" h="87">
                <a:moveTo>
                  <a:pt x="0" y="86"/>
                </a:moveTo>
                <a:lnTo>
                  <a:pt x="89" y="0"/>
                </a:lnTo>
                <a:lnTo>
                  <a:pt x="1210" y="0"/>
                </a:lnTo>
                <a:lnTo>
                  <a:pt x="1124" y="86"/>
                </a:lnTo>
                <a:lnTo>
                  <a:pt x="0" y="86"/>
                </a:lnTo>
              </a:path>
            </a:pathLst>
          </a:custGeom>
          <a:solidFill>
            <a:srgbClr val="FFDA74"/>
          </a:solidFill>
          <a:ln w="12700" cap="rnd">
            <a:solidFill>
              <a:schemeClr val="tx1"/>
            </a:solidFill>
            <a:round/>
          </a:ln>
        </p:spPr>
        <p:txBody>
          <a:bodyPr wrap="none" lIns="186662" tIns="93332" rIns="186662" bIns="93332" anchor="ctr"/>
          <a:lstStyle/>
          <a:p>
            <a:endParaRPr lang="zh-CN" altLang="en-US"/>
          </a:p>
        </p:txBody>
      </p:sp>
      <p:sp>
        <p:nvSpPr>
          <p:cNvPr id="9229" name="Freeform 15"/>
          <p:cNvSpPr/>
          <p:nvPr/>
        </p:nvSpPr>
        <p:spPr bwMode="auto">
          <a:xfrm>
            <a:off x="457200" y="2878138"/>
            <a:ext cx="2162175" cy="157162"/>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zh-CN" altLang="en-US"/>
          </a:p>
        </p:txBody>
      </p:sp>
      <p:sp>
        <p:nvSpPr>
          <p:cNvPr id="9230" name="Freeform 16"/>
          <p:cNvSpPr/>
          <p:nvPr/>
        </p:nvSpPr>
        <p:spPr bwMode="auto">
          <a:xfrm>
            <a:off x="457200" y="3417888"/>
            <a:ext cx="2162175" cy="157162"/>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zh-CN" altLang="en-US"/>
          </a:p>
        </p:txBody>
      </p:sp>
      <p:sp>
        <p:nvSpPr>
          <p:cNvPr id="9231" name="Freeform 17"/>
          <p:cNvSpPr/>
          <p:nvPr/>
        </p:nvSpPr>
        <p:spPr bwMode="auto">
          <a:xfrm>
            <a:off x="457200" y="3959225"/>
            <a:ext cx="2162175" cy="155575"/>
          </a:xfrm>
          <a:custGeom>
            <a:avLst/>
            <a:gdLst>
              <a:gd name="T0" fmla="*/ 0 w 1211"/>
              <a:gd name="T1" fmla="*/ 2147483647 h 87"/>
              <a:gd name="T2" fmla="*/ 2147483647 w 1211"/>
              <a:gd name="T3" fmla="*/ 2147483647 h 87"/>
              <a:gd name="T4" fmla="*/ 2147483647 w 1211"/>
              <a:gd name="T5" fmla="*/ 0 h 87"/>
              <a:gd name="T6" fmla="*/ 0 60000 65536"/>
              <a:gd name="T7" fmla="*/ 0 60000 65536"/>
              <a:gd name="T8" fmla="*/ 0 60000 65536"/>
              <a:gd name="T9" fmla="*/ 0 w 1211"/>
              <a:gd name="T10" fmla="*/ 0 h 87"/>
              <a:gd name="T11" fmla="*/ 1211 w 1211"/>
              <a:gd name="T12" fmla="*/ 87 h 87"/>
            </a:gdLst>
            <a:ahLst/>
            <a:cxnLst>
              <a:cxn ang="T6">
                <a:pos x="T0" y="T1"/>
              </a:cxn>
              <a:cxn ang="T7">
                <a:pos x="T2" y="T3"/>
              </a:cxn>
              <a:cxn ang="T8">
                <a:pos x="T4" y="T5"/>
              </a:cxn>
            </a:cxnLst>
            <a:rect l="T9" t="T10" r="T11" b="T12"/>
            <a:pathLst>
              <a:path w="1211" h="87">
                <a:moveTo>
                  <a:pt x="0" y="86"/>
                </a:moveTo>
                <a:lnTo>
                  <a:pt x="1124" y="86"/>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zh-CN" altLang="en-US"/>
          </a:p>
        </p:txBody>
      </p:sp>
      <p:sp>
        <p:nvSpPr>
          <p:cNvPr id="9232" name="Freeform 18"/>
          <p:cNvSpPr/>
          <p:nvPr/>
        </p:nvSpPr>
        <p:spPr bwMode="auto">
          <a:xfrm>
            <a:off x="457200" y="4497388"/>
            <a:ext cx="2162175" cy="157162"/>
          </a:xfrm>
          <a:custGeom>
            <a:avLst/>
            <a:gdLst>
              <a:gd name="T0" fmla="*/ 0 w 1211"/>
              <a:gd name="T1" fmla="*/ 2147483647 h 88"/>
              <a:gd name="T2" fmla="*/ 2147483647 w 1211"/>
              <a:gd name="T3" fmla="*/ 2147483647 h 88"/>
              <a:gd name="T4" fmla="*/ 2147483647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zh-CN" altLang="en-US"/>
          </a:p>
        </p:txBody>
      </p:sp>
      <p:sp>
        <p:nvSpPr>
          <p:cNvPr id="9233" name="Text Box 19"/>
          <p:cNvSpPr txBox="1">
            <a:spLocks noChangeArrowheads="1"/>
          </p:cNvSpPr>
          <p:nvPr/>
        </p:nvSpPr>
        <p:spPr bwMode="auto">
          <a:xfrm>
            <a:off x="6705600" y="2566988"/>
            <a:ext cx="1981200" cy="1054100"/>
          </a:xfrm>
          <a:prstGeom prst="rect">
            <a:avLst/>
          </a:prstGeom>
          <a:noFill/>
          <a:ln w="38100">
            <a:noFill/>
            <a:miter lim="800000"/>
            <a:headEnd type="none" w="sm" len="sm"/>
            <a:tailEnd type="none" w="sm" len="sm"/>
          </a:ln>
        </p:spPr>
        <p:txBody>
          <a:bodyPr anchor="ctr">
            <a:spAutoFit/>
          </a:bodyPr>
          <a:lstStyle/>
          <a:p>
            <a:pPr algn="l">
              <a:spcBef>
                <a:spcPct val="50000"/>
              </a:spcBef>
            </a:pPr>
            <a:r>
              <a:rPr lang="zh-CN" altLang="en-US">
                <a:ea typeface="宋体" panose="02010600030101010101" pitchFamily="2" charset="-122"/>
              </a:rPr>
              <a:t>面向连接</a:t>
            </a:r>
            <a:endParaRPr lang="zh-CN" altLang="en-US">
              <a:ea typeface="宋体" panose="02010600030101010101" pitchFamily="2" charset="-122"/>
            </a:endParaRPr>
          </a:p>
          <a:p>
            <a:pPr algn="l">
              <a:spcBef>
                <a:spcPct val="50000"/>
              </a:spcBef>
            </a:pPr>
            <a:br>
              <a:rPr lang="zh-CN" altLang="en-US">
                <a:ea typeface="宋体" panose="02010600030101010101" pitchFamily="2" charset="-122"/>
              </a:rPr>
            </a:br>
            <a:r>
              <a:rPr lang="zh-CN" altLang="en-US">
                <a:ea typeface="宋体" panose="02010600030101010101" pitchFamily="2" charset="-122"/>
              </a:rPr>
              <a:t>非面向连接</a:t>
            </a:r>
            <a:endParaRPr lang="zh-CN" altLang="en-US">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86"/>
          <p:cNvSpPr>
            <a:spLocks noChangeShapeType="1"/>
          </p:cNvSpPr>
          <p:nvPr/>
        </p:nvSpPr>
        <p:spPr bwMode="auto">
          <a:xfrm>
            <a:off x="8686800" y="1738313"/>
            <a:ext cx="0" cy="3048000"/>
          </a:xfrm>
          <a:prstGeom prst="line">
            <a:avLst/>
          </a:prstGeom>
          <a:noFill/>
          <a:ln w="38100">
            <a:solidFill>
              <a:schemeClr val="tx1"/>
            </a:solidFill>
            <a:round/>
            <a:headEnd type="triangle" w="med" len="med"/>
            <a:tailEnd type="triangle" w="med" len="med"/>
          </a:ln>
        </p:spPr>
        <p:txBody>
          <a:bodyPr wrap="none" anchor="ctr">
            <a:spAutoFit/>
          </a:bodyPr>
          <a:lstStyle/>
          <a:p>
            <a:endParaRPr lang="zh-CN" altLang="en-US"/>
          </a:p>
        </p:txBody>
      </p:sp>
      <p:sp>
        <p:nvSpPr>
          <p:cNvPr id="10243" name="Rectangle 93"/>
          <p:cNvSpPr>
            <a:spLocks noChangeArrowheads="1"/>
          </p:cNvSpPr>
          <p:nvPr/>
        </p:nvSpPr>
        <p:spPr bwMode="auto">
          <a:xfrm>
            <a:off x="8610600" y="2984500"/>
            <a:ext cx="228600" cy="685800"/>
          </a:xfrm>
          <a:prstGeom prst="rect">
            <a:avLst/>
          </a:prstGeom>
          <a:solidFill>
            <a:schemeClr val="bg1"/>
          </a:solidFill>
          <a:ln w="38100">
            <a:noFill/>
            <a:miter lim="800000"/>
            <a:headEnd type="none" w="sm" len="sm"/>
            <a:tailEnd type="none" w="sm" len="sm"/>
          </a:ln>
        </p:spPr>
        <p:txBody>
          <a:bodyPr anchor="ctr">
            <a:spAutoFit/>
          </a:bodyPr>
          <a:lstStyle/>
          <a:p>
            <a:endParaRPr lang="zh-CN" altLang="en-US">
              <a:ea typeface="宋体" panose="02010600030101010101" pitchFamily="2" charset="-122"/>
            </a:endParaRPr>
          </a:p>
        </p:txBody>
      </p:sp>
      <p:sp>
        <p:nvSpPr>
          <p:cNvPr id="503810" name="Rectangle 2"/>
          <p:cNvSpPr>
            <a:spLocks noGrp="1" noChangeArrowheads="1"/>
          </p:cNvSpPr>
          <p:nvPr>
            <p:ph type="title"/>
          </p:nvPr>
        </p:nvSpPr>
        <p:spPr>
          <a:xfrm>
            <a:off x="803275" y="457200"/>
            <a:ext cx="7959725" cy="762000"/>
          </a:xfrm>
          <a:effectLst>
            <a:outerShdw dist="35921" dir="2700000" algn="ctr" rotWithShape="0">
              <a:schemeClr val="bg2"/>
            </a:outerShdw>
          </a:effectLst>
        </p:spPr>
        <p:txBody>
          <a:bodyPr lIns="0" tIns="0" rIns="0" bIns="0"/>
          <a:lstStyle/>
          <a:p>
            <a:pPr>
              <a:defRPr/>
            </a:pPr>
            <a:r>
              <a:rPr lang="en-US" altLang="zh-CN" dirty="0" smtClean="0">
                <a:ea typeface="宋体" panose="02010600030101010101" pitchFamily="2" charset="-122"/>
              </a:rPr>
              <a:t>TCP </a:t>
            </a:r>
            <a:r>
              <a:rPr lang="zh-CN" altLang="en-US" dirty="0" smtClean="0">
                <a:ea typeface="宋体" panose="02010600030101010101" pitchFamily="2" charset="-122"/>
              </a:rPr>
              <a:t>数据格式</a:t>
            </a:r>
            <a:endParaRPr lang="en-US" altLang="zh-CN" dirty="0" smtClean="0">
              <a:ea typeface="宋体" panose="02010600030101010101" pitchFamily="2" charset="-122"/>
            </a:endParaRPr>
          </a:p>
        </p:txBody>
      </p:sp>
      <p:sp>
        <p:nvSpPr>
          <p:cNvPr id="503869" name="Rectangle 61"/>
          <p:cNvSpPr>
            <a:spLocks noChangeArrowheads="1"/>
          </p:cNvSpPr>
          <p:nvPr/>
        </p:nvSpPr>
        <p:spPr bwMode="auto">
          <a:xfrm>
            <a:off x="533400" y="1665288"/>
            <a:ext cx="7772400" cy="4572000"/>
          </a:xfrm>
          <a:prstGeom prst="rect">
            <a:avLst/>
          </a:prstGeom>
          <a:solidFill>
            <a:schemeClr val="folHlink"/>
          </a:solidFill>
          <a:ln w="381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10246" name="Line 62"/>
          <p:cNvSpPr>
            <a:spLocks noChangeShapeType="1"/>
          </p:cNvSpPr>
          <p:nvPr/>
        </p:nvSpPr>
        <p:spPr bwMode="auto">
          <a:xfrm>
            <a:off x="4419600" y="1689100"/>
            <a:ext cx="0" cy="60960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10247" name="Line 63"/>
          <p:cNvSpPr>
            <a:spLocks noChangeShapeType="1"/>
          </p:cNvSpPr>
          <p:nvPr/>
        </p:nvSpPr>
        <p:spPr bwMode="auto">
          <a:xfrm>
            <a:off x="533400" y="2298700"/>
            <a:ext cx="7772400" cy="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10248" name="Line 65"/>
          <p:cNvSpPr>
            <a:spLocks noChangeShapeType="1"/>
          </p:cNvSpPr>
          <p:nvPr/>
        </p:nvSpPr>
        <p:spPr bwMode="auto">
          <a:xfrm>
            <a:off x="533400" y="2908300"/>
            <a:ext cx="7772400" cy="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10249" name="Line 66"/>
          <p:cNvSpPr>
            <a:spLocks noChangeShapeType="1"/>
          </p:cNvSpPr>
          <p:nvPr/>
        </p:nvSpPr>
        <p:spPr bwMode="auto">
          <a:xfrm>
            <a:off x="533400" y="3517900"/>
            <a:ext cx="7772400" cy="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10250" name="Line 67"/>
          <p:cNvSpPr>
            <a:spLocks noChangeShapeType="1"/>
          </p:cNvSpPr>
          <p:nvPr/>
        </p:nvSpPr>
        <p:spPr bwMode="auto">
          <a:xfrm>
            <a:off x="533400" y="4127500"/>
            <a:ext cx="7772400" cy="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10251" name="Line 68"/>
          <p:cNvSpPr>
            <a:spLocks noChangeShapeType="1"/>
          </p:cNvSpPr>
          <p:nvPr/>
        </p:nvSpPr>
        <p:spPr bwMode="auto">
          <a:xfrm>
            <a:off x="1447800" y="3517900"/>
            <a:ext cx="0" cy="60960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10252" name="Line 69"/>
          <p:cNvSpPr>
            <a:spLocks noChangeShapeType="1"/>
          </p:cNvSpPr>
          <p:nvPr/>
        </p:nvSpPr>
        <p:spPr bwMode="auto">
          <a:xfrm>
            <a:off x="4419600" y="3517900"/>
            <a:ext cx="0" cy="60960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10253" name="Line 70"/>
          <p:cNvSpPr>
            <a:spLocks noChangeShapeType="1"/>
          </p:cNvSpPr>
          <p:nvPr/>
        </p:nvSpPr>
        <p:spPr bwMode="auto">
          <a:xfrm>
            <a:off x="2895600" y="3517900"/>
            <a:ext cx="0" cy="60960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10254" name="Line 71"/>
          <p:cNvSpPr>
            <a:spLocks noChangeShapeType="1"/>
          </p:cNvSpPr>
          <p:nvPr/>
        </p:nvSpPr>
        <p:spPr bwMode="auto">
          <a:xfrm>
            <a:off x="533400" y="4737100"/>
            <a:ext cx="7772400" cy="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10255" name="Line 72"/>
          <p:cNvSpPr>
            <a:spLocks noChangeShapeType="1"/>
          </p:cNvSpPr>
          <p:nvPr/>
        </p:nvSpPr>
        <p:spPr bwMode="auto">
          <a:xfrm>
            <a:off x="4419600" y="4127500"/>
            <a:ext cx="0" cy="60960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10256" name="Line 73"/>
          <p:cNvSpPr>
            <a:spLocks noChangeShapeType="1"/>
          </p:cNvSpPr>
          <p:nvPr/>
        </p:nvSpPr>
        <p:spPr bwMode="auto">
          <a:xfrm>
            <a:off x="533400" y="5346700"/>
            <a:ext cx="7772400" cy="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10257" name="Text Box 74"/>
          <p:cNvSpPr txBox="1">
            <a:spLocks noChangeArrowheads="1"/>
          </p:cNvSpPr>
          <p:nvPr/>
        </p:nvSpPr>
        <p:spPr bwMode="auto">
          <a:xfrm>
            <a:off x="1958975" y="1809750"/>
            <a:ext cx="1355725" cy="369888"/>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solidFill>
                  <a:schemeClr val="bg1"/>
                </a:solidFill>
                <a:ea typeface="宋体" panose="02010600030101010101" pitchFamily="2" charset="-122"/>
              </a:rPr>
              <a:t>源端口 </a:t>
            </a:r>
            <a:r>
              <a:rPr lang="en-US" altLang="zh-CN">
                <a:solidFill>
                  <a:schemeClr val="bg1"/>
                </a:solidFill>
                <a:ea typeface="宋体" panose="02010600030101010101" pitchFamily="2" charset="-122"/>
              </a:rPr>
              <a:t>(16)</a:t>
            </a:r>
            <a:endParaRPr lang="en-US" altLang="zh-CN">
              <a:solidFill>
                <a:schemeClr val="bg1"/>
              </a:solidFill>
              <a:ea typeface="宋体" panose="02010600030101010101" pitchFamily="2" charset="-122"/>
            </a:endParaRPr>
          </a:p>
        </p:txBody>
      </p:sp>
      <p:sp>
        <p:nvSpPr>
          <p:cNvPr id="10258" name="Text Box 75"/>
          <p:cNvSpPr txBox="1">
            <a:spLocks noChangeArrowheads="1"/>
          </p:cNvSpPr>
          <p:nvPr/>
        </p:nvSpPr>
        <p:spPr bwMode="auto">
          <a:xfrm>
            <a:off x="5480050" y="1779588"/>
            <a:ext cx="1589088" cy="369887"/>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solidFill>
                  <a:schemeClr val="bg1"/>
                </a:solidFill>
                <a:ea typeface="宋体" panose="02010600030101010101" pitchFamily="2" charset="-122"/>
              </a:rPr>
              <a:t>目标端口 </a:t>
            </a:r>
            <a:r>
              <a:rPr lang="en-US" altLang="zh-CN">
                <a:solidFill>
                  <a:schemeClr val="bg1"/>
                </a:solidFill>
                <a:ea typeface="宋体" panose="02010600030101010101" pitchFamily="2" charset="-122"/>
              </a:rPr>
              <a:t>(16)</a:t>
            </a:r>
            <a:endParaRPr lang="en-US" altLang="zh-CN">
              <a:solidFill>
                <a:schemeClr val="bg1"/>
              </a:solidFill>
              <a:ea typeface="宋体" panose="02010600030101010101" pitchFamily="2" charset="-122"/>
            </a:endParaRPr>
          </a:p>
        </p:txBody>
      </p:sp>
      <p:sp>
        <p:nvSpPr>
          <p:cNvPr id="10259" name="Text Box 76"/>
          <p:cNvSpPr txBox="1">
            <a:spLocks noChangeArrowheads="1"/>
          </p:cNvSpPr>
          <p:nvPr/>
        </p:nvSpPr>
        <p:spPr bwMode="auto">
          <a:xfrm>
            <a:off x="3810000" y="2451100"/>
            <a:ext cx="1355725" cy="369888"/>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solidFill>
                  <a:schemeClr val="bg1"/>
                </a:solidFill>
                <a:ea typeface="宋体" panose="02010600030101010101" pitchFamily="2" charset="-122"/>
              </a:rPr>
              <a:t>序列号 </a:t>
            </a:r>
            <a:r>
              <a:rPr lang="en-US" altLang="zh-CN">
                <a:solidFill>
                  <a:schemeClr val="bg1"/>
                </a:solidFill>
                <a:ea typeface="宋体" panose="02010600030101010101" pitchFamily="2" charset="-122"/>
              </a:rPr>
              <a:t>(32)</a:t>
            </a:r>
            <a:endParaRPr lang="en-US" altLang="zh-CN">
              <a:solidFill>
                <a:schemeClr val="bg1"/>
              </a:solidFill>
              <a:ea typeface="宋体" panose="02010600030101010101" pitchFamily="2" charset="-122"/>
            </a:endParaRPr>
          </a:p>
        </p:txBody>
      </p:sp>
      <p:sp>
        <p:nvSpPr>
          <p:cNvPr id="10260" name="Text Box 77"/>
          <p:cNvSpPr txBox="1">
            <a:spLocks noChangeArrowheads="1"/>
          </p:cNvSpPr>
          <p:nvPr/>
        </p:nvSpPr>
        <p:spPr bwMode="auto">
          <a:xfrm>
            <a:off x="285750" y="3430588"/>
            <a:ext cx="1312863" cy="784225"/>
          </a:xfrm>
          <a:prstGeom prst="rect">
            <a:avLst/>
          </a:prstGeom>
          <a:noFill/>
          <a:ln w="38100">
            <a:noFill/>
            <a:miter lim="800000"/>
            <a:headEnd type="none" w="sm" len="sm"/>
            <a:tailEnd type="none" w="sm" len="sm"/>
          </a:ln>
        </p:spPr>
        <p:txBody>
          <a:bodyPr anchor="ctr">
            <a:spAutoFit/>
          </a:bodyPr>
          <a:lstStyle/>
          <a:p>
            <a:pPr>
              <a:spcBef>
                <a:spcPct val="50000"/>
              </a:spcBef>
            </a:pPr>
            <a:r>
              <a:rPr lang="zh-CN" altLang="en-US">
                <a:solidFill>
                  <a:schemeClr val="bg1"/>
                </a:solidFill>
                <a:ea typeface="宋体" panose="02010600030101010101" pitchFamily="2" charset="-122"/>
              </a:rPr>
              <a:t>报头</a:t>
            </a:r>
            <a:endParaRPr lang="zh-CN" altLang="en-US">
              <a:solidFill>
                <a:schemeClr val="bg1"/>
              </a:solidFill>
              <a:ea typeface="宋体" panose="02010600030101010101" pitchFamily="2" charset="-122"/>
            </a:endParaRPr>
          </a:p>
          <a:p>
            <a:pPr>
              <a:spcBef>
                <a:spcPct val="50000"/>
              </a:spcBef>
            </a:pPr>
            <a:r>
              <a:rPr lang="zh-CN" altLang="en-US">
                <a:solidFill>
                  <a:schemeClr val="bg1"/>
                </a:solidFill>
                <a:ea typeface="宋体" panose="02010600030101010101" pitchFamily="2" charset="-122"/>
              </a:rPr>
              <a:t>     长度 </a:t>
            </a:r>
            <a:r>
              <a:rPr lang="en-US" altLang="zh-CN">
                <a:solidFill>
                  <a:schemeClr val="bg1"/>
                </a:solidFill>
                <a:ea typeface="宋体" panose="02010600030101010101" pitchFamily="2" charset="-122"/>
              </a:rPr>
              <a:t>(4)</a:t>
            </a:r>
            <a:endParaRPr lang="en-US" altLang="zh-CN">
              <a:solidFill>
                <a:schemeClr val="bg1"/>
              </a:solidFill>
              <a:ea typeface="宋体" panose="02010600030101010101" pitchFamily="2" charset="-122"/>
            </a:endParaRPr>
          </a:p>
        </p:txBody>
      </p:sp>
      <p:sp>
        <p:nvSpPr>
          <p:cNvPr id="10261" name="Text Box 78"/>
          <p:cNvSpPr txBox="1">
            <a:spLocks noChangeArrowheads="1"/>
          </p:cNvSpPr>
          <p:nvPr/>
        </p:nvSpPr>
        <p:spPr bwMode="auto">
          <a:xfrm>
            <a:off x="3840163" y="2984500"/>
            <a:ext cx="1355725" cy="369888"/>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solidFill>
                  <a:schemeClr val="bg1"/>
                </a:solidFill>
                <a:ea typeface="宋体" panose="02010600030101010101" pitchFamily="2" charset="-122"/>
              </a:rPr>
              <a:t>确认号 </a:t>
            </a:r>
            <a:r>
              <a:rPr lang="en-US" altLang="zh-CN">
                <a:solidFill>
                  <a:schemeClr val="bg1"/>
                </a:solidFill>
                <a:ea typeface="宋体" panose="02010600030101010101" pitchFamily="2" charset="-122"/>
              </a:rPr>
              <a:t>(32)</a:t>
            </a:r>
            <a:endParaRPr lang="en-US" altLang="zh-CN">
              <a:solidFill>
                <a:schemeClr val="bg1"/>
              </a:solidFill>
              <a:ea typeface="宋体" panose="02010600030101010101" pitchFamily="2" charset="-122"/>
            </a:endParaRPr>
          </a:p>
        </p:txBody>
      </p:sp>
      <p:sp>
        <p:nvSpPr>
          <p:cNvPr id="10262" name="Text Box 79"/>
          <p:cNvSpPr txBox="1">
            <a:spLocks noChangeArrowheads="1"/>
          </p:cNvSpPr>
          <p:nvPr/>
        </p:nvSpPr>
        <p:spPr bwMode="auto">
          <a:xfrm>
            <a:off x="1701800" y="3654425"/>
            <a:ext cx="995363" cy="369888"/>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solidFill>
                  <a:schemeClr val="bg1"/>
                </a:solidFill>
                <a:ea typeface="宋体" panose="02010600030101010101" pitchFamily="2" charset="-122"/>
              </a:rPr>
              <a:t>保留 </a:t>
            </a:r>
            <a:r>
              <a:rPr lang="en-US" altLang="zh-CN">
                <a:solidFill>
                  <a:schemeClr val="bg1"/>
                </a:solidFill>
                <a:ea typeface="宋体" panose="02010600030101010101" pitchFamily="2" charset="-122"/>
              </a:rPr>
              <a:t>(6)</a:t>
            </a:r>
            <a:endParaRPr lang="en-US" altLang="zh-CN">
              <a:solidFill>
                <a:schemeClr val="bg1"/>
              </a:solidFill>
              <a:ea typeface="宋体" panose="02010600030101010101" pitchFamily="2" charset="-122"/>
            </a:endParaRPr>
          </a:p>
        </p:txBody>
      </p:sp>
      <p:sp>
        <p:nvSpPr>
          <p:cNvPr id="10263" name="Text Box 80"/>
          <p:cNvSpPr txBox="1">
            <a:spLocks noChangeArrowheads="1"/>
          </p:cNvSpPr>
          <p:nvPr/>
        </p:nvSpPr>
        <p:spPr bwMode="auto">
          <a:xfrm>
            <a:off x="3054602" y="3670578"/>
            <a:ext cx="1228221" cy="369332"/>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dirty="0">
                <a:solidFill>
                  <a:schemeClr val="bg1"/>
                </a:solidFill>
                <a:ea typeface="宋体" panose="02010600030101010101" pitchFamily="2" charset="-122"/>
              </a:rPr>
              <a:t>标记</a:t>
            </a:r>
            <a:r>
              <a:rPr lang="zh-CN" altLang="en-US" dirty="0" smtClean="0">
                <a:solidFill>
                  <a:schemeClr val="bg1"/>
                </a:solidFill>
                <a:ea typeface="宋体" panose="02010600030101010101" pitchFamily="2" charset="-122"/>
              </a:rPr>
              <a:t>位 </a:t>
            </a:r>
            <a:r>
              <a:rPr lang="en-US" altLang="zh-CN" dirty="0">
                <a:solidFill>
                  <a:schemeClr val="bg1"/>
                </a:solidFill>
                <a:ea typeface="宋体" panose="02010600030101010101" pitchFamily="2" charset="-122"/>
              </a:rPr>
              <a:t>(6)</a:t>
            </a:r>
            <a:endParaRPr lang="en-US" altLang="zh-CN" dirty="0">
              <a:solidFill>
                <a:schemeClr val="bg1"/>
              </a:solidFill>
              <a:ea typeface="宋体" panose="02010600030101010101" pitchFamily="2" charset="-122"/>
            </a:endParaRPr>
          </a:p>
        </p:txBody>
      </p:sp>
      <p:sp>
        <p:nvSpPr>
          <p:cNvPr id="10264" name="Text Box 81"/>
          <p:cNvSpPr txBox="1">
            <a:spLocks noChangeArrowheads="1"/>
          </p:cNvSpPr>
          <p:nvPr/>
        </p:nvSpPr>
        <p:spPr bwMode="auto">
          <a:xfrm>
            <a:off x="5457127" y="3684865"/>
            <a:ext cx="1588897" cy="369332"/>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dirty="0" smtClean="0">
                <a:solidFill>
                  <a:schemeClr val="bg1"/>
                </a:solidFill>
                <a:ea typeface="宋体" panose="02010600030101010101" pitchFamily="2" charset="-122"/>
              </a:rPr>
              <a:t>窗口大小 </a:t>
            </a:r>
            <a:r>
              <a:rPr lang="en-US" altLang="zh-CN" dirty="0">
                <a:solidFill>
                  <a:schemeClr val="bg1"/>
                </a:solidFill>
                <a:ea typeface="宋体" panose="02010600030101010101" pitchFamily="2" charset="-122"/>
              </a:rPr>
              <a:t>(16)</a:t>
            </a:r>
            <a:endParaRPr lang="en-US" altLang="zh-CN" dirty="0">
              <a:solidFill>
                <a:schemeClr val="bg1"/>
              </a:solidFill>
              <a:ea typeface="宋体" panose="02010600030101010101" pitchFamily="2" charset="-122"/>
            </a:endParaRPr>
          </a:p>
        </p:txBody>
      </p:sp>
      <p:sp>
        <p:nvSpPr>
          <p:cNvPr id="10265" name="Text Box 82"/>
          <p:cNvSpPr txBox="1">
            <a:spLocks noChangeArrowheads="1"/>
          </p:cNvSpPr>
          <p:nvPr/>
        </p:nvSpPr>
        <p:spPr bwMode="auto">
          <a:xfrm>
            <a:off x="1841500" y="4279900"/>
            <a:ext cx="1355725" cy="369888"/>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solidFill>
                  <a:schemeClr val="bg1"/>
                </a:solidFill>
                <a:ea typeface="宋体" panose="02010600030101010101" pitchFamily="2" charset="-122"/>
              </a:rPr>
              <a:t>校验和 </a:t>
            </a:r>
            <a:r>
              <a:rPr lang="en-US" altLang="zh-CN">
                <a:solidFill>
                  <a:schemeClr val="bg1"/>
                </a:solidFill>
                <a:ea typeface="宋体" panose="02010600030101010101" pitchFamily="2" charset="-122"/>
              </a:rPr>
              <a:t>(16)</a:t>
            </a:r>
            <a:endParaRPr lang="en-US" altLang="zh-CN">
              <a:solidFill>
                <a:schemeClr val="bg1"/>
              </a:solidFill>
              <a:ea typeface="宋体" panose="02010600030101010101" pitchFamily="2" charset="-122"/>
            </a:endParaRPr>
          </a:p>
        </p:txBody>
      </p:sp>
      <p:sp>
        <p:nvSpPr>
          <p:cNvPr id="10266" name="Text Box 83"/>
          <p:cNvSpPr txBox="1">
            <a:spLocks noChangeArrowheads="1"/>
          </p:cNvSpPr>
          <p:nvPr/>
        </p:nvSpPr>
        <p:spPr bwMode="auto">
          <a:xfrm>
            <a:off x="5495537" y="4280178"/>
            <a:ext cx="1524776" cy="369332"/>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dirty="0" smtClean="0">
                <a:solidFill>
                  <a:schemeClr val="bg1"/>
                </a:solidFill>
                <a:ea typeface="宋体" panose="02010600030101010101" pitchFamily="2" charset="-122"/>
              </a:rPr>
              <a:t>紧急指针</a:t>
            </a:r>
            <a:r>
              <a:rPr lang="en-US" altLang="zh-CN" dirty="0" smtClean="0">
                <a:solidFill>
                  <a:schemeClr val="bg1"/>
                </a:solidFill>
                <a:ea typeface="宋体" panose="02010600030101010101" pitchFamily="2" charset="-122"/>
              </a:rPr>
              <a:t>(</a:t>
            </a:r>
            <a:r>
              <a:rPr lang="en-US" altLang="zh-CN" dirty="0">
                <a:solidFill>
                  <a:schemeClr val="bg1"/>
                </a:solidFill>
                <a:ea typeface="宋体" panose="02010600030101010101" pitchFamily="2" charset="-122"/>
              </a:rPr>
              <a:t>16)</a:t>
            </a:r>
            <a:endParaRPr lang="en-US" altLang="zh-CN" dirty="0">
              <a:solidFill>
                <a:schemeClr val="bg1"/>
              </a:solidFill>
              <a:ea typeface="宋体" panose="02010600030101010101" pitchFamily="2" charset="-122"/>
            </a:endParaRPr>
          </a:p>
        </p:txBody>
      </p:sp>
      <p:sp>
        <p:nvSpPr>
          <p:cNvPr id="10267" name="Text Box 84"/>
          <p:cNvSpPr txBox="1">
            <a:spLocks noChangeArrowheads="1"/>
          </p:cNvSpPr>
          <p:nvPr/>
        </p:nvSpPr>
        <p:spPr bwMode="auto">
          <a:xfrm>
            <a:off x="3294063" y="4889500"/>
            <a:ext cx="2257425"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solidFill>
                  <a:schemeClr val="bg1"/>
                </a:solidFill>
                <a:ea typeface="宋体" panose="02010600030101010101" pitchFamily="2" charset="-122"/>
              </a:rPr>
              <a:t>选项 </a:t>
            </a:r>
            <a:r>
              <a:rPr lang="en-US" altLang="zh-CN">
                <a:solidFill>
                  <a:schemeClr val="bg1"/>
                </a:solidFill>
                <a:ea typeface="宋体" panose="02010600030101010101" pitchFamily="2" charset="-122"/>
              </a:rPr>
              <a:t>(0 or 32 if any)</a:t>
            </a:r>
            <a:endParaRPr lang="en-US" altLang="zh-CN">
              <a:solidFill>
                <a:schemeClr val="bg1"/>
              </a:solidFill>
              <a:ea typeface="宋体" panose="02010600030101010101" pitchFamily="2" charset="-122"/>
            </a:endParaRPr>
          </a:p>
        </p:txBody>
      </p:sp>
      <p:sp>
        <p:nvSpPr>
          <p:cNvPr id="10268" name="Text Box 85"/>
          <p:cNvSpPr txBox="1">
            <a:spLocks noChangeArrowheads="1"/>
          </p:cNvSpPr>
          <p:nvPr/>
        </p:nvSpPr>
        <p:spPr bwMode="auto">
          <a:xfrm>
            <a:off x="3854450" y="5651500"/>
            <a:ext cx="1331913" cy="369888"/>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solidFill>
                  <a:schemeClr val="bg1"/>
                </a:solidFill>
                <a:ea typeface="宋体" panose="02010600030101010101" pitchFamily="2" charset="-122"/>
              </a:rPr>
              <a:t>数据 </a:t>
            </a:r>
            <a:r>
              <a:rPr lang="en-US" altLang="zh-CN">
                <a:solidFill>
                  <a:schemeClr val="bg1"/>
                </a:solidFill>
                <a:ea typeface="宋体" panose="02010600030101010101" pitchFamily="2" charset="-122"/>
              </a:rPr>
              <a:t>(</a:t>
            </a:r>
            <a:r>
              <a:rPr lang="zh-CN" altLang="en-US">
                <a:solidFill>
                  <a:schemeClr val="bg1"/>
                </a:solidFill>
                <a:ea typeface="宋体" panose="02010600030101010101" pitchFamily="2" charset="-122"/>
              </a:rPr>
              <a:t>可变</a:t>
            </a:r>
            <a:r>
              <a:rPr lang="en-US" altLang="zh-CN">
                <a:solidFill>
                  <a:schemeClr val="bg1"/>
                </a:solidFill>
                <a:ea typeface="宋体" panose="02010600030101010101" pitchFamily="2" charset="-122"/>
              </a:rPr>
              <a:t>)</a:t>
            </a:r>
            <a:endParaRPr lang="en-US" altLang="zh-CN">
              <a:solidFill>
                <a:schemeClr val="bg1"/>
              </a:solidFill>
              <a:ea typeface="宋体" panose="02010600030101010101" pitchFamily="2" charset="-122"/>
            </a:endParaRPr>
          </a:p>
        </p:txBody>
      </p:sp>
      <p:sp>
        <p:nvSpPr>
          <p:cNvPr id="10269" name="Text Box 87"/>
          <p:cNvSpPr txBox="1">
            <a:spLocks noChangeArrowheads="1"/>
          </p:cNvSpPr>
          <p:nvPr/>
        </p:nvSpPr>
        <p:spPr bwMode="auto">
          <a:xfrm>
            <a:off x="8337550" y="3000372"/>
            <a:ext cx="806450" cy="641350"/>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dirty="0">
                <a:ea typeface="宋体" panose="02010600030101010101" pitchFamily="2" charset="-122"/>
              </a:rPr>
              <a:t>20</a:t>
            </a:r>
            <a:br>
              <a:rPr lang="zh-CN" altLang="en-US" dirty="0">
                <a:ea typeface="宋体" panose="02010600030101010101" pitchFamily="2" charset="-122"/>
              </a:rPr>
            </a:br>
            <a:r>
              <a:rPr lang="en-US" altLang="zh-CN" dirty="0">
                <a:ea typeface="宋体" panose="02010600030101010101" pitchFamily="2" charset="-122"/>
              </a:rPr>
              <a:t>Bytes</a:t>
            </a:r>
            <a:endParaRPr lang="en-US" altLang="zh-CN" dirty="0">
              <a:ea typeface="宋体" panose="02010600030101010101" pitchFamily="2" charset="-122"/>
            </a:endParaRPr>
          </a:p>
        </p:txBody>
      </p:sp>
      <p:sp>
        <p:nvSpPr>
          <p:cNvPr id="10270" name="TextBox 29"/>
          <p:cNvSpPr txBox="1">
            <a:spLocks noChangeArrowheads="1"/>
          </p:cNvSpPr>
          <p:nvPr/>
        </p:nvSpPr>
        <p:spPr bwMode="auto">
          <a:xfrm>
            <a:off x="352425" y="1219200"/>
            <a:ext cx="546100" cy="369888"/>
          </a:xfrm>
          <a:prstGeom prst="rect">
            <a:avLst/>
          </a:prstGeom>
          <a:noFill/>
          <a:ln w="9525">
            <a:noFill/>
            <a:miter lim="800000"/>
          </a:ln>
        </p:spPr>
        <p:txBody>
          <a:bodyPr wrap="none">
            <a:spAutoFit/>
          </a:bodyPr>
          <a:lstStyle/>
          <a:p>
            <a:r>
              <a:rPr lang="zh-CN" altLang="en-US">
                <a:solidFill>
                  <a:schemeClr val="tx2"/>
                </a:solidFill>
                <a:ea typeface="宋体" panose="02010600030101010101" pitchFamily="2" charset="-122"/>
              </a:rPr>
              <a:t>位</a:t>
            </a:r>
            <a:r>
              <a:rPr lang="en-US" altLang="zh-CN">
                <a:solidFill>
                  <a:schemeClr val="tx2"/>
                </a:solidFill>
                <a:ea typeface="宋体" panose="02010600030101010101" pitchFamily="2" charset="-122"/>
              </a:rPr>
              <a:t>0</a:t>
            </a:r>
            <a:endParaRPr lang="zh-CN" altLang="en-US">
              <a:solidFill>
                <a:schemeClr val="tx2"/>
              </a:solidFill>
              <a:ea typeface="宋体" panose="02010600030101010101" pitchFamily="2" charset="-122"/>
            </a:endParaRPr>
          </a:p>
        </p:txBody>
      </p:sp>
      <p:sp>
        <p:nvSpPr>
          <p:cNvPr id="10271" name="TextBox 30"/>
          <p:cNvSpPr txBox="1">
            <a:spLocks noChangeArrowheads="1"/>
          </p:cNvSpPr>
          <p:nvPr/>
        </p:nvSpPr>
        <p:spPr bwMode="auto">
          <a:xfrm>
            <a:off x="7727950" y="1219200"/>
            <a:ext cx="673100" cy="369888"/>
          </a:xfrm>
          <a:prstGeom prst="rect">
            <a:avLst/>
          </a:prstGeom>
          <a:noFill/>
          <a:ln w="9525">
            <a:noFill/>
            <a:miter lim="800000"/>
          </a:ln>
        </p:spPr>
        <p:txBody>
          <a:bodyPr wrap="none">
            <a:spAutoFit/>
          </a:bodyPr>
          <a:lstStyle/>
          <a:p>
            <a:r>
              <a:rPr lang="zh-CN" altLang="en-US">
                <a:solidFill>
                  <a:schemeClr val="tx2"/>
                </a:solidFill>
                <a:ea typeface="宋体" panose="02010600030101010101" pitchFamily="2" charset="-122"/>
              </a:rPr>
              <a:t>位</a:t>
            </a:r>
            <a:r>
              <a:rPr lang="en-US" altLang="zh-CN">
                <a:solidFill>
                  <a:schemeClr val="tx2"/>
                </a:solidFill>
                <a:ea typeface="宋体" panose="02010600030101010101" pitchFamily="2" charset="-122"/>
              </a:rPr>
              <a:t>31</a:t>
            </a:r>
            <a:endParaRPr lang="zh-CN" altLang="en-US">
              <a:solidFill>
                <a:schemeClr val="tx2"/>
              </a:solidFill>
              <a:ea typeface="宋体" panose="02010600030101010101" pitchFamily="2" charset="-122"/>
            </a:endParaRPr>
          </a:p>
        </p:txBody>
      </p:sp>
      <p:sp>
        <p:nvSpPr>
          <p:cNvPr id="10272" name="TextBox 31"/>
          <p:cNvSpPr txBox="1">
            <a:spLocks noChangeArrowheads="1"/>
          </p:cNvSpPr>
          <p:nvPr/>
        </p:nvSpPr>
        <p:spPr bwMode="auto">
          <a:xfrm>
            <a:off x="3838575" y="1219200"/>
            <a:ext cx="1162050" cy="369888"/>
          </a:xfrm>
          <a:prstGeom prst="rect">
            <a:avLst/>
          </a:prstGeom>
          <a:noFill/>
          <a:ln w="9525">
            <a:noFill/>
            <a:miter lim="800000"/>
          </a:ln>
        </p:spPr>
        <p:txBody>
          <a:bodyPr wrap="none">
            <a:spAutoFit/>
          </a:bodyPr>
          <a:lstStyle/>
          <a:p>
            <a:r>
              <a:rPr lang="zh-CN" altLang="en-US">
                <a:solidFill>
                  <a:schemeClr val="tx2"/>
                </a:solidFill>
                <a:ea typeface="宋体" panose="02010600030101010101" pitchFamily="2" charset="-122"/>
              </a:rPr>
              <a:t>位</a:t>
            </a:r>
            <a:r>
              <a:rPr lang="en-US" altLang="zh-CN">
                <a:solidFill>
                  <a:schemeClr val="tx2"/>
                </a:solidFill>
                <a:ea typeface="宋体" panose="02010600030101010101" pitchFamily="2" charset="-122"/>
              </a:rPr>
              <a:t>15</a:t>
            </a:r>
            <a:r>
              <a:rPr lang="zh-CN" altLang="en-US">
                <a:solidFill>
                  <a:schemeClr val="tx2"/>
                </a:solidFill>
                <a:ea typeface="宋体" panose="02010600030101010101" pitchFamily="2" charset="-122"/>
              </a:rPr>
              <a:t>位</a:t>
            </a:r>
            <a:r>
              <a:rPr lang="en-US" altLang="zh-CN">
                <a:solidFill>
                  <a:schemeClr val="tx2"/>
                </a:solidFill>
                <a:ea typeface="宋体" panose="02010600030101010101" pitchFamily="2" charset="-122"/>
              </a:rPr>
              <a:t>16</a:t>
            </a:r>
            <a:endParaRPr lang="zh-CN" altLang="en-US">
              <a:solidFill>
                <a:schemeClr val="tx2"/>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en-US" altLang="zh-CN" smtClean="0">
                <a:ea typeface="宋体" panose="02010600030101010101" pitchFamily="2" charset="-122"/>
              </a:rPr>
              <a:t>UDP </a:t>
            </a:r>
            <a:r>
              <a:rPr lang="zh-CN" altLang="en-US" smtClean="0">
                <a:ea typeface="宋体" panose="02010600030101010101" pitchFamily="2" charset="-122"/>
              </a:rPr>
              <a:t>数据格式</a:t>
            </a:r>
            <a:endParaRPr lang="zh-CN" altLang="en-US" smtClean="0">
              <a:ea typeface="宋体" panose="02010600030101010101" pitchFamily="2" charset="-122"/>
            </a:endParaRPr>
          </a:p>
        </p:txBody>
      </p:sp>
      <p:sp>
        <p:nvSpPr>
          <p:cNvPr id="11267" name="Rectangle 2"/>
          <p:cNvSpPr>
            <a:spLocks noGrp="1" noChangeArrowheads="1"/>
          </p:cNvSpPr>
          <p:nvPr>
            <p:ph type="body" sz="half" idx="2"/>
          </p:nvPr>
        </p:nvSpPr>
        <p:spPr>
          <a:xfrm>
            <a:off x="312738" y="4608513"/>
            <a:ext cx="8221662" cy="725487"/>
          </a:xfrm>
          <a:noFill/>
        </p:spPr>
        <p:txBody>
          <a:bodyPr lIns="82153" tIns="41076" rIns="82153" bIns="41076" anchor="ctr" anchorCtr="1"/>
          <a:lstStyle/>
          <a:p>
            <a:r>
              <a:rPr lang="zh-CN" altLang="en-US" sz="3000" smtClean="0">
                <a:ea typeface="宋体" panose="02010600030101010101" pitchFamily="2" charset="-122"/>
              </a:rPr>
              <a:t>没有顺序号和确认号</a:t>
            </a:r>
            <a:endParaRPr lang="zh-CN" altLang="en-US" sz="3000" smtClean="0">
              <a:ea typeface="宋体" panose="02010600030101010101" pitchFamily="2" charset="-122"/>
            </a:endParaRPr>
          </a:p>
        </p:txBody>
      </p:sp>
      <p:sp>
        <p:nvSpPr>
          <p:cNvPr id="550930" name="Rectangle 18"/>
          <p:cNvSpPr>
            <a:spLocks noChangeArrowheads="1"/>
          </p:cNvSpPr>
          <p:nvPr/>
        </p:nvSpPr>
        <p:spPr bwMode="auto">
          <a:xfrm>
            <a:off x="528638" y="2133600"/>
            <a:ext cx="7772400" cy="2133600"/>
          </a:xfrm>
          <a:prstGeom prst="rect">
            <a:avLst/>
          </a:prstGeom>
          <a:solidFill>
            <a:schemeClr val="folHlink"/>
          </a:solidFill>
          <a:ln w="381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11269" name="Line 19"/>
          <p:cNvSpPr>
            <a:spLocks noChangeShapeType="1"/>
          </p:cNvSpPr>
          <p:nvPr/>
        </p:nvSpPr>
        <p:spPr bwMode="auto">
          <a:xfrm>
            <a:off x="4414838" y="2133600"/>
            <a:ext cx="0" cy="60960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11270" name="Line 20"/>
          <p:cNvSpPr>
            <a:spLocks noChangeShapeType="1"/>
          </p:cNvSpPr>
          <p:nvPr/>
        </p:nvSpPr>
        <p:spPr bwMode="auto">
          <a:xfrm>
            <a:off x="528638" y="2743200"/>
            <a:ext cx="7772400" cy="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11271" name="Line 21"/>
          <p:cNvSpPr>
            <a:spLocks noChangeShapeType="1"/>
          </p:cNvSpPr>
          <p:nvPr/>
        </p:nvSpPr>
        <p:spPr bwMode="auto">
          <a:xfrm>
            <a:off x="528638" y="3352800"/>
            <a:ext cx="7772400" cy="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11272" name="Text Box 30"/>
          <p:cNvSpPr txBox="1">
            <a:spLocks noChangeArrowheads="1"/>
          </p:cNvSpPr>
          <p:nvPr/>
        </p:nvSpPr>
        <p:spPr bwMode="auto">
          <a:xfrm>
            <a:off x="1954213" y="2254250"/>
            <a:ext cx="1339850"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源端口 </a:t>
            </a:r>
            <a:r>
              <a:rPr lang="en-US" altLang="zh-CN">
                <a:ea typeface="宋体" panose="02010600030101010101" pitchFamily="2" charset="-122"/>
              </a:rPr>
              <a:t>(16)</a:t>
            </a:r>
            <a:endParaRPr lang="en-US" altLang="zh-CN">
              <a:ea typeface="宋体" panose="02010600030101010101" pitchFamily="2" charset="-122"/>
            </a:endParaRPr>
          </a:p>
        </p:txBody>
      </p:sp>
      <p:sp>
        <p:nvSpPr>
          <p:cNvPr id="11273" name="Text Box 31"/>
          <p:cNvSpPr txBox="1">
            <a:spLocks noChangeArrowheads="1"/>
          </p:cNvSpPr>
          <p:nvPr/>
        </p:nvSpPr>
        <p:spPr bwMode="auto">
          <a:xfrm>
            <a:off x="5475288" y="2224088"/>
            <a:ext cx="1568450" cy="366712"/>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目标端口 </a:t>
            </a:r>
            <a:r>
              <a:rPr lang="en-US" altLang="zh-CN">
                <a:ea typeface="宋体" panose="02010600030101010101" pitchFamily="2" charset="-122"/>
              </a:rPr>
              <a:t>(16)</a:t>
            </a:r>
            <a:endParaRPr lang="en-US" altLang="zh-CN">
              <a:ea typeface="宋体" panose="02010600030101010101" pitchFamily="2" charset="-122"/>
            </a:endParaRPr>
          </a:p>
        </p:txBody>
      </p:sp>
      <p:sp>
        <p:nvSpPr>
          <p:cNvPr id="11274" name="Text Box 32"/>
          <p:cNvSpPr txBox="1">
            <a:spLocks noChangeArrowheads="1"/>
          </p:cNvSpPr>
          <p:nvPr/>
        </p:nvSpPr>
        <p:spPr bwMode="auto">
          <a:xfrm>
            <a:off x="2127250" y="2895600"/>
            <a:ext cx="1111250"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长度 </a:t>
            </a:r>
            <a:r>
              <a:rPr lang="en-US" altLang="zh-CN">
                <a:ea typeface="宋体" panose="02010600030101010101" pitchFamily="2" charset="-122"/>
              </a:rPr>
              <a:t>(16)</a:t>
            </a:r>
            <a:endParaRPr lang="en-US" altLang="zh-CN">
              <a:ea typeface="宋体" panose="02010600030101010101" pitchFamily="2" charset="-122"/>
            </a:endParaRPr>
          </a:p>
        </p:txBody>
      </p:sp>
      <p:sp>
        <p:nvSpPr>
          <p:cNvPr id="11275" name="Text Box 41"/>
          <p:cNvSpPr txBox="1">
            <a:spLocks noChangeArrowheads="1"/>
          </p:cNvSpPr>
          <p:nvPr/>
        </p:nvSpPr>
        <p:spPr bwMode="auto">
          <a:xfrm>
            <a:off x="3751263" y="3581400"/>
            <a:ext cx="1457325"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数据 </a:t>
            </a:r>
            <a:r>
              <a:rPr lang="en-US" altLang="zh-CN">
                <a:ea typeface="宋体" panose="02010600030101010101" pitchFamily="2" charset="-122"/>
              </a:rPr>
              <a:t>(if any)</a:t>
            </a:r>
            <a:endParaRPr lang="en-US" altLang="zh-CN">
              <a:ea typeface="宋体" panose="02010600030101010101" pitchFamily="2" charset="-122"/>
            </a:endParaRPr>
          </a:p>
        </p:txBody>
      </p:sp>
      <p:sp>
        <p:nvSpPr>
          <p:cNvPr id="11276" name="Line 42"/>
          <p:cNvSpPr>
            <a:spLocks noChangeShapeType="1"/>
          </p:cNvSpPr>
          <p:nvPr/>
        </p:nvSpPr>
        <p:spPr bwMode="auto">
          <a:xfrm>
            <a:off x="8682038" y="2133600"/>
            <a:ext cx="4762" cy="1219200"/>
          </a:xfrm>
          <a:prstGeom prst="line">
            <a:avLst/>
          </a:prstGeom>
          <a:noFill/>
          <a:ln w="38100">
            <a:solidFill>
              <a:schemeClr val="tx1"/>
            </a:solidFill>
            <a:round/>
            <a:headEnd type="triangle" w="med" len="med"/>
            <a:tailEnd type="triangle" w="med" len="med"/>
          </a:ln>
        </p:spPr>
        <p:txBody>
          <a:bodyPr anchor="ctr">
            <a:spAutoFit/>
          </a:bodyPr>
          <a:lstStyle/>
          <a:p>
            <a:endParaRPr lang="zh-CN" altLang="en-US"/>
          </a:p>
        </p:txBody>
      </p:sp>
      <p:sp>
        <p:nvSpPr>
          <p:cNvPr id="11277" name="Text Box 44"/>
          <p:cNvSpPr txBox="1">
            <a:spLocks noChangeArrowheads="1"/>
          </p:cNvSpPr>
          <p:nvPr/>
        </p:nvSpPr>
        <p:spPr bwMode="auto">
          <a:xfrm>
            <a:off x="522288" y="1752600"/>
            <a:ext cx="311150" cy="366713"/>
          </a:xfrm>
          <a:prstGeom prst="rect">
            <a:avLst/>
          </a:prstGeom>
          <a:solidFill>
            <a:schemeClr val="bg1"/>
          </a:solid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1</a:t>
            </a:r>
            <a:endParaRPr lang="zh-CN" altLang="en-US">
              <a:ea typeface="宋体" panose="02010600030101010101" pitchFamily="2" charset="-122"/>
            </a:endParaRPr>
          </a:p>
        </p:txBody>
      </p:sp>
      <p:sp>
        <p:nvSpPr>
          <p:cNvPr id="11278" name="Text Box 45"/>
          <p:cNvSpPr txBox="1">
            <a:spLocks noChangeArrowheads="1"/>
          </p:cNvSpPr>
          <p:nvPr/>
        </p:nvSpPr>
        <p:spPr bwMode="auto">
          <a:xfrm>
            <a:off x="449263" y="1689100"/>
            <a:ext cx="609600" cy="369888"/>
          </a:xfrm>
          <a:prstGeom prst="rect">
            <a:avLst/>
          </a:prstGeom>
          <a:solidFill>
            <a:schemeClr val="bg1"/>
          </a:solid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位</a:t>
            </a:r>
            <a:r>
              <a:rPr lang="en-US" altLang="zh-CN">
                <a:ea typeface="宋体" panose="02010600030101010101" pitchFamily="2" charset="-122"/>
              </a:rPr>
              <a:t> 0</a:t>
            </a:r>
            <a:endParaRPr lang="en-US" altLang="zh-CN">
              <a:ea typeface="宋体" panose="02010600030101010101" pitchFamily="2" charset="-122"/>
            </a:endParaRPr>
          </a:p>
        </p:txBody>
      </p:sp>
      <p:sp>
        <p:nvSpPr>
          <p:cNvPr id="11279" name="Text Box 46"/>
          <p:cNvSpPr txBox="1">
            <a:spLocks noChangeArrowheads="1"/>
          </p:cNvSpPr>
          <p:nvPr/>
        </p:nvSpPr>
        <p:spPr bwMode="auto">
          <a:xfrm>
            <a:off x="3656013" y="1714488"/>
            <a:ext cx="673100" cy="369887"/>
          </a:xfrm>
          <a:prstGeom prst="rect">
            <a:avLst/>
          </a:prstGeom>
          <a:solidFill>
            <a:schemeClr val="bg1"/>
          </a:solidFill>
          <a:ln w="38100">
            <a:noFill/>
            <a:miter lim="800000"/>
            <a:headEnd type="none" w="sm" len="sm"/>
            <a:tailEnd type="none" w="sm" len="sm"/>
          </a:ln>
        </p:spPr>
        <p:txBody>
          <a:bodyPr wrap="none" anchor="ctr">
            <a:spAutoFit/>
          </a:bodyPr>
          <a:lstStyle/>
          <a:p>
            <a:pPr>
              <a:spcBef>
                <a:spcPct val="50000"/>
              </a:spcBef>
            </a:pPr>
            <a:r>
              <a:rPr lang="zh-CN" altLang="en-US" dirty="0">
                <a:ea typeface="宋体" panose="02010600030101010101" pitchFamily="2" charset="-122"/>
              </a:rPr>
              <a:t>位</a:t>
            </a:r>
            <a:r>
              <a:rPr lang="en-US" altLang="zh-CN" dirty="0">
                <a:ea typeface="宋体" panose="02010600030101010101" pitchFamily="2" charset="-122"/>
              </a:rPr>
              <a:t>15</a:t>
            </a:r>
            <a:endParaRPr lang="en-US" altLang="zh-CN" dirty="0">
              <a:ea typeface="宋体" panose="02010600030101010101" pitchFamily="2" charset="-122"/>
            </a:endParaRPr>
          </a:p>
        </p:txBody>
      </p:sp>
      <p:sp>
        <p:nvSpPr>
          <p:cNvPr id="11280" name="Text Box 47"/>
          <p:cNvSpPr txBox="1">
            <a:spLocks noChangeArrowheads="1"/>
          </p:cNvSpPr>
          <p:nvPr/>
        </p:nvSpPr>
        <p:spPr bwMode="auto">
          <a:xfrm>
            <a:off x="4449763" y="1714488"/>
            <a:ext cx="736600" cy="369887"/>
          </a:xfrm>
          <a:prstGeom prst="rect">
            <a:avLst/>
          </a:prstGeom>
          <a:solidFill>
            <a:schemeClr val="bg1"/>
          </a:solidFill>
          <a:ln w="38100">
            <a:noFill/>
            <a:miter lim="800000"/>
            <a:headEnd type="none" w="sm" len="sm"/>
            <a:tailEnd type="none" w="sm" len="sm"/>
          </a:ln>
        </p:spPr>
        <p:txBody>
          <a:bodyPr wrap="none" anchor="ctr">
            <a:spAutoFit/>
          </a:bodyPr>
          <a:lstStyle/>
          <a:p>
            <a:pPr>
              <a:spcBef>
                <a:spcPct val="50000"/>
              </a:spcBef>
            </a:pPr>
            <a:r>
              <a:rPr lang="zh-CN" altLang="en-US" dirty="0">
                <a:ea typeface="宋体" panose="02010600030101010101" pitchFamily="2" charset="-122"/>
              </a:rPr>
              <a:t>位</a:t>
            </a:r>
            <a:r>
              <a:rPr lang="en-US" altLang="zh-CN" dirty="0">
                <a:ea typeface="宋体" panose="02010600030101010101" pitchFamily="2" charset="-122"/>
              </a:rPr>
              <a:t> 16</a:t>
            </a:r>
            <a:endParaRPr lang="en-US" altLang="zh-CN" dirty="0">
              <a:ea typeface="宋体" panose="02010600030101010101" pitchFamily="2" charset="-122"/>
            </a:endParaRPr>
          </a:p>
        </p:txBody>
      </p:sp>
      <p:sp>
        <p:nvSpPr>
          <p:cNvPr id="11281" name="Text Box 48"/>
          <p:cNvSpPr txBox="1">
            <a:spLocks noChangeArrowheads="1"/>
          </p:cNvSpPr>
          <p:nvPr/>
        </p:nvSpPr>
        <p:spPr bwMode="auto">
          <a:xfrm>
            <a:off x="7605713" y="1714488"/>
            <a:ext cx="736600" cy="369887"/>
          </a:xfrm>
          <a:prstGeom prst="rect">
            <a:avLst/>
          </a:prstGeom>
          <a:solidFill>
            <a:schemeClr val="bg1"/>
          </a:solidFill>
          <a:ln w="38100">
            <a:noFill/>
            <a:miter lim="800000"/>
            <a:headEnd type="none" w="sm" len="sm"/>
            <a:tailEnd type="none" w="sm" len="sm"/>
          </a:ln>
        </p:spPr>
        <p:txBody>
          <a:bodyPr wrap="none" anchor="ctr">
            <a:spAutoFit/>
          </a:bodyPr>
          <a:lstStyle/>
          <a:p>
            <a:pPr>
              <a:spcBef>
                <a:spcPct val="50000"/>
              </a:spcBef>
            </a:pPr>
            <a:r>
              <a:rPr lang="zh-CN" altLang="en-US" dirty="0">
                <a:ea typeface="宋体" panose="02010600030101010101" pitchFamily="2" charset="-122"/>
              </a:rPr>
              <a:t>位</a:t>
            </a:r>
            <a:r>
              <a:rPr lang="en-US" altLang="zh-CN" dirty="0">
                <a:ea typeface="宋体" panose="02010600030101010101" pitchFamily="2" charset="-122"/>
              </a:rPr>
              <a:t> 31</a:t>
            </a:r>
            <a:endParaRPr lang="en-US" altLang="zh-CN" dirty="0">
              <a:ea typeface="宋体" panose="02010600030101010101" pitchFamily="2" charset="-122"/>
            </a:endParaRPr>
          </a:p>
        </p:txBody>
      </p:sp>
      <p:sp>
        <p:nvSpPr>
          <p:cNvPr id="11282" name="Line 49"/>
          <p:cNvSpPr>
            <a:spLocks noChangeShapeType="1"/>
          </p:cNvSpPr>
          <p:nvPr/>
        </p:nvSpPr>
        <p:spPr bwMode="auto">
          <a:xfrm>
            <a:off x="4419600" y="2743200"/>
            <a:ext cx="0" cy="609600"/>
          </a:xfrm>
          <a:prstGeom prst="line">
            <a:avLst/>
          </a:prstGeom>
          <a:noFill/>
          <a:ln w="38100">
            <a:solidFill>
              <a:schemeClr val="tx1"/>
            </a:solidFill>
            <a:round/>
            <a:headEnd type="none" w="sm" len="sm"/>
            <a:tailEnd type="none" w="sm" len="sm"/>
          </a:ln>
        </p:spPr>
        <p:txBody>
          <a:bodyPr anchor="ctr">
            <a:spAutoFit/>
          </a:bodyPr>
          <a:lstStyle/>
          <a:p>
            <a:endParaRPr lang="zh-CN" altLang="en-US"/>
          </a:p>
        </p:txBody>
      </p:sp>
      <p:sp>
        <p:nvSpPr>
          <p:cNvPr id="11283" name="Text Box 50"/>
          <p:cNvSpPr txBox="1">
            <a:spLocks noChangeArrowheads="1"/>
          </p:cNvSpPr>
          <p:nvPr/>
        </p:nvSpPr>
        <p:spPr bwMode="auto">
          <a:xfrm>
            <a:off x="5702300" y="2895600"/>
            <a:ext cx="1276350" cy="366713"/>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校验和</a:t>
            </a:r>
            <a:r>
              <a:rPr lang="en-US" altLang="zh-CN">
                <a:ea typeface="宋体" panose="02010600030101010101" pitchFamily="2" charset="-122"/>
              </a:rPr>
              <a:t>(16)</a:t>
            </a:r>
            <a:endParaRPr lang="en-US" altLang="zh-CN">
              <a:ea typeface="宋体" panose="02010600030101010101" pitchFamily="2" charset="-122"/>
            </a:endParaRPr>
          </a:p>
        </p:txBody>
      </p:sp>
      <p:sp>
        <p:nvSpPr>
          <p:cNvPr id="11284" name="Rectangle 51"/>
          <p:cNvSpPr>
            <a:spLocks noChangeArrowheads="1"/>
          </p:cNvSpPr>
          <p:nvPr/>
        </p:nvSpPr>
        <p:spPr bwMode="auto">
          <a:xfrm>
            <a:off x="8610600" y="2451100"/>
            <a:ext cx="165100" cy="571500"/>
          </a:xfrm>
          <a:prstGeom prst="rect">
            <a:avLst/>
          </a:prstGeom>
          <a:solidFill>
            <a:schemeClr val="bg1"/>
          </a:solidFill>
          <a:ln w="38100">
            <a:solidFill>
              <a:schemeClr val="bg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sp>
        <p:nvSpPr>
          <p:cNvPr id="11285" name="Text Box 43"/>
          <p:cNvSpPr txBox="1">
            <a:spLocks noChangeArrowheads="1"/>
          </p:cNvSpPr>
          <p:nvPr/>
        </p:nvSpPr>
        <p:spPr bwMode="auto">
          <a:xfrm>
            <a:off x="8293100" y="2400300"/>
            <a:ext cx="806450" cy="641350"/>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8</a:t>
            </a:r>
            <a:br>
              <a:rPr lang="zh-CN" altLang="en-US">
                <a:ea typeface="宋体" panose="02010600030101010101" pitchFamily="2" charset="-122"/>
              </a:rPr>
            </a:br>
            <a:r>
              <a:rPr lang="en-US" altLang="zh-CN">
                <a:ea typeface="宋体" panose="02010600030101010101" pitchFamily="2" charset="-122"/>
              </a:rPr>
              <a:t>Bytes</a:t>
            </a:r>
            <a:endParaRPr lang="en-US" altLang="zh-CN">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7" name="Rectangle 3"/>
          <p:cNvSpPr>
            <a:spLocks noChangeArrowheads="1"/>
          </p:cNvSpPr>
          <p:nvPr/>
        </p:nvSpPr>
        <p:spPr bwMode="auto">
          <a:xfrm>
            <a:off x="1584325" y="1828800"/>
            <a:ext cx="5229225" cy="3529013"/>
          </a:xfrm>
          <a:prstGeom prst="rect">
            <a:avLst/>
          </a:prstGeom>
          <a:solidFill>
            <a:srgbClr val="FFE9AA"/>
          </a:solidFill>
          <a:ln w="12700">
            <a:solidFill>
              <a:srgbClr val="000000"/>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507942" name="Rectangle 38"/>
          <p:cNvSpPr>
            <a:spLocks noChangeArrowheads="1"/>
          </p:cNvSpPr>
          <p:nvPr/>
        </p:nvSpPr>
        <p:spPr bwMode="auto">
          <a:xfrm>
            <a:off x="6800850" y="1828800"/>
            <a:ext cx="838200" cy="3581400"/>
          </a:xfrm>
          <a:prstGeom prst="rect">
            <a:avLst/>
          </a:prstGeom>
          <a:solidFill>
            <a:srgbClr val="FFE9AA"/>
          </a:solidFill>
          <a:ln w="12700">
            <a:solidFill>
              <a:srgbClr val="000000"/>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507906" name="Rectangle 2"/>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defRPr/>
            </a:pPr>
            <a:r>
              <a:rPr lang="zh-CN" altLang="en-US" smtClean="0">
                <a:ea typeface="宋体" panose="02010600030101010101" pitchFamily="2" charset="-122"/>
              </a:rPr>
              <a:t>端口号</a:t>
            </a:r>
            <a:endParaRPr lang="zh-CN" altLang="en-US" smtClean="0">
              <a:ea typeface="宋体" panose="02010600030101010101" pitchFamily="2" charset="-122"/>
            </a:endParaRPr>
          </a:p>
        </p:txBody>
      </p:sp>
      <p:sp>
        <p:nvSpPr>
          <p:cNvPr id="507908" name="Rectangle 4"/>
          <p:cNvSpPr>
            <a:spLocks noChangeArrowheads="1"/>
          </p:cNvSpPr>
          <p:nvPr/>
        </p:nvSpPr>
        <p:spPr bwMode="auto">
          <a:xfrm>
            <a:off x="1547664" y="5324475"/>
            <a:ext cx="6054725" cy="1076325"/>
          </a:xfrm>
          <a:prstGeom prst="rect">
            <a:avLst/>
          </a:prstGeom>
          <a:solidFill>
            <a:srgbClr val="45F3BB"/>
          </a:solidFill>
          <a:ln w="12700">
            <a:solidFill>
              <a:srgbClr val="000000"/>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12294" name="Rectangle 5"/>
          <p:cNvSpPr>
            <a:spLocks noChangeArrowheads="1"/>
          </p:cNvSpPr>
          <p:nvPr/>
        </p:nvSpPr>
        <p:spPr bwMode="auto">
          <a:xfrm>
            <a:off x="1907704" y="5749925"/>
            <a:ext cx="2543175" cy="500063"/>
          </a:xfrm>
          <a:prstGeom prst="rect">
            <a:avLst/>
          </a:prstGeom>
          <a:noFill/>
          <a:ln w="9525">
            <a:noFill/>
            <a:miter lim="800000"/>
          </a:ln>
        </p:spPr>
        <p:txBody>
          <a:bodyPr wrap="none" lIns="21431" tIns="30362" rIns="21431" bIns="30362"/>
          <a:lstStyle/>
          <a:p>
            <a:pPr defTabSz="1028700">
              <a:lnSpc>
                <a:spcPts val="2365"/>
              </a:lnSpc>
              <a:tabLst>
                <a:tab pos="514350" algn="l"/>
                <a:tab pos="1028700" algn="l"/>
                <a:tab pos="1543050" algn="l"/>
              </a:tabLst>
            </a:pPr>
            <a:r>
              <a:rPr lang="en-US" altLang="zh-CN" sz="2000" dirty="0">
                <a:solidFill>
                  <a:srgbClr val="000000"/>
                </a:solidFill>
                <a:ea typeface="宋体" panose="02010600030101010101" pitchFamily="2" charset="-122"/>
              </a:rPr>
              <a:t>TCP</a:t>
            </a:r>
            <a:endParaRPr lang="en-US" altLang="zh-CN" sz="2000" dirty="0">
              <a:solidFill>
                <a:srgbClr val="000000"/>
              </a:solidFill>
              <a:ea typeface="宋体" panose="02010600030101010101" pitchFamily="2" charset="-122"/>
            </a:endParaRPr>
          </a:p>
        </p:txBody>
      </p:sp>
      <p:sp>
        <p:nvSpPr>
          <p:cNvPr id="12296" name="Rectangle 7"/>
          <p:cNvSpPr>
            <a:spLocks noChangeArrowheads="1"/>
          </p:cNvSpPr>
          <p:nvPr/>
        </p:nvSpPr>
        <p:spPr bwMode="auto">
          <a:xfrm>
            <a:off x="1804988" y="2449513"/>
            <a:ext cx="514350" cy="1228725"/>
          </a:xfrm>
          <a:prstGeom prst="rect">
            <a:avLst/>
          </a:prstGeom>
          <a:noFill/>
          <a:ln w="9525">
            <a:noFill/>
            <a:miter lim="800000"/>
          </a:ln>
        </p:spPr>
        <p:txBody>
          <a:bodyPr wrap="none" lIns="21431" tIns="30362" rIns="21431" bIns="30362"/>
          <a:lstStyle/>
          <a:p>
            <a:pPr algn="l" defTabSz="1028700">
              <a:lnSpc>
                <a:spcPts val="2700"/>
              </a:lnSpc>
              <a:tabLst>
                <a:tab pos="514350" algn="l"/>
                <a:tab pos="1028700" algn="l"/>
                <a:tab pos="1543050" algn="l"/>
              </a:tabLst>
            </a:pPr>
            <a:r>
              <a:rPr lang="en-US" altLang="zh-CN" sz="2700">
                <a:solidFill>
                  <a:srgbClr val="000000"/>
                </a:solidFill>
                <a:ea typeface="宋体" panose="02010600030101010101" pitchFamily="2" charset="-122"/>
              </a:rPr>
              <a:t>F</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T</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P</a:t>
            </a:r>
            <a:endParaRPr lang="en-US" altLang="zh-CN" sz="2700">
              <a:solidFill>
                <a:srgbClr val="000000"/>
              </a:solidFill>
              <a:ea typeface="宋体" panose="02010600030101010101" pitchFamily="2" charset="-122"/>
            </a:endParaRPr>
          </a:p>
        </p:txBody>
      </p:sp>
      <p:sp>
        <p:nvSpPr>
          <p:cNvPr id="12297" name="Rectangle 8"/>
          <p:cNvSpPr>
            <a:spLocks noChangeArrowheads="1"/>
          </p:cNvSpPr>
          <p:nvPr/>
        </p:nvSpPr>
        <p:spPr bwMode="auto">
          <a:xfrm>
            <a:off x="-76200" y="5592763"/>
            <a:ext cx="1714500" cy="424780"/>
          </a:xfrm>
          <a:prstGeom prst="rect">
            <a:avLst/>
          </a:prstGeom>
          <a:noFill/>
          <a:ln w="9525">
            <a:noFill/>
            <a:miter lim="800000"/>
          </a:ln>
        </p:spPr>
        <p:txBody>
          <a:bodyPr wrap="none" lIns="21431" tIns="30362" rIns="21431" bIns="30362"/>
          <a:lstStyle/>
          <a:p>
            <a:pPr defTabSz="1028700">
              <a:lnSpc>
                <a:spcPts val="2365"/>
              </a:lnSpc>
              <a:tabLst>
                <a:tab pos="514350" algn="l"/>
                <a:tab pos="1028700" algn="l"/>
                <a:tab pos="1543050" algn="l"/>
              </a:tabLst>
            </a:pPr>
            <a:r>
              <a:rPr lang="zh-CN" altLang="en-US" sz="2000" dirty="0">
                <a:ea typeface="宋体" panose="02010600030101010101" pitchFamily="2" charset="-122"/>
              </a:rPr>
              <a:t>传输层</a:t>
            </a:r>
            <a:endParaRPr lang="zh-CN" altLang="en-US" sz="2000" dirty="0">
              <a:ea typeface="宋体" panose="02010600030101010101" pitchFamily="2" charset="-122"/>
            </a:endParaRPr>
          </a:p>
        </p:txBody>
      </p:sp>
      <p:sp>
        <p:nvSpPr>
          <p:cNvPr id="12298" name="Line 9"/>
          <p:cNvSpPr>
            <a:spLocks noChangeShapeType="1"/>
          </p:cNvSpPr>
          <p:nvPr/>
        </p:nvSpPr>
        <p:spPr bwMode="auto">
          <a:xfrm>
            <a:off x="2447925" y="1849438"/>
            <a:ext cx="0" cy="3457575"/>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2299" name="Line 10"/>
          <p:cNvSpPr>
            <a:spLocks noChangeShapeType="1"/>
          </p:cNvSpPr>
          <p:nvPr/>
        </p:nvSpPr>
        <p:spPr bwMode="auto">
          <a:xfrm>
            <a:off x="3319463" y="1849438"/>
            <a:ext cx="0" cy="3457575"/>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2300" name="Line 11"/>
          <p:cNvSpPr>
            <a:spLocks noChangeShapeType="1"/>
          </p:cNvSpPr>
          <p:nvPr/>
        </p:nvSpPr>
        <p:spPr bwMode="auto">
          <a:xfrm>
            <a:off x="4219575" y="1835150"/>
            <a:ext cx="0" cy="3471863"/>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2301" name="Line 12"/>
          <p:cNvSpPr>
            <a:spLocks noChangeShapeType="1"/>
          </p:cNvSpPr>
          <p:nvPr/>
        </p:nvSpPr>
        <p:spPr bwMode="auto">
          <a:xfrm>
            <a:off x="5076825" y="1849438"/>
            <a:ext cx="0" cy="3471862"/>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2302" name="Line 13"/>
          <p:cNvSpPr>
            <a:spLocks noChangeShapeType="1"/>
          </p:cNvSpPr>
          <p:nvPr/>
        </p:nvSpPr>
        <p:spPr bwMode="auto">
          <a:xfrm>
            <a:off x="5962650" y="1849438"/>
            <a:ext cx="0" cy="348615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2303" name="Rectangle 14"/>
          <p:cNvSpPr>
            <a:spLocks noChangeArrowheads="1"/>
          </p:cNvSpPr>
          <p:nvPr/>
        </p:nvSpPr>
        <p:spPr bwMode="auto">
          <a:xfrm>
            <a:off x="2719388" y="2449513"/>
            <a:ext cx="528637" cy="2257425"/>
          </a:xfrm>
          <a:prstGeom prst="rect">
            <a:avLst/>
          </a:prstGeom>
          <a:noFill/>
          <a:ln w="9525">
            <a:noFill/>
            <a:miter lim="800000"/>
          </a:ln>
        </p:spPr>
        <p:txBody>
          <a:bodyPr wrap="none" lIns="21431" tIns="30362" rIns="21431" bIns="30362"/>
          <a:lstStyle/>
          <a:p>
            <a:pPr algn="l" defTabSz="1028700">
              <a:lnSpc>
                <a:spcPts val="2700"/>
              </a:lnSpc>
              <a:tabLst>
                <a:tab pos="514350" algn="l"/>
                <a:tab pos="1028700" algn="l"/>
                <a:tab pos="1543050" algn="l"/>
              </a:tabLst>
            </a:pPr>
            <a:r>
              <a:rPr lang="en-US" altLang="zh-CN" sz="2700">
                <a:solidFill>
                  <a:srgbClr val="000000"/>
                </a:solidFill>
                <a:ea typeface="宋体" panose="02010600030101010101" pitchFamily="2" charset="-122"/>
              </a:rPr>
              <a:t>T</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E</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L</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N</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E</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T</a:t>
            </a:r>
            <a:endParaRPr lang="en-US" altLang="zh-CN" sz="2700">
              <a:solidFill>
                <a:srgbClr val="000000"/>
              </a:solidFill>
              <a:ea typeface="宋体" panose="02010600030101010101" pitchFamily="2" charset="-122"/>
            </a:endParaRPr>
          </a:p>
        </p:txBody>
      </p:sp>
      <p:sp>
        <p:nvSpPr>
          <p:cNvPr id="12304" name="Rectangle 15"/>
          <p:cNvSpPr>
            <a:spLocks noChangeArrowheads="1"/>
          </p:cNvSpPr>
          <p:nvPr/>
        </p:nvSpPr>
        <p:spPr bwMode="auto">
          <a:xfrm>
            <a:off x="4462463" y="2449513"/>
            <a:ext cx="514350" cy="1228725"/>
          </a:xfrm>
          <a:prstGeom prst="rect">
            <a:avLst/>
          </a:prstGeom>
          <a:noFill/>
          <a:ln w="9525">
            <a:noFill/>
            <a:miter lim="800000"/>
          </a:ln>
        </p:spPr>
        <p:txBody>
          <a:bodyPr wrap="none" lIns="21431" tIns="30362" rIns="21431" bIns="30362"/>
          <a:lstStyle/>
          <a:p>
            <a:pPr algn="l" defTabSz="1028700">
              <a:lnSpc>
                <a:spcPts val="2700"/>
              </a:lnSpc>
              <a:tabLst>
                <a:tab pos="514350" algn="l"/>
                <a:tab pos="1028700" algn="l"/>
                <a:tab pos="1543050" algn="l"/>
              </a:tabLst>
            </a:pPr>
            <a:r>
              <a:rPr lang="en-US" altLang="zh-CN" sz="2700">
                <a:solidFill>
                  <a:srgbClr val="000000"/>
                </a:solidFill>
                <a:ea typeface="宋体" panose="02010600030101010101" pitchFamily="2" charset="-122"/>
              </a:rPr>
              <a:t>D</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N</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S</a:t>
            </a:r>
            <a:endParaRPr lang="en-US" altLang="zh-CN" sz="2700">
              <a:solidFill>
                <a:srgbClr val="000000"/>
              </a:solidFill>
              <a:ea typeface="宋体" panose="02010600030101010101" pitchFamily="2" charset="-122"/>
            </a:endParaRPr>
          </a:p>
        </p:txBody>
      </p:sp>
      <p:sp>
        <p:nvSpPr>
          <p:cNvPr id="12305" name="Rectangle 16"/>
          <p:cNvSpPr>
            <a:spLocks noChangeArrowheads="1"/>
          </p:cNvSpPr>
          <p:nvPr/>
        </p:nvSpPr>
        <p:spPr bwMode="auto">
          <a:xfrm>
            <a:off x="6191250" y="2449513"/>
            <a:ext cx="1657350" cy="1571625"/>
          </a:xfrm>
          <a:prstGeom prst="rect">
            <a:avLst/>
          </a:prstGeom>
          <a:noFill/>
          <a:ln w="9525">
            <a:noFill/>
            <a:miter lim="800000"/>
          </a:ln>
        </p:spPr>
        <p:txBody>
          <a:bodyPr wrap="none" lIns="21431" tIns="30362" rIns="21431" bIns="30362"/>
          <a:lstStyle/>
          <a:p>
            <a:pPr algn="l" defTabSz="1028700">
              <a:lnSpc>
                <a:spcPts val="2700"/>
              </a:lnSpc>
              <a:tabLst>
                <a:tab pos="514350" algn="l"/>
                <a:tab pos="1028700" algn="l"/>
                <a:tab pos="1543050" algn="l"/>
              </a:tabLst>
            </a:pPr>
            <a:r>
              <a:rPr lang="en-US" altLang="zh-CN" sz="2700" dirty="0">
                <a:solidFill>
                  <a:srgbClr val="000000"/>
                </a:solidFill>
                <a:ea typeface="宋体" panose="02010600030101010101" pitchFamily="2" charset="-122"/>
              </a:rPr>
              <a:t>P</a:t>
            </a:r>
            <a:br>
              <a:rPr lang="en-US" altLang="zh-CN" sz="2700" dirty="0">
                <a:solidFill>
                  <a:srgbClr val="000000"/>
                </a:solidFill>
                <a:ea typeface="宋体" panose="02010600030101010101" pitchFamily="2" charset="-122"/>
              </a:rPr>
            </a:br>
            <a:r>
              <a:rPr lang="en-US" altLang="zh-CN" sz="2700" dirty="0" smtClean="0">
                <a:solidFill>
                  <a:srgbClr val="000000"/>
                </a:solidFill>
                <a:ea typeface="宋体" panose="02010600030101010101" pitchFamily="2" charset="-122"/>
              </a:rPr>
              <a:t>O</a:t>
            </a:r>
            <a:br>
              <a:rPr lang="en-US" altLang="zh-CN" sz="2700" dirty="0">
                <a:solidFill>
                  <a:srgbClr val="000000"/>
                </a:solidFill>
                <a:ea typeface="宋体" panose="02010600030101010101" pitchFamily="2" charset="-122"/>
              </a:rPr>
            </a:br>
            <a:r>
              <a:rPr lang="en-US" altLang="zh-CN" sz="2700" dirty="0" smtClean="0">
                <a:solidFill>
                  <a:srgbClr val="000000"/>
                </a:solidFill>
                <a:ea typeface="宋体" panose="02010600030101010101" pitchFamily="2" charset="-122"/>
              </a:rPr>
              <a:t>P</a:t>
            </a:r>
            <a:br>
              <a:rPr lang="en-US" altLang="zh-CN" sz="2700" dirty="0">
                <a:solidFill>
                  <a:srgbClr val="000000"/>
                </a:solidFill>
                <a:ea typeface="宋体" panose="02010600030101010101" pitchFamily="2" charset="-122"/>
              </a:rPr>
            </a:br>
            <a:r>
              <a:rPr lang="en-US" altLang="zh-CN" sz="2700" dirty="0" smtClean="0">
                <a:solidFill>
                  <a:srgbClr val="000000"/>
                </a:solidFill>
                <a:ea typeface="宋体" panose="02010600030101010101" pitchFamily="2" charset="-122"/>
              </a:rPr>
              <a:t>3</a:t>
            </a:r>
            <a:endParaRPr lang="en-US" altLang="zh-CN" sz="2700" dirty="0">
              <a:solidFill>
                <a:srgbClr val="000000"/>
              </a:solidFill>
              <a:ea typeface="宋体" panose="02010600030101010101" pitchFamily="2" charset="-122"/>
            </a:endParaRPr>
          </a:p>
        </p:txBody>
      </p:sp>
      <p:sp>
        <p:nvSpPr>
          <p:cNvPr id="12306" name="Rectangle 17"/>
          <p:cNvSpPr>
            <a:spLocks noChangeArrowheads="1"/>
          </p:cNvSpPr>
          <p:nvPr/>
        </p:nvSpPr>
        <p:spPr bwMode="auto">
          <a:xfrm>
            <a:off x="5348288" y="2449513"/>
            <a:ext cx="514350" cy="1571625"/>
          </a:xfrm>
          <a:prstGeom prst="rect">
            <a:avLst/>
          </a:prstGeom>
          <a:noFill/>
          <a:ln w="9525">
            <a:noFill/>
            <a:miter lim="800000"/>
          </a:ln>
        </p:spPr>
        <p:txBody>
          <a:bodyPr wrap="none" lIns="21431" tIns="30362" rIns="21431" bIns="30362"/>
          <a:lstStyle/>
          <a:p>
            <a:pPr algn="l" defTabSz="1028700">
              <a:lnSpc>
                <a:spcPts val="2700"/>
              </a:lnSpc>
              <a:tabLst>
                <a:tab pos="514350" algn="l"/>
                <a:tab pos="1028700" algn="l"/>
                <a:tab pos="1543050" algn="l"/>
              </a:tabLst>
            </a:pPr>
            <a:r>
              <a:rPr lang="en-US" altLang="zh-CN" sz="2700">
                <a:solidFill>
                  <a:srgbClr val="000000"/>
                </a:solidFill>
                <a:ea typeface="宋体" panose="02010600030101010101" pitchFamily="2" charset="-122"/>
              </a:rPr>
              <a:t>T</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F</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T</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P</a:t>
            </a:r>
            <a:endParaRPr lang="en-US" altLang="zh-CN" sz="2700">
              <a:solidFill>
                <a:srgbClr val="000000"/>
              </a:solidFill>
              <a:ea typeface="宋体" panose="02010600030101010101" pitchFamily="2" charset="-122"/>
            </a:endParaRPr>
          </a:p>
        </p:txBody>
      </p:sp>
      <p:sp>
        <p:nvSpPr>
          <p:cNvPr id="12307" name="Rectangle 18"/>
          <p:cNvSpPr>
            <a:spLocks noChangeArrowheads="1"/>
          </p:cNvSpPr>
          <p:nvPr/>
        </p:nvSpPr>
        <p:spPr bwMode="auto">
          <a:xfrm>
            <a:off x="3576638" y="2449513"/>
            <a:ext cx="514350" cy="1571625"/>
          </a:xfrm>
          <a:prstGeom prst="rect">
            <a:avLst/>
          </a:prstGeom>
          <a:noFill/>
          <a:ln w="9525">
            <a:noFill/>
            <a:miter lim="800000"/>
          </a:ln>
        </p:spPr>
        <p:txBody>
          <a:bodyPr wrap="none" lIns="21431" tIns="30362" rIns="21431" bIns="30362"/>
          <a:lstStyle/>
          <a:p>
            <a:pPr algn="l" defTabSz="1028700">
              <a:lnSpc>
                <a:spcPts val="2700"/>
              </a:lnSpc>
              <a:tabLst>
                <a:tab pos="514350" algn="l"/>
                <a:tab pos="1028700" algn="l"/>
                <a:tab pos="1543050" algn="l"/>
              </a:tabLst>
            </a:pPr>
            <a:r>
              <a:rPr lang="en-US" altLang="zh-CN" sz="2700">
                <a:solidFill>
                  <a:srgbClr val="000000"/>
                </a:solidFill>
                <a:ea typeface="宋体" panose="02010600030101010101" pitchFamily="2" charset="-122"/>
              </a:rPr>
              <a:t>S</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M</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T</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P</a:t>
            </a:r>
            <a:endParaRPr lang="en-US" altLang="zh-CN" sz="2700">
              <a:solidFill>
                <a:srgbClr val="000000"/>
              </a:solidFill>
              <a:ea typeface="宋体" panose="02010600030101010101" pitchFamily="2" charset="-122"/>
            </a:endParaRPr>
          </a:p>
        </p:txBody>
      </p:sp>
      <p:sp>
        <p:nvSpPr>
          <p:cNvPr id="12308" name="Rectangle 19"/>
          <p:cNvSpPr>
            <a:spLocks noChangeArrowheads="1"/>
          </p:cNvSpPr>
          <p:nvPr/>
        </p:nvSpPr>
        <p:spPr bwMode="auto">
          <a:xfrm>
            <a:off x="5652120" y="5749925"/>
            <a:ext cx="985838" cy="471488"/>
          </a:xfrm>
          <a:prstGeom prst="rect">
            <a:avLst/>
          </a:prstGeom>
          <a:noFill/>
          <a:ln w="9525">
            <a:noFill/>
            <a:miter lim="800000"/>
          </a:ln>
        </p:spPr>
        <p:txBody>
          <a:bodyPr wrap="none" lIns="21431" tIns="30362" rIns="21431" bIns="30362"/>
          <a:lstStyle/>
          <a:p>
            <a:pPr defTabSz="1028700">
              <a:lnSpc>
                <a:spcPts val="2140"/>
              </a:lnSpc>
              <a:tabLst>
                <a:tab pos="514350" algn="l"/>
                <a:tab pos="1028700" algn="l"/>
                <a:tab pos="1543050" algn="l"/>
              </a:tabLst>
            </a:pPr>
            <a:r>
              <a:rPr lang="en-US" altLang="zh-CN" dirty="0">
                <a:solidFill>
                  <a:srgbClr val="000000"/>
                </a:solidFill>
                <a:ea typeface="宋体" panose="02010600030101010101" pitchFamily="2" charset="-122"/>
              </a:rPr>
              <a:t>UDP</a:t>
            </a:r>
            <a:endParaRPr lang="en-US" altLang="zh-CN" dirty="0">
              <a:solidFill>
                <a:srgbClr val="000000"/>
              </a:solidFill>
              <a:ea typeface="宋体" panose="02010600030101010101" pitchFamily="2" charset="-122"/>
            </a:endParaRPr>
          </a:p>
        </p:txBody>
      </p:sp>
      <p:grpSp>
        <p:nvGrpSpPr>
          <p:cNvPr id="12310" name="Group 21"/>
          <p:cNvGrpSpPr/>
          <p:nvPr/>
        </p:nvGrpSpPr>
        <p:grpSpPr bwMode="auto">
          <a:xfrm>
            <a:off x="328613" y="5335588"/>
            <a:ext cx="1614487" cy="0"/>
            <a:chOff x="184" y="2784"/>
            <a:chExt cx="904" cy="0"/>
          </a:xfrm>
        </p:grpSpPr>
        <p:sp>
          <p:nvSpPr>
            <p:cNvPr id="507926" name="Line 22"/>
            <p:cNvSpPr>
              <a:spLocks noChangeShapeType="1"/>
            </p:cNvSpPr>
            <p:nvPr/>
          </p:nvSpPr>
          <p:spPr bwMode="auto">
            <a:xfrm>
              <a:off x="184" y="2784"/>
              <a:ext cx="64" cy="0"/>
            </a:xfrm>
            <a:prstGeom prst="line">
              <a:avLst/>
            </a:prstGeom>
            <a:noFill/>
            <a:ln w="9525">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507927" name="Line 23"/>
            <p:cNvSpPr>
              <a:spLocks noChangeShapeType="1"/>
            </p:cNvSpPr>
            <p:nvPr/>
          </p:nvSpPr>
          <p:spPr bwMode="auto">
            <a:xfrm>
              <a:off x="304" y="2784"/>
              <a:ext cx="64" cy="0"/>
            </a:xfrm>
            <a:prstGeom prst="line">
              <a:avLst/>
            </a:prstGeom>
            <a:noFill/>
            <a:ln w="9525">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507928" name="Line 24"/>
            <p:cNvSpPr>
              <a:spLocks noChangeShapeType="1"/>
            </p:cNvSpPr>
            <p:nvPr/>
          </p:nvSpPr>
          <p:spPr bwMode="auto">
            <a:xfrm>
              <a:off x="424" y="2784"/>
              <a:ext cx="64" cy="0"/>
            </a:xfrm>
            <a:prstGeom prst="line">
              <a:avLst/>
            </a:prstGeom>
            <a:noFill/>
            <a:ln w="9525">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507929" name="Line 25"/>
            <p:cNvSpPr>
              <a:spLocks noChangeShapeType="1"/>
            </p:cNvSpPr>
            <p:nvPr/>
          </p:nvSpPr>
          <p:spPr bwMode="auto">
            <a:xfrm>
              <a:off x="544" y="2784"/>
              <a:ext cx="64" cy="0"/>
            </a:xfrm>
            <a:prstGeom prst="line">
              <a:avLst/>
            </a:prstGeom>
            <a:noFill/>
            <a:ln w="9525">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507930" name="Line 26"/>
            <p:cNvSpPr>
              <a:spLocks noChangeShapeType="1"/>
            </p:cNvSpPr>
            <p:nvPr/>
          </p:nvSpPr>
          <p:spPr bwMode="auto">
            <a:xfrm>
              <a:off x="664" y="2784"/>
              <a:ext cx="64" cy="0"/>
            </a:xfrm>
            <a:prstGeom prst="line">
              <a:avLst/>
            </a:prstGeom>
            <a:noFill/>
            <a:ln w="9525">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507931" name="Line 27"/>
            <p:cNvSpPr>
              <a:spLocks noChangeShapeType="1"/>
            </p:cNvSpPr>
            <p:nvPr/>
          </p:nvSpPr>
          <p:spPr bwMode="auto">
            <a:xfrm>
              <a:off x="784" y="2784"/>
              <a:ext cx="64" cy="0"/>
            </a:xfrm>
            <a:prstGeom prst="line">
              <a:avLst/>
            </a:prstGeom>
            <a:noFill/>
            <a:ln w="9525">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507932" name="Line 28"/>
            <p:cNvSpPr>
              <a:spLocks noChangeShapeType="1"/>
            </p:cNvSpPr>
            <p:nvPr/>
          </p:nvSpPr>
          <p:spPr bwMode="auto">
            <a:xfrm>
              <a:off x="904" y="2784"/>
              <a:ext cx="56" cy="0"/>
            </a:xfrm>
            <a:prstGeom prst="line">
              <a:avLst/>
            </a:prstGeom>
            <a:noFill/>
            <a:ln w="9525">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507933" name="Line 29"/>
            <p:cNvSpPr>
              <a:spLocks noChangeShapeType="1"/>
            </p:cNvSpPr>
            <p:nvPr/>
          </p:nvSpPr>
          <p:spPr bwMode="auto">
            <a:xfrm>
              <a:off x="1032" y="2784"/>
              <a:ext cx="56" cy="0"/>
            </a:xfrm>
            <a:prstGeom prst="line">
              <a:avLst/>
            </a:prstGeom>
            <a:noFill/>
            <a:ln w="9525">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grpSp>
      <p:sp>
        <p:nvSpPr>
          <p:cNvPr id="507935" name="Oval 31"/>
          <p:cNvSpPr>
            <a:spLocks noChangeArrowheads="1"/>
          </p:cNvSpPr>
          <p:nvPr/>
        </p:nvSpPr>
        <p:spPr bwMode="auto">
          <a:xfrm>
            <a:off x="1747838" y="5092700"/>
            <a:ext cx="485775" cy="485775"/>
          </a:xfrm>
          <a:prstGeom prst="ellipse">
            <a:avLst/>
          </a:prstGeom>
          <a:solidFill>
            <a:srgbClr val="FFD255"/>
          </a:solidFill>
          <a:ln w="25400">
            <a:solidFill>
              <a:schemeClr val="bg2"/>
            </a:solidFill>
            <a:round/>
          </a:ln>
          <a:effectLst>
            <a:outerShdw dist="35921" dir="2700000" algn="ctr" rotWithShape="0">
              <a:schemeClr val="bg2"/>
            </a:outerShdw>
          </a:effectLst>
        </p:spPr>
        <p:txBody>
          <a:bodyPr wrap="none" lIns="103584" tIns="51793" rIns="103584" bIns="51793" anchor="ctr"/>
          <a:lstStyle/>
          <a:p>
            <a:pPr defTabSz="1028700">
              <a:defRPr/>
            </a:pPr>
            <a:r>
              <a:rPr lang="zh-CN" altLang="en-US" sz="2000" dirty="0">
                <a:solidFill>
                  <a:schemeClr val="accent1"/>
                </a:solidFill>
                <a:ea typeface="宋体" panose="02010600030101010101" pitchFamily="2" charset="-122"/>
              </a:rPr>
              <a:t>21</a:t>
            </a:r>
            <a:endParaRPr lang="zh-CN" altLang="en-US" sz="2000" dirty="0">
              <a:solidFill>
                <a:schemeClr val="accent1"/>
              </a:solidFill>
              <a:ea typeface="宋体" panose="02010600030101010101" pitchFamily="2" charset="-122"/>
            </a:endParaRPr>
          </a:p>
        </p:txBody>
      </p:sp>
      <p:sp>
        <p:nvSpPr>
          <p:cNvPr id="507936" name="Oval 32"/>
          <p:cNvSpPr>
            <a:spLocks noChangeArrowheads="1"/>
          </p:cNvSpPr>
          <p:nvPr/>
        </p:nvSpPr>
        <p:spPr bwMode="auto">
          <a:xfrm>
            <a:off x="2605088" y="5092700"/>
            <a:ext cx="485775" cy="485775"/>
          </a:xfrm>
          <a:prstGeom prst="ellipse">
            <a:avLst/>
          </a:prstGeom>
          <a:solidFill>
            <a:srgbClr val="FFD255"/>
          </a:solidFill>
          <a:ln w="25400">
            <a:solidFill>
              <a:schemeClr val="bg2"/>
            </a:solidFill>
            <a:round/>
          </a:ln>
          <a:effectLst>
            <a:outerShdw dist="35921" dir="2700000" algn="ctr" rotWithShape="0">
              <a:schemeClr val="bg2"/>
            </a:outerShdw>
          </a:effectLst>
        </p:spPr>
        <p:txBody>
          <a:bodyPr wrap="none" lIns="103584" tIns="51793" rIns="103584" bIns="51793" anchor="ctr"/>
          <a:lstStyle/>
          <a:p>
            <a:pPr defTabSz="1028700">
              <a:defRPr/>
            </a:pPr>
            <a:r>
              <a:rPr lang="zh-CN" altLang="en-US" sz="2000" dirty="0">
                <a:solidFill>
                  <a:schemeClr val="accent1"/>
                </a:solidFill>
                <a:ea typeface="宋体" panose="02010600030101010101" pitchFamily="2" charset="-122"/>
              </a:rPr>
              <a:t>23</a:t>
            </a:r>
            <a:endParaRPr lang="zh-CN" altLang="en-US" sz="2000" dirty="0">
              <a:solidFill>
                <a:schemeClr val="accent1"/>
              </a:solidFill>
              <a:ea typeface="宋体" panose="02010600030101010101" pitchFamily="2" charset="-122"/>
            </a:endParaRPr>
          </a:p>
        </p:txBody>
      </p:sp>
      <p:sp>
        <p:nvSpPr>
          <p:cNvPr id="507937" name="Oval 33"/>
          <p:cNvSpPr>
            <a:spLocks noChangeArrowheads="1"/>
          </p:cNvSpPr>
          <p:nvPr/>
        </p:nvSpPr>
        <p:spPr bwMode="auto">
          <a:xfrm>
            <a:off x="3548063" y="5092700"/>
            <a:ext cx="485775" cy="485775"/>
          </a:xfrm>
          <a:prstGeom prst="ellipse">
            <a:avLst/>
          </a:prstGeom>
          <a:solidFill>
            <a:srgbClr val="FFD255"/>
          </a:solidFill>
          <a:ln w="25400">
            <a:solidFill>
              <a:schemeClr val="bg2"/>
            </a:solidFill>
            <a:round/>
          </a:ln>
          <a:effectLst>
            <a:outerShdw dist="35921" dir="2700000" algn="ctr" rotWithShape="0">
              <a:schemeClr val="bg2"/>
            </a:outerShdw>
          </a:effectLst>
        </p:spPr>
        <p:txBody>
          <a:bodyPr wrap="none" lIns="103584" tIns="51793" rIns="103584" bIns="51793" anchor="ctr"/>
          <a:lstStyle/>
          <a:p>
            <a:pPr defTabSz="1028700">
              <a:defRPr/>
            </a:pPr>
            <a:r>
              <a:rPr lang="zh-CN" altLang="en-US" sz="2000" dirty="0">
                <a:solidFill>
                  <a:schemeClr val="accent1"/>
                </a:solidFill>
                <a:ea typeface="宋体" panose="02010600030101010101" pitchFamily="2" charset="-122"/>
              </a:rPr>
              <a:t>25</a:t>
            </a:r>
            <a:endParaRPr lang="zh-CN" altLang="en-US" sz="2000" dirty="0">
              <a:solidFill>
                <a:schemeClr val="accent1"/>
              </a:solidFill>
              <a:ea typeface="宋体" panose="02010600030101010101" pitchFamily="2" charset="-122"/>
            </a:endParaRPr>
          </a:p>
        </p:txBody>
      </p:sp>
      <p:sp>
        <p:nvSpPr>
          <p:cNvPr id="507938" name="Oval 34"/>
          <p:cNvSpPr>
            <a:spLocks noChangeArrowheads="1"/>
          </p:cNvSpPr>
          <p:nvPr/>
        </p:nvSpPr>
        <p:spPr bwMode="auto">
          <a:xfrm>
            <a:off x="4405313" y="5092700"/>
            <a:ext cx="485775" cy="485775"/>
          </a:xfrm>
          <a:prstGeom prst="ellipse">
            <a:avLst/>
          </a:prstGeom>
          <a:solidFill>
            <a:srgbClr val="FFD255"/>
          </a:solidFill>
          <a:ln w="25400">
            <a:solidFill>
              <a:schemeClr val="bg2"/>
            </a:solidFill>
            <a:round/>
          </a:ln>
          <a:effectLst>
            <a:outerShdw dist="35921" dir="2700000" algn="ctr" rotWithShape="0">
              <a:schemeClr val="bg2"/>
            </a:outerShdw>
          </a:effectLst>
        </p:spPr>
        <p:txBody>
          <a:bodyPr wrap="none" lIns="103584" tIns="51793" rIns="103584" bIns="51793" anchor="ctr"/>
          <a:lstStyle/>
          <a:p>
            <a:pPr defTabSz="1028700">
              <a:defRPr/>
            </a:pPr>
            <a:r>
              <a:rPr lang="zh-CN" altLang="en-US" sz="2000" dirty="0">
                <a:solidFill>
                  <a:schemeClr val="accent1"/>
                </a:solidFill>
                <a:ea typeface="宋体" panose="02010600030101010101" pitchFamily="2" charset="-122"/>
              </a:rPr>
              <a:t>53</a:t>
            </a:r>
            <a:endParaRPr lang="zh-CN" altLang="en-US" sz="2000" dirty="0">
              <a:solidFill>
                <a:schemeClr val="accent1"/>
              </a:solidFill>
              <a:ea typeface="宋体" panose="02010600030101010101" pitchFamily="2" charset="-122"/>
            </a:endParaRPr>
          </a:p>
        </p:txBody>
      </p:sp>
      <p:sp>
        <p:nvSpPr>
          <p:cNvPr id="507939" name="Oval 35"/>
          <p:cNvSpPr>
            <a:spLocks noChangeArrowheads="1"/>
          </p:cNvSpPr>
          <p:nvPr/>
        </p:nvSpPr>
        <p:spPr bwMode="auto">
          <a:xfrm>
            <a:off x="5262563" y="5092700"/>
            <a:ext cx="485775" cy="485775"/>
          </a:xfrm>
          <a:prstGeom prst="ellipse">
            <a:avLst/>
          </a:prstGeom>
          <a:solidFill>
            <a:srgbClr val="FFD255"/>
          </a:solidFill>
          <a:ln w="25400">
            <a:solidFill>
              <a:schemeClr val="bg2"/>
            </a:solidFill>
            <a:round/>
          </a:ln>
          <a:effectLst>
            <a:outerShdw dist="35921" dir="2700000" algn="ctr" rotWithShape="0">
              <a:schemeClr val="bg2"/>
            </a:outerShdw>
          </a:effectLst>
        </p:spPr>
        <p:txBody>
          <a:bodyPr wrap="none" lIns="103584" tIns="51793" rIns="103584" bIns="51793" anchor="ctr"/>
          <a:lstStyle/>
          <a:p>
            <a:pPr defTabSz="1028700">
              <a:defRPr/>
            </a:pPr>
            <a:r>
              <a:rPr lang="zh-CN" altLang="en-US" sz="2000" dirty="0">
                <a:solidFill>
                  <a:schemeClr val="accent1"/>
                </a:solidFill>
                <a:ea typeface="宋体" panose="02010600030101010101" pitchFamily="2" charset="-122"/>
              </a:rPr>
              <a:t>69</a:t>
            </a:r>
            <a:endParaRPr lang="zh-CN" altLang="en-US" sz="2000" dirty="0">
              <a:solidFill>
                <a:schemeClr val="accent1"/>
              </a:solidFill>
              <a:ea typeface="宋体" panose="02010600030101010101" pitchFamily="2" charset="-122"/>
            </a:endParaRPr>
          </a:p>
        </p:txBody>
      </p:sp>
      <p:sp>
        <p:nvSpPr>
          <p:cNvPr id="507940" name="Oval 36"/>
          <p:cNvSpPr>
            <a:spLocks noChangeArrowheads="1"/>
          </p:cNvSpPr>
          <p:nvPr/>
        </p:nvSpPr>
        <p:spPr bwMode="auto">
          <a:xfrm>
            <a:off x="6205538" y="5092700"/>
            <a:ext cx="485775" cy="485775"/>
          </a:xfrm>
          <a:prstGeom prst="ellipse">
            <a:avLst/>
          </a:prstGeom>
          <a:solidFill>
            <a:srgbClr val="FFD255"/>
          </a:solidFill>
          <a:ln w="25400">
            <a:solidFill>
              <a:schemeClr val="bg2"/>
            </a:solidFill>
            <a:round/>
          </a:ln>
          <a:effectLst>
            <a:outerShdw dist="35921" dir="2700000" algn="ctr" rotWithShape="0">
              <a:schemeClr val="bg2"/>
            </a:outerShdw>
          </a:effectLst>
        </p:spPr>
        <p:txBody>
          <a:bodyPr wrap="none" lIns="103584" tIns="51793" rIns="103584" bIns="51793" anchor="ctr"/>
          <a:lstStyle/>
          <a:p>
            <a:pPr defTabSz="1028700">
              <a:defRPr/>
            </a:pPr>
            <a:r>
              <a:rPr lang="en-US" altLang="zh-CN" sz="2000" dirty="0" smtClean="0">
                <a:solidFill>
                  <a:schemeClr val="accent1"/>
                </a:solidFill>
                <a:ea typeface="宋体" panose="02010600030101010101" pitchFamily="2" charset="-122"/>
              </a:rPr>
              <a:t>110</a:t>
            </a:r>
            <a:endParaRPr lang="zh-CN" altLang="en-US" sz="2000" dirty="0">
              <a:solidFill>
                <a:schemeClr val="accent1"/>
              </a:solidFill>
              <a:ea typeface="宋体" panose="02010600030101010101" pitchFamily="2" charset="-122"/>
            </a:endParaRPr>
          </a:p>
        </p:txBody>
      </p:sp>
      <p:sp>
        <p:nvSpPr>
          <p:cNvPr id="12318" name="Line 37"/>
          <p:cNvSpPr>
            <a:spLocks noChangeShapeType="1"/>
          </p:cNvSpPr>
          <p:nvPr/>
        </p:nvSpPr>
        <p:spPr bwMode="auto">
          <a:xfrm>
            <a:off x="4648200" y="5592763"/>
            <a:ext cx="0" cy="814387"/>
          </a:xfrm>
          <a:prstGeom prst="line">
            <a:avLst/>
          </a:prstGeom>
          <a:noFill/>
          <a:ln w="25400">
            <a:solidFill>
              <a:schemeClr val="tx1"/>
            </a:solidFill>
            <a:prstDash val="sysDot"/>
            <a:round/>
            <a:headEnd type="none" w="sm" len="sm"/>
            <a:tailEnd type="none" w="sm" len="sm"/>
          </a:ln>
        </p:spPr>
        <p:txBody>
          <a:bodyPr wrap="none" anchor="ctr"/>
          <a:lstStyle/>
          <a:p>
            <a:endParaRPr lang="zh-CN" altLang="en-US"/>
          </a:p>
        </p:txBody>
      </p:sp>
      <p:sp>
        <p:nvSpPr>
          <p:cNvPr id="12319" name="Rectangle 39"/>
          <p:cNvSpPr>
            <a:spLocks noChangeArrowheads="1"/>
          </p:cNvSpPr>
          <p:nvPr/>
        </p:nvSpPr>
        <p:spPr bwMode="auto">
          <a:xfrm>
            <a:off x="7086600" y="2438400"/>
            <a:ext cx="1657350" cy="1571625"/>
          </a:xfrm>
          <a:prstGeom prst="rect">
            <a:avLst/>
          </a:prstGeom>
          <a:noFill/>
          <a:ln w="9525">
            <a:noFill/>
            <a:miter lim="800000"/>
          </a:ln>
        </p:spPr>
        <p:txBody>
          <a:bodyPr wrap="none" lIns="21431" tIns="30362" rIns="21431" bIns="30362"/>
          <a:lstStyle/>
          <a:p>
            <a:pPr algn="l" defTabSz="1028700">
              <a:lnSpc>
                <a:spcPts val="2700"/>
              </a:lnSpc>
              <a:tabLst>
                <a:tab pos="514350" algn="l"/>
                <a:tab pos="1028700" algn="l"/>
                <a:tab pos="1543050" algn="l"/>
              </a:tabLst>
            </a:pPr>
            <a:r>
              <a:rPr lang="en-US" altLang="zh-CN" sz="2700">
                <a:solidFill>
                  <a:srgbClr val="000000"/>
                </a:solidFill>
                <a:ea typeface="宋体" panose="02010600030101010101" pitchFamily="2" charset="-122"/>
              </a:rPr>
              <a:t>R</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I</a:t>
            </a:r>
            <a:br>
              <a:rPr lang="en-US" altLang="zh-CN" sz="2700">
                <a:solidFill>
                  <a:srgbClr val="000000"/>
                </a:solidFill>
                <a:ea typeface="宋体" panose="02010600030101010101" pitchFamily="2" charset="-122"/>
              </a:rPr>
            </a:br>
            <a:r>
              <a:rPr lang="en-US" altLang="zh-CN" sz="2700">
                <a:solidFill>
                  <a:srgbClr val="000000"/>
                </a:solidFill>
                <a:ea typeface="宋体" panose="02010600030101010101" pitchFamily="2" charset="-122"/>
              </a:rPr>
              <a:t>P</a:t>
            </a:r>
            <a:endParaRPr lang="en-US" altLang="zh-CN" sz="2700">
              <a:solidFill>
                <a:srgbClr val="000000"/>
              </a:solidFill>
              <a:ea typeface="宋体" panose="02010600030101010101" pitchFamily="2" charset="-122"/>
            </a:endParaRPr>
          </a:p>
        </p:txBody>
      </p:sp>
      <p:sp>
        <p:nvSpPr>
          <p:cNvPr id="507944" name="Oval 40"/>
          <p:cNvSpPr>
            <a:spLocks noChangeArrowheads="1"/>
          </p:cNvSpPr>
          <p:nvPr/>
        </p:nvSpPr>
        <p:spPr bwMode="auto">
          <a:xfrm>
            <a:off x="7029450" y="5076825"/>
            <a:ext cx="485775" cy="485775"/>
          </a:xfrm>
          <a:prstGeom prst="ellipse">
            <a:avLst/>
          </a:prstGeom>
          <a:solidFill>
            <a:srgbClr val="FFD255"/>
          </a:solidFill>
          <a:ln w="25400">
            <a:solidFill>
              <a:schemeClr val="bg2"/>
            </a:solidFill>
            <a:round/>
          </a:ln>
          <a:effectLst>
            <a:outerShdw dist="35921" dir="2700000" algn="ctr" rotWithShape="0">
              <a:schemeClr val="bg2"/>
            </a:outerShdw>
          </a:effectLst>
        </p:spPr>
        <p:txBody>
          <a:bodyPr wrap="none" lIns="103584" tIns="51793" rIns="103584" bIns="51793" anchor="ctr"/>
          <a:lstStyle/>
          <a:p>
            <a:pPr defTabSz="1028700">
              <a:defRPr/>
            </a:pPr>
            <a:r>
              <a:rPr lang="zh-CN" altLang="en-US" sz="2000" dirty="0">
                <a:solidFill>
                  <a:schemeClr val="accent1"/>
                </a:solidFill>
                <a:ea typeface="宋体" panose="02010600030101010101" pitchFamily="2" charset="-122"/>
              </a:rPr>
              <a:t>520</a:t>
            </a:r>
            <a:endParaRPr lang="zh-CN" altLang="en-US" sz="2000" dirty="0">
              <a:solidFill>
                <a:schemeClr val="accent1"/>
              </a:solidFill>
              <a:ea typeface="宋体" panose="02010600030101010101" pitchFamily="2" charset="-122"/>
            </a:endParaRPr>
          </a:p>
        </p:txBody>
      </p:sp>
      <p:sp>
        <p:nvSpPr>
          <p:cNvPr id="41" name="Rectangle 8"/>
          <p:cNvSpPr>
            <a:spLocks noChangeArrowheads="1"/>
          </p:cNvSpPr>
          <p:nvPr/>
        </p:nvSpPr>
        <p:spPr bwMode="auto">
          <a:xfrm>
            <a:off x="-76200" y="2852936"/>
            <a:ext cx="1714500" cy="424780"/>
          </a:xfrm>
          <a:prstGeom prst="rect">
            <a:avLst/>
          </a:prstGeom>
          <a:noFill/>
          <a:ln w="9525">
            <a:noFill/>
            <a:miter lim="800000"/>
          </a:ln>
        </p:spPr>
        <p:txBody>
          <a:bodyPr wrap="none" lIns="21431" tIns="30362" rIns="21431" bIns="30362"/>
          <a:lstStyle/>
          <a:p>
            <a:pPr defTabSz="1028700">
              <a:lnSpc>
                <a:spcPts val="2365"/>
              </a:lnSpc>
              <a:tabLst>
                <a:tab pos="514350" algn="l"/>
                <a:tab pos="1028700" algn="l"/>
                <a:tab pos="1543050" algn="l"/>
              </a:tabLst>
            </a:pPr>
            <a:r>
              <a:rPr lang="zh-CN" altLang="en-US" sz="2000" dirty="0" smtClean="0">
                <a:ea typeface="宋体" panose="02010600030101010101" pitchFamily="2" charset="-122"/>
              </a:rPr>
              <a:t>应用层</a:t>
            </a:r>
            <a:endParaRPr lang="zh-CN" altLang="en-US" sz="2000" dirty="0">
              <a:ea typeface="宋体" panose="02010600030101010101" pitchFamily="2"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006_Title/Bullet_Cisco Black Temp">
  <a:themeElements>
    <a:clrScheme name="2006_Title/Bullet_Cisco Black Temp 1">
      <a:dk1>
        <a:srgbClr val="000000"/>
      </a:dk1>
      <a:lt1>
        <a:srgbClr val="FFFFFF"/>
      </a:lt1>
      <a:dk2>
        <a:srgbClr val="000000"/>
      </a:dk2>
      <a:lt2>
        <a:srgbClr val="FFFFFF"/>
      </a:lt2>
      <a:accent1>
        <a:srgbClr val="0183B7"/>
      </a:accent1>
      <a:accent2>
        <a:srgbClr val="B21A1A"/>
      </a:accent2>
      <a:accent3>
        <a:srgbClr val="AAAAAA"/>
      </a:accent3>
      <a:accent4>
        <a:srgbClr val="DADADA"/>
      </a:accent4>
      <a:accent5>
        <a:srgbClr val="AAC1D8"/>
      </a:accent5>
      <a:accent6>
        <a:srgbClr val="A11616"/>
      </a:accent6>
      <a:hlink>
        <a:srgbClr val="83A2CF"/>
      </a:hlink>
      <a:folHlink>
        <a:srgbClr val="EFB525"/>
      </a:folHlink>
    </a:clrScheme>
    <a:fontScheme name="2006_Title/Bullet_Cisco Black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spPr>
      <a:bodyPr vert="horz" wrap="none" lIns="82124" tIns="41061" rIns="82124" bIns="41061" numCol="1" anchor="ctr" anchorCtr="0" compatLnSpc="1">
        <a:spAutoFit/>
      </a:bodyPr>
      <a:lstStyle>
        <a:defPPr marL="0" marR="0" indent="0" algn="ctr" defTabSz="814705" rtl="0" eaLnBrk="0" fontAlgn="base" latinLnBrk="0" hangingPunct="0">
          <a:lnSpc>
            <a:spcPct val="90000"/>
          </a:lnSpc>
          <a:spcBef>
            <a:spcPct val="0"/>
          </a:spcBef>
          <a:spcAft>
            <a:spcPct val="0"/>
          </a:spcAft>
          <a:buClrTx/>
          <a:buSzTx/>
          <a:buFontTx/>
          <a:buNone/>
          <a:defRPr kumimoji="0" lang="en-US" sz="2400" b="0" i="1"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spPr>
      <a:bodyPr vert="horz" wrap="none" lIns="82124" tIns="41061" rIns="82124" bIns="41061" numCol="1" anchor="ctr" anchorCtr="0" compatLnSpc="1">
        <a:spAutoFit/>
      </a:bodyPr>
      <a:lstStyle>
        <a:defPPr marL="0" marR="0" indent="0" algn="ctr" defTabSz="814705" rtl="0" eaLnBrk="0" fontAlgn="base" latinLnBrk="0" hangingPunct="0">
          <a:lnSpc>
            <a:spcPct val="90000"/>
          </a:lnSpc>
          <a:spcBef>
            <a:spcPct val="0"/>
          </a:spcBef>
          <a:spcAft>
            <a:spcPct val="0"/>
          </a:spcAft>
          <a:buClrTx/>
          <a:buSzTx/>
          <a:buFontTx/>
          <a:buNone/>
          <a:defRPr kumimoji="0" lang="en-US" sz="2400" b="0" i="1"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006_Title/Bullet_Cisco Black Temp 1">
        <a:dk1>
          <a:srgbClr val="000000"/>
        </a:dk1>
        <a:lt1>
          <a:srgbClr val="FFFFFF"/>
        </a:lt1>
        <a:dk2>
          <a:srgbClr val="000000"/>
        </a:dk2>
        <a:lt2>
          <a:srgbClr val="FFFFFF"/>
        </a:lt2>
        <a:accent1>
          <a:srgbClr val="0183B7"/>
        </a:accent1>
        <a:accent2>
          <a:srgbClr val="B21A1A"/>
        </a:accent2>
        <a:accent3>
          <a:srgbClr val="AAAAAA"/>
        </a:accent3>
        <a:accent4>
          <a:srgbClr val="DADADA"/>
        </a:accent4>
        <a:accent5>
          <a:srgbClr val="AAC1D8"/>
        </a:accent5>
        <a:accent6>
          <a:srgbClr val="A11616"/>
        </a:accent6>
        <a:hlink>
          <a:srgbClr val="83A2CF"/>
        </a:hlink>
        <a:folHlink>
          <a:srgbClr val="EFB52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7279</Words>
  <Application>WPS 演示</Application>
  <PresentationFormat>全屏显示(4:3)</PresentationFormat>
  <Paragraphs>1634</Paragraphs>
  <Slides>47</Slides>
  <Notes>42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47</vt:i4>
      </vt:variant>
    </vt:vector>
  </HeadingPairs>
  <TitlesOfParts>
    <vt:vector size="60" baseType="lpstr">
      <vt:lpstr>Arial</vt:lpstr>
      <vt:lpstr>宋体</vt:lpstr>
      <vt:lpstr>Wingdings</vt:lpstr>
      <vt:lpstr>Helvetica</vt:lpstr>
      <vt:lpstr>Lucida Console</vt:lpstr>
      <vt:lpstr>Times</vt:lpstr>
      <vt:lpstr>Times New Roman</vt:lpstr>
      <vt:lpstr>黑体</vt:lpstr>
      <vt:lpstr>微软雅黑</vt:lpstr>
      <vt:lpstr>Arial Unicode MS</vt:lpstr>
      <vt:lpstr>华文细黑</vt:lpstr>
      <vt:lpstr>幼圆</vt:lpstr>
      <vt:lpstr>2006_Title/Bullet_Cisco Black Temp</vt:lpstr>
      <vt:lpstr> 第二章 基于TCP/IP的互连网络</vt:lpstr>
      <vt:lpstr>本章目标</vt:lpstr>
      <vt:lpstr>TCP/IP介绍</vt:lpstr>
      <vt:lpstr>TCP/IP 协议族</vt:lpstr>
      <vt:lpstr>应用层概述</vt:lpstr>
      <vt:lpstr>传输层概述</vt:lpstr>
      <vt:lpstr>TCP 数据格式</vt:lpstr>
      <vt:lpstr>UDP 数据格式</vt:lpstr>
      <vt:lpstr>端口号</vt:lpstr>
      <vt:lpstr>TCP 端口号</vt:lpstr>
      <vt:lpstr>PowerPoint 演示文稿</vt:lpstr>
      <vt:lpstr>TCP 顺序号和确认号</vt:lpstr>
      <vt:lpstr>TCP 滑动窗口</vt:lpstr>
      <vt:lpstr>PowerPoint 演示文稿</vt:lpstr>
      <vt:lpstr>Internet 层概述</vt:lpstr>
      <vt:lpstr>ARP协议</vt:lpstr>
      <vt:lpstr>RARP协议</vt:lpstr>
      <vt:lpstr>IP 报头格式</vt:lpstr>
      <vt:lpstr>协议号</vt:lpstr>
      <vt:lpstr>ICMP协议</vt:lpstr>
      <vt:lpstr>TCP/IP地址介绍</vt:lpstr>
      <vt:lpstr>IP 地址</vt:lpstr>
      <vt:lpstr>IP地址的分类</vt:lpstr>
      <vt:lpstr>IP地址的分类</vt:lpstr>
      <vt:lpstr>十进制和二进制的转换</vt:lpstr>
      <vt:lpstr>私有地址</vt:lpstr>
      <vt:lpstr>子网掩码</vt:lpstr>
      <vt:lpstr>主机地址</vt:lpstr>
      <vt:lpstr>计算可用的主机地址</vt:lpstr>
      <vt:lpstr>IP地址分类练习</vt:lpstr>
      <vt:lpstr>IP地址分类练习</vt:lpstr>
      <vt:lpstr>不设子网的地址</vt:lpstr>
      <vt:lpstr>设置子网的地址</vt:lpstr>
      <vt:lpstr>子网地址</vt:lpstr>
      <vt:lpstr>子网地址</vt:lpstr>
      <vt:lpstr>缺省情况下的子网掩码</vt:lpstr>
      <vt:lpstr>利用子网掩码划分子网</vt:lpstr>
      <vt:lpstr>利用子网掩码划分子网</vt:lpstr>
      <vt:lpstr>子网掩码练习</vt:lpstr>
      <vt:lpstr>广播地址</vt:lpstr>
      <vt:lpstr>PowerPoint 演示文稿</vt:lpstr>
      <vt:lpstr>B类地址子网规划</vt:lpstr>
      <vt:lpstr>C类地址子网规划</vt:lpstr>
      <vt:lpstr>广播地址练习</vt:lpstr>
      <vt:lpstr>IP寻址故障排除</vt:lpstr>
      <vt:lpstr>PowerPoint 演示文稿</vt:lpstr>
      <vt:lpstr>PowerPoint 演示文稿</vt:lpstr>
    </vt:vector>
  </TitlesOfParts>
  <Company>Cisco Systems,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dc:title>
  <dc:creator>Cisco</dc:creator>
  <cp:lastModifiedBy>LTD</cp:lastModifiedBy>
  <cp:revision>344</cp:revision>
  <cp:lastPrinted>1999-07-16T21:31:00Z</cp:lastPrinted>
  <dcterms:created xsi:type="dcterms:W3CDTF">1999-05-19T16:37:00Z</dcterms:created>
  <dcterms:modified xsi:type="dcterms:W3CDTF">2020-11-08T11:24:25Z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