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5999738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8" autoAdjust="0"/>
    <p:restoredTop sz="94660"/>
  </p:normalViewPr>
  <p:slideViewPr>
    <p:cSldViewPr snapToGrid="0">
      <p:cViewPr>
        <p:scale>
          <a:sx n="50" d="100"/>
          <a:sy n="50" d="100"/>
        </p:scale>
        <p:origin x="-542" y="-3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4713405"/>
            <a:ext cx="30599777" cy="10026815"/>
          </a:xfrm>
        </p:spPr>
        <p:txBody>
          <a:bodyPr anchor="b"/>
          <a:lstStyle>
            <a:lvl1pPr algn="ctr">
              <a:defRPr sz="23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5126892"/>
            <a:ext cx="26999804" cy="6953434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96" indent="0" algn="ctr">
              <a:buNone/>
              <a:defRPr sz="7874"/>
            </a:lvl2pPr>
            <a:lvl3pPr marL="3599993" indent="0" algn="ctr">
              <a:buNone/>
              <a:defRPr sz="7087"/>
            </a:lvl3pPr>
            <a:lvl4pPr marL="5399989" indent="0" algn="ctr">
              <a:buNone/>
              <a:defRPr sz="6299"/>
            </a:lvl4pPr>
            <a:lvl5pPr marL="7199986" indent="0" algn="ctr">
              <a:buNone/>
              <a:defRPr sz="6299"/>
            </a:lvl5pPr>
            <a:lvl6pPr marL="8999982" indent="0" algn="ctr">
              <a:buNone/>
              <a:defRPr sz="6299"/>
            </a:lvl6pPr>
            <a:lvl7pPr marL="10799978" indent="0" algn="ctr">
              <a:buNone/>
              <a:defRPr sz="6299"/>
            </a:lvl7pPr>
            <a:lvl8pPr marL="12599975" indent="0" algn="ctr">
              <a:buNone/>
              <a:defRPr sz="6299"/>
            </a:lvl8pPr>
            <a:lvl9pPr marL="14399971" indent="0" algn="ctr">
              <a:buNone/>
              <a:defRPr sz="62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AA09-3D73-49B8-8EED-86725B19B008}" type="datetimeFigureOut">
              <a:rPr lang="en-CA" smtClean="0"/>
              <a:t>2020-02-23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EADDD-8B14-4785-A9DC-0319BB0CC2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110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AA09-3D73-49B8-8EED-86725B19B008}" type="datetimeFigureOut">
              <a:rPr lang="en-CA" smtClean="0"/>
              <a:t>2020-02-23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EADDD-8B14-4785-A9DC-0319BB0CC2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3183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533356"/>
            <a:ext cx="7762444" cy="24407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533356"/>
            <a:ext cx="22837334" cy="24407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AA09-3D73-49B8-8EED-86725B19B008}" type="datetimeFigureOut">
              <a:rPr lang="en-CA" smtClean="0"/>
              <a:t>2020-02-23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EADDD-8B14-4785-A9DC-0319BB0CC2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0127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AA09-3D73-49B8-8EED-86725B19B008}" type="datetimeFigureOut">
              <a:rPr lang="en-CA" smtClean="0"/>
              <a:t>2020-02-23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EADDD-8B14-4785-A9DC-0319BB0CC2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316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7180114"/>
            <a:ext cx="31049774" cy="11980175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19273626"/>
            <a:ext cx="31049774" cy="6300091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799996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599993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39998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7199986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8999982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0799978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2599975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439997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AA09-3D73-49B8-8EED-86725B19B008}" type="datetimeFigureOut">
              <a:rPr lang="en-CA" smtClean="0"/>
              <a:t>2020-02-23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EADDD-8B14-4785-A9DC-0319BB0CC2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3042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7666780"/>
            <a:ext cx="15299889" cy="182736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7666780"/>
            <a:ext cx="15299889" cy="182736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AA09-3D73-49B8-8EED-86725B19B008}" type="datetimeFigureOut">
              <a:rPr lang="en-CA" smtClean="0"/>
              <a:t>2020-02-23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EADDD-8B14-4785-A9DC-0319BB0CC2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720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533362"/>
            <a:ext cx="31049774" cy="55667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7060106"/>
            <a:ext cx="15229574" cy="3460049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0520155"/>
            <a:ext cx="15229574" cy="154735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7060106"/>
            <a:ext cx="15304578" cy="3460049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0520155"/>
            <a:ext cx="15304578" cy="154735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AA09-3D73-49B8-8EED-86725B19B008}" type="datetimeFigureOut">
              <a:rPr lang="en-CA" smtClean="0"/>
              <a:t>2020-02-23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EADDD-8B14-4785-A9DC-0319BB0CC2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1542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AA09-3D73-49B8-8EED-86725B19B008}" type="datetimeFigureOut">
              <a:rPr lang="en-CA" smtClean="0"/>
              <a:t>2020-02-23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EADDD-8B14-4785-A9DC-0319BB0CC2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3376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AA09-3D73-49B8-8EED-86725B19B008}" type="datetimeFigureOut">
              <a:rPr lang="en-CA" smtClean="0"/>
              <a:t>2020-02-23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EADDD-8B14-4785-A9DC-0319BB0CC2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181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920028"/>
            <a:ext cx="11610853" cy="672009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4146734"/>
            <a:ext cx="18224867" cy="20466969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8640127"/>
            <a:ext cx="11610853" cy="16006905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AA09-3D73-49B8-8EED-86725B19B008}" type="datetimeFigureOut">
              <a:rPr lang="en-CA" smtClean="0"/>
              <a:t>2020-02-23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EADDD-8B14-4785-A9DC-0319BB0CC2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1996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920028"/>
            <a:ext cx="11610853" cy="672009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4146734"/>
            <a:ext cx="18224867" cy="20466969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96" indent="0">
              <a:buNone/>
              <a:defRPr sz="11024"/>
            </a:lvl2pPr>
            <a:lvl3pPr marL="3599993" indent="0">
              <a:buNone/>
              <a:defRPr sz="9449"/>
            </a:lvl3pPr>
            <a:lvl4pPr marL="5399989" indent="0">
              <a:buNone/>
              <a:defRPr sz="7874"/>
            </a:lvl4pPr>
            <a:lvl5pPr marL="7199986" indent="0">
              <a:buNone/>
              <a:defRPr sz="7874"/>
            </a:lvl5pPr>
            <a:lvl6pPr marL="8999982" indent="0">
              <a:buNone/>
              <a:defRPr sz="7874"/>
            </a:lvl6pPr>
            <a:lvl7pPr marL="10799978" indent="0">
              <a:buNone/>
              <a:defRPr sz="7874"/>
            </a:lvl7pPr>
            <a:lvl8pPr marL="12599975" indent="0">
              <a:buNone/>
              <a:defRPr sz="7874"/>
            </a:lvl8pPr>
            <a:lvl9pPr marL="14399971" indent="0">
              <a:buNone/>
              <a:defRPr sz="787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8640127"/>
            <a:ext cx="11610853" cy="16006905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AA09-3D73-49B8-8EED-86725B19B008}" type="datetimeFigureOut">
              <a:rPr lang="en-CA" smtClean="0"/>
              <a:t>2020-02-23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EADDD-8B14-4785-A9DC-0319BB0CC2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5991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533362"/>
            <a:ext cx="31049774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7666780"/>
            <a:ext cx="31049774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26693734"/>
            <a:ext cx="8099941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EAA09-3D73-49B8-8EED-86725B19B008}" type="datetimeFigureOut">
              <a:rPr lang="en-CA" smtClean="0"/>
              <a:t>2020-02-23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26693734"/>
            <a:ext cx="12149912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26693734"/>
            <a:ext cx="8099941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EADDD-8B14-4785-A9DC-0319BB0CC2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5266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99993" rtl="0" eaLnBrk="1" latinLnBrk="0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8" indent="-899998" algn="l" defTabSz="3599993" rtl="0" eaLnBrk="1" latinLnBrk="0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95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91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8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84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980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97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973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969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9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93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89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8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82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978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975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971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C5015F-2B10-434D-81CB-43BB42665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069" y="398600"/>
            <a:ext cx="1118756" cy="51258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F75E6B-A50E-4756-876B-64E3CE7DA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239" y="398601"/>
            <a:ext cx="1118755" cy="51258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E3F955-C393-45ED-B49D-426926382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2222" y="306288"/>
            <a:ext cx="3139440" cy="5125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A705CA-9B59-43A6-9EB3-8498BE01DB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58594" y="306288"/>
            <a:ext cx="4486606" cy="50947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9B42C4-591F-4747-9EDA-CC77A05F6B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5815" y="398600"/>
            <a:ext cx="1118756" cy="51259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C255D9E-938E-4633-AA61-4951131E0F1E}"/>
              </a:ext>
            </a:extLst>
          </p:cNvPr>
          <p:cNvSpPr/>
          <p:nvPr/>
        </p:nvSpPr>
        <p:spPr>
          <a:xfrm>
            <a:off x="3126248" y="5996387"/>
            <a:ext cx="3139440" cy="1298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Separated segmentations in /Segmentations</a:t>
            </a:r>
          </a:p>
          <a:p>
            <a:pPr algn="ctr"/>
            <a:r>
              <a:rPr lang="en-CA" dirty="0"/>
              <a:t>1 label per file</a:t>
            </a:r>
          </a:p>
          <a:p>
            <a:pPr algn="ctr"/>
            <a:r>
              <a:rPr lang="en-CA" dirty="0"/>
              <a:t>Original size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930E39-6122-4512-B615-4141FF4DE114}"/>
              </a:ext>
            </a:extLst>
          </p:cNvPr>
          <p:cNvSpPr/>
          <p:nvPr/>
        </p:nvSpPr>
        <p:spPr>
          <a:xfrm>
            <a:off x="9072222" y="5672537"/>
            <a:ext cx="3139440" cy="1298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Combined segmentations in /</a:t>
            </a:r>
            <a:r>
              <a:rPr lang="en-CA" dirty="0" err="1"/>
              <a:t>Combined_segmentations</a:t>
            </a:r>
            <a:endParaRPr lang="en-CA" dirty="0"/>
          </a:p>
          <a:p>
            <a:pPr algn="ctr"/>
            <a:r>
              <a:rPr lang="en-CA" dirty="0"/>
              <a:t>Contains all labels</a:t>
            </a:r>
          </a:p>
          <a:p>
            <a:pPr algn="ctr"/>
            <a:r>
              <a:rPr lang="en-CA" dirty="0"/>
              <a:t>Original size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4069AE-0353-4FEB-B062-BAFC7D862B52}"/>
              </a:ext>
            </a:extLst>
          </p:cNvPr>
          <p:cNvSpPr/>
          <p:nvPr/>
        </p:nvSpPr>
        <p:spPr>
          <a:xfrm>
            <a:off x="14932177" y="5672537"/>
            <a:ext cx="3139440" cy="1298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Output of </a:t>
            </a:r>
            <a:r>
              <a:rPr lang="en-CA" dirty="0" err="1"/>
              <a:t>PrepareData</a:t>
            </a:r>
            <a:endParaRPr lang="en-CA" dirty="0"/>
          </a:p>
          <a:p>
            <a:pPr algn="ctr"/>
            <a:r>
              <a:rPr lang="en-CA" dirty="0"/>
              <a:t>Contains only 8 labels</a:t>
            </a:r>
          </a:p>
          <a:p>
            <a:pPr algn="ctr"/>
            <a:r>
              <a:rPr lang="en-CA" dirty="0"/>
              <a:t>Size: (120,120,120) 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8BBDAB3-675C-4D68-A055-489076EF7F96}"/>
              </a:ext>
            </a:extLst>
          </p:cNvPr>
          <p:cNvSpPr/>
          <p:nvPr/>
        </p:nvSpPr>
        <p:spPr>
          <a:xfrm>
            <a:off x="7105650" y="2419350"/>
            <a:ext cx="1390650" cy="800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51FBB9E-6B39-4BDD-BAC4-409C6F5DBEC5}"/>
              </a:ext>
            </a:extLst>
          </p:cNvPr>
          <p:cNvSpPr/>
          <p:nvPr/>
        </p:nvSpPr>
        <p:spPr>
          <a:xfrm>
            <a:off x="12587479" y="2419350"/>
            <a:ext cx="1390650" cy="800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2E3C7BD-6D81-4C36-A6DD-53E5BC0C8CD7}"/>
              </a:ext>
            </a:extLst>
          </p:cNvPr>
          <p:cNvSpPr/>
          <p:nvPr/>
        </p:nvSpPr>
        <p:spPr>
          <a:xfrm>
            <a:off x="5645815" y="8054730"/>
            <a:ext cx="2459212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/Labels</a:t>
            </a:r>
          </a:p>
          <a:p>
            <a:pPr algn="ctr"/>
            <a:r>
              <a:rPr lang="en-CA" dirty="0"/>
              <a:t>Original Size</a:t>
            </a:r>
          </a:p>
          <a:p>
            <a:pPr algn="ctr"/>
            <a:r>
              <a:rPr lang="en-CA" dirty="0"/>
              <a:t>All labels</a:t>
            </a:r>
          </a:p>
          <a:p>
            <a:pPr algn="ctr"/>
            <a:r>
              <a:rPr lang="en-CA" dirty="0"/>
              <a:t>All patients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B8408F2-AFE5-405D-A74F-AC15F796CF26}"/>
              </a:ext>
            </a:extLst>
          </p:cNvPr>
          <p:cNvSpPr/>
          <p:nvPr/>
        </p:nvSpPr>
        <p:spPr>
          <a:xfrm>
            <a:off x="9961119" y="8011662"/>
            <a:ext cx="2459212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/Volume</a:t>
            </a:r>
          </a:p>
          <a:p>
            <a:pPr algn="ctr"/>
            <a:r>
              <a:rPr lang="en-CA" dirty="0"/>
              <a:t>Original Size</a:t>
            </a:r>
          </a:p>
        </p:txBody>
      </p:sp>
      <p:sp>
        <p:nvSpPr>
          <p:cNvPr id="19" name="Rectangle: Single Corner Snipped 18">
            <a:extLst>
              <a:ext uri="{FF2B5EF4-FFF2-40B4-BE49-F238E27FC236}">
                <a16:creationId xmlns:a16="http://schemas.microsoft.com/office/drawing/2014/main" id="{D4E6128C-9D5C-4937-A51A-DCD76218AA67}"/>
              </a:ext>
            </a:extLst>
          </p:cNvPr>
          <p:cNvSpPr/>
          <p:nvPr/>
        </p:nvSpPr>
        <p:spPr>
          <a:xfrm>
            <a:off x="5619750" y="9559284"/>
            <a:ext cx="2971800" cy="1298448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1" dirty="0" err="1"/>
              <a:t>FilterPatientsByLabel</a:t>
            </a:r>
            <a:endParaRPr lang="en-CA" i="1" dirty="0"/>
          </a:p>
          <a:p>
            <a:pPr algn="ctr"/>
            <a:r>
              <a:rPr lang="en-CA" dirty="0"/>
              <a:t>Remove patients without required labels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81C4054-A778-42BD-9CE0-25197E396934}"/>
              </a:ext>
            </a:extLst>
          </p:cNvPr>
          <p:cNvSpPr/>
          <p:nvPr/>
        </p:nvSpPr>
        <p:spPr>
          <a:xfrm>
            <a:off x="5619750" y="11264984"/>
            <a:ext cx="2459212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Segmentation</a:t>
            </a:r>
          </a:p>
          <a:p>
            <a:pPr algn="ctr"/>
            <a:r>
              <a:rPr lang="en-CA" dirty="0"/>
              <a:t>Original Size</a:t>
            </a:r>
          </a:p>
          <a:p>
            <a:pPr algn="ctr"/>
            <a:r>
              <a:rPr lang="en-CA" dirty="0"/>
              <a:t>Required labels</a:t>
            </a:r>
          </a:p>
          <a:p>
            <a:pPr algn="ctr"/>
            <a:r>
              <a:rPr lang="en-CA" dirty="0"/>
              <a:t>Most patients</a:t>
            </a:r>
          </a:p>
        </p:txBody>
      </p:sp>
      <p:sp>
        <p:nvSpPr>
          <p:cNvPr id="21" name="Rectangle: Single Corner Snipped 20">
            <a:extLst>
              <a:ext uri="{FF2B5EF4-FFF2-40B4-BE49-F238E27FC236}">
                <a16:creationId xmlns:a16="http://schemas.microsoft.com/office/drawing/2014/main" id="{26DC4A1B-7186-4D37-8645-B3453F99EE8A}"/>
              </a:ext>
            </a:extLst>
          </p:cNvPr>
          <p:cNvSpPr/>
          <p:nvPr/>
        </p:nvSpPr>
        <p:spPr>
          <a:xfrm>
            <a:off x="9448531" y="11162433"/>
            <a:ext cx="2971800" cy="1298448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1" dirty="0" err="1"/>
              <a:t>GetCorrespiondingVolumes</a:t>
            </a:r>
            <a:endParaRPr lang="en-CA" i="1" dirty="0"/>
          </a:p>
          <a:p>
            <a:pPr algn="ctr"/>
            <a:r>
              <a:rPr lang="en-CA" dirty="0"/>
              <a:t>Select volumes needed</a:t>
            </a:r>
          </a:p>
        </p:txBody>
      </p:sp>
      <p:sp>
        <p:nvSpPr>
          <p:cNvPr id="22" name="Rectangle: Single Corner Snipped 21">
            <a:extLst>
              <a:ext uri="{FF2B5EF4-FFF2-40B4-BE49-F238E27FC236}">
                <a16:creationId xmlns:a16="http://schemas.microsoft.com/office/drawing/2014/main" id="{E691E609-13F6-492E-80AB-D90A69E7D6CB}"/>
              </a:ext>
            </a:extLst>
          </p:cNvPr>
          <p:cNvSpPr/>
          <p:nvPr/>
        </p:nvSpPr>
        <p:spPr>
          <a:xfrm>
            <a:off x="5619750" y="14459288"/>
            <a:ext cx="2971800" cy="474935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1" dirty="0" err="1"/>
              <a:t>NormalizePixDimensions</a:t>
            </a:r>
            <a:endParaRPr lang="en-CA" i="1" dirty="0"/>
          </a:p>
        </p:txBody>
      </p:sp>
      <p:sp>
        <p:nvSpPr>
          <p:cNvPr id="23" name="Rectangle: Single Corner Snipped 22">
            <a:extLst>
              <a:ext uri="{FF2B5EF4-FFF2-40B4-BE49-F238E27FC236}">
                <a16:creationId xmlns:a16="http://schemas.microsoft.com/office/drawing/2014/main" id="{40E5D17C-B5D3-46A6-BC5A-26D629A48682}"/>
              </a:ext>
            </a:extLst>
          </p:cNvPr>
          <p:cNvSpPr/>
          <p:nvPr/>
        </p:nvSpPr>
        <p:spPr>
          <a:xfrm>
            <a:off x="9448531" y="14459288"/>
            <a:ext cx="2971800" cy="474935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1" dirty="0" err="1"/>
              <a:t>NormalizePixDimensions</a:t>
            </a:r>
            <a:endParaRPr lang="en-CA" i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2571F01-949F-4B1B-BF43-1C3C39A29C67}"/>
              </a:ext>
            </a:extLst>
          </p:cNvPr>
          <p:cNvSpPr/>
          <p:nvPr/>
        </p:nvSpPr>
        <p:spPr>
          <a:xfrm>
            <a:off x="9961119" y="12888584"/>
            <a:ext cx="2459212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Volumes</a:t>
            </a:r>
          </a:p>
          <a:p>
            <a:pPr algn="ctr"/>
            <a:r>
              <a:rPr lang="en-CA" dirty="0"/>
              <a:t>Original Size</a:t>
            </a:r>
          </a:p>
          <a:p>
            <a:pPr algn="ctr"/>
            <a:r>
              <a:rPr lang="en-CA" dirty="0"/>
              <a:t>Most patients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2641203-C8C3-40DC-A4A4-F2C2D519C3AF}"/>
              </a:ext>
            </a:extLst>
          </p:cNvPr>
          <p:cNvSpPr/>
          <p:nvPr/>
        </p:nvSpPr>
        <p:spPr>
          <a:xfrm>
            <a:off x="9961119" y="15298693"/>
            <a:ext cx="2459212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Volumes</a:t>
            </a:r>
          </a:p>
          <a:p>
            <a:pPr algn="ctr"/>
            <a:r>
              <a:rPr lang="en-CA" dirty="0"/>
              <a:t>Pixel dimension:(1,1,1)</a:t>
            </a:r>
          </a:p>
          <a:p>
            <a:pPr algn="ctr"/>
            <a:r>
              <a:rPr lang="en-CA" dirty="0"/>
              <a:t>Window size: full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6327511-8E94-48E4-B235-9EEE052CF2F5}"/>
              </a:ext>
            </a:extLst>
          </p:cNvPr>
          <p:cNvSpPr/>
          <p:nvPr/>
        </p:nvSpPr>
        <p:spPr>
          <a:xfrm>
            <a:off x="5645815" y="15298693"/>
            <a:ext cx="2459212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Segmentations</a:t>
            </a:r>
          </a:p>
          <a:p>
            <a:pPr algn="ctr"/>
            <a:r>
              <a:rPr lang="en-CA" dirty="0"/>
              <a:t>Pixel dimension:(1,1,1)</a:t>
            </a:r>
          </a:p>
          <a:p>
            <a:pPr algn="ctr"/>
            <a:r>
              <a:rPr lang="en-CA" dirty="0"/>
              <a:t>Window size: full</a:t>
            </a:r>
          </a:p>
        </p:txBody>
      </p:sp>
      <p:sp>
        <p:nvSpPr>
          <p:cNvPr id="27" name="Rectangle: Single Corner Snipped 26">
            <a:extLst>
              <a:ext uri="{FF2B5EF4-FFF2-40B4-BE49-F238E27FC236}">
                <a16:creationId xmlns:a16="http://schemas.microsoft.com/office/drawing/2014/main" id="{1B38CA83-E72A-4879-9A6E-44941B4B3990}"/>
              </a:ext>
            </a:extLst>
          </p:cNvPr>
          <p:cNvSpPr/>
          <p:nvPr/>
        </p:nvSpPr>
        <p:spPr>
          <a:xfrm>
            <a:off x="5645815" y="16722293"/>
            <a:ext cx="2971800" cy="1436370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1" dirty="0" err="1"/>
              <a:t>GetCropsize</a:t>
            </a:r>
            <a:endParaRPr lang="en-CA" i="1" dirty="0"/>
          </a:p>
          <a:p>
            <a:pPr algn="ctr"/>
            <a:r>
              <a:rPr lang="en-CA" dirty="0"/>
              <a:t>From reference patient get minimum window size (+10%) to include all desired segmentations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475155E-54F3-41C8-B632-EC94F23282A6}"/>
              </a:ext>
            </a:extLst>
          </p:cNvPr>
          <p:cNvSpPr/>
          <p:nvPr/>
        </p:nvSpPr>
        <p:spPr>
          <a:xfrm>
            <a:off x="9795850" y="16837818"/>
            <a:ext cx="1970562" cy="1143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Window Size </a:t>
            </a:r>
            <a:r>
              <a:rPr lang="en-CA" b="1" u="sng" dirty="0"/>
              <a:t>W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03E8CC4-9A06-4DBE-BB5F-D8F909761DE0}"/>
              </a:ext>
            </a:extLst>
          </p:cNvPr>
          <p:cNvSpPr/>
          <p:nvPr/>
        </p:nvSpPr>
        <p:spPr>
          <a:xfrm>
            <a:off x="13364719" y="16880780"/>
            <a:ext cx="2459212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3D sift </a:t>
            </a:r>
            <a:r>
              <a:rPr lang="en-CA" dirty="0" err="1"/>
              <a:t>keypoints</a:t>
            </a:r>
            <a:endParaRPr lang="en-CA" dirty="0"/>
          </a:p>
          <a:p>
            <a:pPr algn="ctr"/>
            <a:r>
              <a:rPr lang="en-CA" dirty="0"/>
              <a:t>Pixel dimension:(1,1,1)</a:t>
            </a:r>
          </a:p>
          <a:p>
            <a:pPr algn="ctr"/>
            <a:r>
              <a:rPr lang="en-CA" dirty="0"/>
              <a:t>Window size: full</a:t>
            </a:r>
          </a:p>
        </p:txBody>
      </p:sp>
      <p:sp>
        <p:nvSpPr>
          <p:cNvPr id="32" name="Rectangle: Single Corner Snipped 31">
            <a:extLst>
              <a:ext uri="{FF2B5EF4-FFF2-40B4-BE49-F238E27FC236}">
                <a16:creationId xmlns:a16="http://schemas.microsoft.com/office/drawing/2014/main" id="{CC016A15-D5B9-4268-AE27-84E4B5AC30E1}"/>
              </a:ext>
            </a:extLst>
          </p:cNvPr>
          <p:cNvSpPr/>
          <p:nvPr/>
        </p:nvSpPr>
        <p:spPr>
          <a:xfrm>
            <a:off x="13458209" y="18328005"/>
            <a:ext cx="2335872" cy="1523601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1" dirty="0" err="1"/>
              <a:t>FilterKeypoints</a:t>
            </a:r>
            <a:endParaRPr lang="en-CA" i="1" dirty="0"/>
          </a:p>
          <a:p>
            <a:pPr algn="ctr"/>
            <a:r>
              <a:rPr lang="en-CA" dirty="0"/>
              <a:t>Filter </a:t>
            </a:r>
            <a:r>
              <a:rPr lang="en-CA" dirty="0" err="1"/>
              <a:t>keypoints</a:t>
            </a:r>
            <a:r>
              <a:rPr lang="en-CA" dirty="0"/>
              <a:t> from reference patients to only keep </a:t>
            </a:r>
            <a:r>
              <a:rPr lang="en-CA" dirty="0" err="1"/>
              <a:t>keypoints</a:t>
            </a:r>
            <a:r>
              <a:rPr lang="en-CA" dirty="0"/>
              <a:t> on desired organs</a:t>
            </a:r>
          </a:p>
          <a:p>
            <a:pPr algn="ctr"/>
            <a:endParaRPr lang="en-CA" i="1" dirty="0"/>
          </a:p>
        </p:txBody>
      </p:sp>
      <p:sp>
        <p:nvSpPr>
          <p:cNvPr id="35" name="Rectangle: Single Corner Snipped 34">
            <a:extLst>
              <a:ext uri="{FF2B5EF4-FFF2-40B4-BE49-F238E27FC236}">
                <a16:creationId xmlns:a16="http://schemas.microsoft.com/office/drawing/2014/main" id="{AAA0AC34-67E8-4DFD-BD14-C0C27E6EF9B9}"/>
              </a:ext>
            </a:extLst>
          </p:cNvPr>
          <p:cNvSpPr/>
          <p:nvPr/>
        </p:nvSpPr>
        <p:spPr>
          <a:xfrm>
            <a:off x="5619750" y="26030535"/>
            <a:ext cx="2971800" cy="403349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1" dirty="0" err="1"/>
              <a:t>StandardizeLabels</a:t>
            </a:r>
            <a:endParaRPr lang="en-CA" i="1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BB177D0-5ED4-4FE0-8E72-7499055C6A11}"/>
              </a:ext>
            </a:extLst>
          </p:cNvPr>
          <p:cNvCxnSpPr>
            <a:stCxn id="15" idx="2"/>
          </p:cNvCxnSpPr>
          <p:nvPr/>
        </p:nvCxnSpPr>
        <p:spPr>
          <a:xfrm>
            <a:off x="6875421" y="9197730"/>
            <a:ext cx="0" cy="45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4424B53-59A7-4C50-89BF-F450C3429DE4}"/>
              </a:ext>
            </a:extLst>
          </p:cNvPr>
          <p:cNvCxnSpPr>
            <a:endCxn id="20" idx="0"/>
          </p:cNvCxnSpPr>
          <p:nvPr/>
        </p:nvCxnSpPr>
        <p:spPr>
          <a:xfrm>
            <a:off x="6849356" y="10857732"/>
            <a:ext cx="0" cy="407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FB107DE-BA1A-400E-89BB-CAB3E6C76788}"/>
              </a:ext>
            </a:extLst>
          </p:cNvPr>
          <p:cNvCxnSpPr>
            <a:stCxn id="16" idx="2"/>
          </p:cNvCxnSpPr>
          <p:nvPr/>
        </p:nvCxnSpPr>
        <p:spPr>
          <a:xfrm>
            <a:off x="11190725" y="9154662"/>
            <a:ext cx="0" cy="2007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EC8BE65-3F87-4664-9F71-AAA533711BE9}"/>
              </a:ext>
            </a:extLst>
          </p:cNvPr>
          <p:cNvCxnSpPr>
            <a:endCxn id="24" idx="0"/>
          </p:cNvCxnSpPr>
          <p:nvPr/>
        </p:nvCxnSpPr>
        <p:spPr>
          <a:xfrm>
            <a:off x="11190725" y="12460881"/>
            <a:ext cx="0" cy="427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3A9B517-47AF-4309-B21A-0FD869F070EB}"/>
              </a:ext>
            </a:extLst>
          </p:cNvPr>
          <p:cNvCxnSpPr>
            <a:stCxn id="20" idx="3"/>
            <a:endCxn id="21" idx="2"/>
          </p:cNvCxnSpPr>
          <p:nvPr/>
        </p:nvCxnSpPr>
        <p:spPr>
          <a:xfrm flipV="1">
            <a:off x="8078962" y="11811657"/>
            <a:ext cx="1369569" cy="24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ED0712E-FC77-41DC-A9F9-FD16ACE8B09B}"/>
              </a:ext>
            </a:extLst>
          </p:cNvPr>
          <p:cNvCxnSpPr>
            <a:stCxn id="20" idx="2"/>
          </p:cNvCxnSpPr>
          <p:nvPr/>
        </p:nvCxnSpPr>
        <p:spPr>
          <a:xfrm>
            <a:off x="6849356" y="12407984"/>
            <a:ext cx="0" cy="2060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3229B80-21F0-400F-9619-EC0354C32325}"/>
              </a:ext>
            </a:extLst>
          </p:cNvPr>
          <p:cNvCxnSpPr>
            <a:stCxn id="24" idx="2"/>
          </p:cNvCxnSpPr>
          <p:nvPr/>
        </p:nvCxnSpPr>
        <p:spPr>
          <a:xfrm>
            <a:off x="11190725" y="14031584"/>
            <a:ext cx="0" cy="427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8D7ED66-DC62-4200-B829-E6D21AF97EE2}"/>
              </a:ext>
            </a:extLst>
          </p:cNvPr>
          <p:cNvCxnSpPr>
            <a:endCxn id="26" idx="0"/>
          </p:cNvCxnSpPr>
          <p:nvPr/>
        </p:nvCxnSpPr>
        <p:spPr>
          <a:xfrm>
            <a:off x="6875421" y="14934223"/>
            <a:ext cx="0" cy="364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54DD72B-4678-48E1-A15D-7A2ABEE91F49}"/>
              </a:ext>
            </a:extLst>
          </p:cNvPr>
          <p:cNvCxnSpPr>
            <a:endCxn id="25" idx="0"/>
          </p:cNvCxnSpPr>
          <p:nvPr/>
        </p:nvCxnSpPr>
        <p:spPr>
          <a:xfrm>
            <a:off x="11190725" y="14934223"/>
            <a:ext cx="0" cy="364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536D292-B63A-4487-88D3-D4BEB2FC779D}"/>
              </a:ext>
            </a:extLst>
          </p:cNvPr>
          <p:cNvCxnSpPr>
            <a:stCxn id="26" idx="2"/>
          </p:cNvCxnSpPr>
          <p:nvPr/>
        </p:nvCxnSpPr>
        <p:spPr>
          <a:xfrm flipH="1">
            <a:off x="6849356" y="16441693"/>
            <a:ext cx="26065" cy="28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1D4FDB63-CA50-4230-8E4B-72D73B0DDE11}"/>
              </a:ext>
            </a:extLst>
          </p:cNvPr>
          <p:cNvSpPr/>
          <p:nvPr/>
        </p:nvSpPr>
        <p:spPr>
          <a:xfrm>
            <a:off x="9484837" y="21625648"/>
            <a:ext cx="2971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Volumes</a:t>
            </a:r>
          </a:p>
          <a:p>
            <a:pPr algn="ctr"/>
            <a:r>
              <a:rPr lang="en-CA" dirty="0"/>
              <a:t>Pixel dimension:(1,1,1)</a:t>
            </a:r>
          </a:p>
          <a:p>
            <a:pPr algn="ctr"/>
            <a:r>
              <a:rPr lang="en-CA" dirty="0"/>
              <a:t>Window translated and rotated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2C26CCA-5303-43AA-A2D4-0534B1909EDD}"/>
              </a:ext>
            </a:extLst>
          </p:cNvPr>
          <p:cNvSpPr/>
          <p:nvPr/>
        </p:nvSpPr>
        <p:spPr>
          <a:xfrm rot="16200000">
            <a:off x="-6006864" y="17259419"/>
            <a:ext cx="19162932" cy="17449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dirty="0" err="1">
                <a:solidFill>
                  <a:schemeClr val="tx1"/>
                </a:solidFill>
              </a:rPr>
              <a:t>PrepareDataForVnetInput</a:t>
            </a:r>
            <a:r>
              <a:rPr lang="en-CA" sz="4800" dirty="0">
                <a:solidFill>
                  <a:schemeClr val="tx1"/>
                </a:solidFill>
              </a:rPr>
              <a:t> flowchart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39CFC3B-21DF-4176-BE6A-01FAAAD0A411}"/>
              </a:ext>
            </a:extLst>
          </p:cNvPr>
          <p:cNvSpPr/>
          <p:nvPr/>
        </p:nvSpPr>
        <p:spPr>
          <a:xfrm rot="16200000">
            <a:off x="15602546" y="12631505"/>
            <a:ext cx="8017044" cy="17449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dirty="0">
                <a:solidFill>
                  <a:schemeClr val="tx1"/>
                </a:solidFill>
              </a:rPr>
              <a:t>Global data flowchart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6B881528-3B07-4178-92F3-5E0CAFC19196}"/>
              </a:ext>
            </a:extLst>
          </p:cNvPr>
          <p:cNvSpPr/>
          <p:nvPr/>
        </p:nvSpPr>
        <p:spPr>
          <a:xfrm>
            <a:off x="22095595" y="9470912"/>
            <a:ext cx="2459212" cy="650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/Segmentations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EFA1F628-4D9C-4AA4-90AC-C8F3016B2ACB}"/>
              </a:ext>
            </a:extLst>
          </p:cNvPr>
          <p:cNvSpPr/>
          <p:nvPr/>
        </p:nvSpPr>
        <p:spPr>
          <a:xfrm>
            <a:off x="22095595" y="11306804"/>
            <a:ext cx="2459212" cy="650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/mrt1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89A26208-CDFC-4C0F-98F2-E1881B885D55}"/>
              </a:ext>
            </a:extLst>
          </p:cNvPr>
          <p:cNvSpPr/>
          <p:nvPr/>
        </p:nvSpPr>
        <p:spPr>
          <a:xfrm>
            <a:off x="21903512" y="12958669"/>
            <a:ext cx="2836273" cy="650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/</a:t>
            </a:r>
            <a:r>
              <a:rPr lang="en-CA" dirty="0" err="1"/>
              <a:t>Combined_segmentations</a:t>
            </a:r>
            <a:endParaRPr lang="en-CA" dirty="0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98CD024C-CD6A-4800-9A3D-51DB9D4FC5B0}"/>
              </a:ext>
            </a:extLst>
          </p:cNvPr>
          <p:cNvSpPr/>
          <p:nvPr/>
        </p:nvSpPr>
        <p:spPr>
          <a:xfrm>
            <a:off x="20961275" y="14794561"/>
            <a:ext cx="2459212" cy="650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/torso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C0120A68-B8F0-4997-A87C-36C810F6703B}"/>
              </a:ext>
            </a:extLst>
          </p:cNvPr>
          <p:cNvSpPr/>
          <p:nvPr/>
        </p:nvSpPr>
        <p:spPr>
          <a:xfrm>
            <a:off x="23693376" y="14794561"/>
            <a:ext cx="2459212" cy="650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/</a:t>
            </a:r>
            <a:r>
              <a:rPr lang="en-CA" dirty="0" err="1"/>
              <a:t>full_body</a:t>
            </a:r>
            <a:endParaRPr lang="en-CA" dirty="0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944A3D6E-EDAB-4780-8F0D-13F9552ED553}"/>
              </a:ext>
            </a:extLst>
          </p:cNvPr>
          <p:cNvSpPr/>
          <p:nvPr/>
        </p:nvSpPr>
        <p:spPr>
          <a:xfrm>
            <a:off x="22095595" y="16734693"/>
            <a:ext cx="2459212" cy="650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/</a:t>
            </a:r>
            <a:r>
              <a:rPr lang="en-CA" dirty="0" err="1"/>
              <a:t>vnet_input</a:t>
            </a:r>
            <a:endParaRPr lang="en-CA" dirty="0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586210F8-C536-4355-8F2A-A682C1D3005B}"/>
              </a:ext>
            </a:extLst>
          </p:cNvPr>
          <p:cNvSpPr/>
          <p:nvPr/>
        </p:nvSpPr>
        <p:spPr>
          <a:xfrm>
            <a:off x="25303711" y="15633431"/>
            <a:ext cx="2459212" cy="650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/Volumes</a:t>
            </a:r>
          </a:p>
        </p:txBody>
      </p:sp>
      <p:sp>
        <p:nvSpPr>
          <p:cNvPr id="110" name="Rectangle: Single Corner Snipped 109">
            <a:extLst>
              <a:ext uri="{FF2B5EF4-FFF2-40B4-BE49-F238E27FC236}">
                <a16:creationId xmlns:a16="http://schemas.microsoft.com/office/drawing/2014/main" id="{ACACC359-9B69-4112-802F-B450719DF698}"/>
              </a:ext>
            </a:extLst>
          </p:cNvPr>
          <p:cNvSpPr/>
          <p:nvPr/>
        </p:nvSpPr>
        <p:spPr>
          <a:xfrm>
            <a:off x="21839301" y="10429795"/>
            <a:ext cx="2971800" cy="619907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Manual search</a:t>
            </a:r>
          </a:p>
        </p:txBody>
      </p:sp>
      <p:sp>
        <p:nvSpPr>
          <p:cNvPr id="111" name="Rectangle: Single Corner Snipped 110">
            <a:extLst>
              <a:ext uri="{FF2B5EF4-FFF2-40B4-BE49-F238E27FC236}">
                <a16:creationId xmlns:a16="http://schemas.microsoft.com/office/drawing/2014/main" id="{06C11A1A-B5F2-4332-8F02-78BA5F1DFA22}"/>
              </a:ext>
            </a:extLst>
          </p:cNvPr>
          <p:cNvSpPr/>
          <p:nvPr/>
        </p:nvSpPr>
        <p:spPr>
          <a:xfrm>
            <a:off x="21835748" y="12162233"/>
            <a:ext cx="2971800" cy="619907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1" dirty="0" err="1"/>
              <a:t>CombineSegmentations</a:t>
            </a:r>
            <a:endParaRPr lang="en-CA" i="1" dirty="0"/>
          </a:p>
        </p:txBody>
      </p:sp>
      <p:sp>
        <p:nvSpPr>
          <p:cNvPr id="112" name="Rectangle: Single Corner Snipped 111">
            <a:extLst>
              <a:ext uri="{FF2B5EF4-FFF2-40B4-BE49-F238E27FC236}">
                <a16:creationId xmlns:a16="http://schemas.microsoft.com/office/drawing/2014/main" id="{3398927B-6D24-4D8E-8D2A-6907E5388260}"/>
              </a:ext>
            </a:extLst>
          </p:cNvPr>
          <p:cNvSpPr/>
          <p:nvPr/>
        </p:nvSpPr>
        <p:spPr>
          <a:xfrm>
            <a:off x="21835748" y="13916954"/>
            <a:ext cx="2971800" cy="619907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Manual selection</a:t>
            </a:r>
          </a:p>
        </p:txBody>
      </p:sp>
      <p:sp>
        <p:nvSpPr>
          <p:cNvPr id="113" name="Rectangle: Single Corner Snipped 112">
            <a:extLst>
              <a:ext uri="{FF2B5EF4-FFF2-40B4-BE49-F238E27FC236}">
                <a16:creationId xmlns:a16="http://schemas.microsoft.com/office/drawing/2014/main" id="{20DA1873-E734-4145-A1E0-D6D7EDA3E730}"/>
              </a:ext>
            </a:extLst>
          </p:cNvPr>
          <p:cNvSpPr/>
          <p:nvPr/>
        </p:nvSpPr>
        <p:spPr>
          <a:xfrm>
            <a:off x="21835748" y="15648793"/>
            <a:ext cx="2971800" cy="619907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1" dirty="0" err="1"/>
              <a:t>PrepareDataForVnetInput</a:t>
            </a:r>
            <a:endParaRPr lang="en-CA" i="1" dirty="0"/>
          </a:p>
        </p:txBody>
      </p: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87402EC3-0DC8-4919-8FD0-BAC88A3A244E}"/>
              </a:ext>
            </a:extLst>
          </p:cNvPr>
          <p:cNvCxnSpPr>
            <a:stCxn id="100" idx="2"/>
            <a:endCxn id="110" idx="3"/>
          </p:cNvCxnSpPr>
          <p:nvPr/>
        </p:nvCxnSpPr>
        <p:spPr>
          <a:xfrm rot="5400000">
            <a:off x="23171074" y="10275668"/>
            <a:ext cx="30825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3D085C0F-5791-4919-80C3-C37B7EB9D23F}"/>
              </a:ext>
            </a:extLst>
          </p:cNvPr>
          <p:cNvCxnSpPr>
            <a:stCxn id="110" idx="1"/>
          </p:cNvCxnSpPr>
          <p:nvPr/>
        </p:nvCxnSpPr>
        <p:spPr>
          <a:xfrm rot="5400000">
            <a:off x="23116785" y="11254566"/>
            <a:ext cx="413280" cy="35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EB87B375-12F9-4C4F-A2C4-A077DD81D40B}"/>
              </a:ext>
            </a:extLst>
          </p:cNvPr>
          <p:cNvCxnSpPr>
            <a:stCxn id="102" idx="2"/>
          </p:cNvCxnSpPr>
          <p:nvPr/>
        </p:nvCxnSpPr>
        <p:spPr>
          <a:xfrm rot="16200000" flipH="1">
            <a:off x="23198182" y="12084452"/>
            <a:ext cx="349325" cy="952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EA5C026A-0583-43E0-901A-1EA2DE4C6A61}"/>
              </a:ext>
            </a:extLst>
          </p:cNvPr>
          <p:cNvCxnSpPr>
            <a:stCxn id="111" idx="1"/>
            <a:endCxn id="105" idx="0"/>
          </p:cNvCxnSpPr>
          <p:nvPr/>
        </p:nvCxnSpPr>
        <p:spPr>
          <a:xfrm rot="16200000" flipH="1">
            <a:off x="23233384" y="12870403"/>
            <a:ext cx="17652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D5A4C535-1389-4DF5-8B8D-A725B9310E6F}"/>
              </a:ext>
            </a:extLst>
          </p:cNvPr>
          <p:cNvCxnSpPr>
            <a:stCxn id="105" idx="2"/>
            <a:endCxn id="112" idx="3"/>
          </p:cNvCxnSpPr>
          <p:nvPr/>
        </p:nvCxnSpPr>
        <p:spPr>
          <a:xfrm rot="5400000">
            <a:off x="23167821" y="13763126"/>
            <a:ext cx="30765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AF7D877-E284-497E-9F16-541C0C2921F0}"/>
              </a:ext>
            </a:extLst>
          </p:cNvPr>
          <p:cNvCxnSpPr>
            <a:stCxn id="112" idx="1"/>
            <a:endCxn id="106" idx="0"/>
          </p:cNvCxnSpPr>
          <p:nvPr/>
        </p:nvCxnSpPr>
        <p:spPr>
          <a:xfrm rot="5400000">
            <a:off x="22627415" y="14100328"/>
            <a:ext cx="257700" cy="11307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E9E85AE1-1BF9-45F9-8761-5E5627434206}"/>
              </a:ext>
            </a:extLst>
          </p:cNvPr>
          <p:cNvCxnSpPr>
            <a:stCxn id="112" idx="1"/>
            <a:endCxn id="107" idx="0"/>
          </p:cNvCxnSpPr>
          <p:nvPr/>
        </p:nvCxnSpPr>
        <p:spPr>
          <a:xfrm rot="16200000" flipH="1">
            <a:off x="23993465" y="13865044"/>
            <a:ext cx="257700" cy="16013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4D9604A5-8B32-4F98-BEE3-DFC970C70E3E}"/>
              </a:ext>
            </a:extLst>
          </p:cNvPr>
          <p:cNvCxnSpPr>
            <a:stCxn id="106" idx="2"/>
            <a:endCxn id="113" idx="3"/>
          </p:cNvCxnSpPr>
          <p:nvPr/>
        </p:nvCxnSpPr>
        <p:spPr>
          <a:xfrm rot="16200000" flipH="1">
            <a:off x="22654463" y="14981607"/>
            <a:ext cx="203603" cy="11307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23D3766F-6677-493E-AB76-3F635907E620}"/>
              </a:ext>
            </a:extLst>
          </p:cNvPr>
          <p:cNvCxnSpPr>
            <a:stCxn id="107" idx="2"/>
            <a:endCxn id="113" idx="3"/>
          </p:cNvCxnSpPr>
          <p:nvPr/>
        </p:nvCxnSpPr>
        <p:spPr>
          <a:xfrm rot="5400000">
            <a:off x="24020514" y="14746324"/>
            <a:ext cx="203603" cy="16013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F240057E-759B-4768-9036-173DD66178B5}"/>
              </a:ext>
            </a:extLst>
          </p:cNvPr>
          <p:cNvCxnSpPr>
            <a:endCxn id="113" idx="0"/>
          </p:cNvCxnSpPr>
          <p:nvPr/>
        </p:nvCxnSpPr>
        <p:spPr>
          <a:xfrm rot="10800000">
            <a:off x="24807548" y="15958748"/>
            <a:ext cx="595002" cy="724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824A4E6D-5382-46E7-B92D-F3E687CF1775}"/>
              </a:ext>
            </a:extLst>
          </p:cNvPr>
          <p:cNvCxnSpPr>
            <a:stCxn id="113" idx="1"/>
            <a:endCxn id="108" idx="0"/>
          </p:cNvCxnSpPr>
          <p:nvPr/>
        </p:nvCxnSpPr>
        <p:spPr>
          <a:xfrm rot="16200000" flipH="1">
            <a:off x="23090428" y="16499919"/>
            <a:ext cx="465993" cy="35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: Single Corner Snipped 82">
            <a:extLst>
              <a:ext uri="{FF2B5EF4-FFF2-40B4-BE49-F238E27FC236}">
                <a16:creationId xmlns:a16="http://schemas.microsoft.com/office/drawing/2014/main" id="{6C1D8BE6-CBBF-428A-9F11-FE2D1F417A94}"/>
              </a:ext>
            </a:extLst>
          </p:cNvPr>
          <p:cNvSpPr/>
          <p:nvPr/>
        </p:nvSpPr>
        <p:spPr>
          <a:xfrm>
            <a:off x="5645815" y="18765225"/>
            <a:ext cx="2971800" cy="1037386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1" dirty="0" err="1"/>
              <a:t>CalculateScalingMatrix</a:t>
            </a:r>
            <a:endParaRPr lang="en-CA" i="1" dirty="0"/>
          </a:p>
          <a:p>
            <a:pPr algn="ctr"/>
            <a:r>
              <a:rPr lang="en-CA" dirty="0"/>
              <a:t>To go from size W to (120,120,120)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7E5B8A12-9190-45E9-AA69-0F89DB59D8C7}"/>
              </a:ext>
            </a:extLst>
          </p:cNvPr>
          <p:cNvSpPr/>
          <p:nvPr/>
        </p:nvSpPr>
        <p:spPr>
          <a:xfrm>
            <a:off x="9722377" y="18532530"/>
            <a:ext cx="2117508" cy="1143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Scaling Matrix</a:t>
            </a:r>
          </a:p>
          <a:p>
            <a:pPr algn="ctr"/>
            <a:r>
              <a:rPr lang="en-CA" b="1" u="sng" dirty="0"/>
              <a:t>S</a:t>
            </a:r>
          </a:p>
        </p:txBody>
      </p:sp>
      <p:sp>
        <p:nvSpPr>
          <p:cNvPr id="89" name="Rectangle: Single Corner Snipped 88">
            <a:extLst>
              <a:ext uri="{FF2B5EF4-FFF2-40B4-BE49-F238E27FC236}">
                <a16:creationId xmlns:a16="http://schemas.microsoft.com/office/drawing/2014/main" id="{F6A9FD97-C55F-4E77-B94A-8FACE1B08D8F}"/>
              </a:ext>
            </a:extLst>
          </p:cNvPr>
          <p:cNvSpPr/>
          <p:nvPr/>
        </p:nvSpPr>
        <p:spPr>
          <a:xfrm>
            <a:off x="13108425" y="15404307"/>
            <a:ext cx="2971800" cy="1037386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1" dirty="0" err="1"/>
              <a:t>ExtractKeypoints</a:t>
            </a:r>
            <a:endParaRPr lang="en-CA" i="1" dirty="0"/>
          </a:p>
          <a:p>
            <a:pPr algn="ctr"/>
            <a:r>
              <a:rPr lang="en-CA" dirty="0"/>
              <a:t>Extract </a:t>
            </a:r>
            <a:r>
              <a:rPr lang="en-CA" dirty="0" err="1"/>
              <a:t>keypoints</a:t>
            </a:r>
            <a:r>
              <a:rPr lang="en-CA" dirty="0"/>
              <a:t> from all images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E0FE7FCB-7068-4403-9E21-FCC69F5D04EA}"/>
              </a:ext>
            </a:extLst>
          </p:cNvPr>
          <p:cNvSpPr/>
          <p:nvPr/>
        </p:nvSpPr>
        <p:spPr>
          <a:xfrm>
            <a:off x="13640864" y="20069380"/>
            <a:ext cx="1970562" cy="1143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Reference </a:t>
            </a:r>
            <a:r>
              <a:rPr lang="en-CA" dirty="0" err="1"/>
              <a:t>Keypoints</a:t>
            </a:r>
            <a:endParaRPr lang="en-CA" dirty="0"/>
          </a:p>
        </p:txBody>
      </p:sp>
      <p:sp>
        <p:nvSpPr>
          <p:cNvPr id="94" name="Rectangle: Single Corner Snipped 93">
            <a:extLst>
              <a:ext uri="{FF2B5EF4-FFF2-40B4-BE49-F238E27FC236}">
                <a16:creationId xmlns:a16="http://schemas.microsoft.com/office/drawing/2014/main" id="{D9E9DBB2-19D1-45D2-90B2-808253E482CE}"/>
              </a:ext>
            </a:extLst>
          </p:cNvPr>
          <p:cNvSpPr/>
          <p:nvPr/>
        </p:nvSpPr>
        <p:spPr>
          <a:xfrm>
            <a:off x="13108424" y="21513260"/>
            <a:ext cx="3310135" cy="1907791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1" dirty="0" err="1"/>
              <a:t>calculateTransformationMatrix</a:t>
            </a:r>
            <a:endParaRPr lang="en-CA" i="1" dirty="0"/>
          </a:p>
          <a:p>
            <a:pPr algn="ctr"/>
            <a:r>
              <a:rPr lang="en-CA" dirty="0"/>
              <a:t>Using </a:t>
            </a:r>
            <a:r>
              <a:rPr lang="en-CA" dirty="0" err="1"/>
              <a:t>featMatchMultiple</a:t>
            </a:r>
            <a:r>
              <a:rPr lang="en-CA" dirty="0"/>
              <a:t> calculate a transformation matrix </a:t>
            </a:r>
            <a:r>
              <a:rPr lang="en-CA" b="1" u="sng" dirty="0"/>
              <a:t>T</a:t>
            </a:r>
            <a:r>
              <a:rPr lang="en-CA" dirty="0"/>
              <a:t> between the reference </a:t>
            </a:r>
            <a:r>
              <a:rPr lang="en-CA" dirty="0" err="1"/>
              <a:t>keypoints</a:t>
            </a:r>
            <a:r>
              <a:rPr lang="en-CA" dirty="0"/>
              <a:t> and </a:t>
            </a:r>
            <a:r>
              <a:rPr lang="en-CA" dirty="0" err="1"/>
              <a:t>keypoints</a:t>
            </a:r>
            <a:r>
              <a:rPr lang="en-CA" dirty="0"/>
              <a:t> from other images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07FB89C4-F693-4E58-A5A4-CA7A3A7EC489}"/>
              </a:ext>
            </a:extLst>
          </p:cNvPr>
          <p:cNvSpPr/>
          <p:nvPr/>
        </p:nvSpPr>
        <p:spPr>
          <a:xfrm>
            <a:off x="13458209" y="23725276"/>
            <a:ext cx="2821449" cy="1143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Transformation matrices </a:t>
            </a:r>
            <a:r>
              <a:rPr lang="en-CA" b="1" u="sng" dirty="0"/>
              <a:t>T</a:t>
            </a:r>
          </a:p>
        </p:txBody>
      </p:sp>
      <p:sp>
        <p:nvSpPr>
          <p:cNvPr id="97" name="Rectangle: Single Corner Snipped 96">
            <a:extLst>
              <a:ext uri="{FF2B5EF4-FFF2-40B4-BE49-F238E27FC236}">
                <a16:creationId xmlns:a16="http://schemas.microsoft.com/office/drawing/2014/main" id="{72B43650-933B-4029-BA7E-8114F2B567E5}"/>
              </a:ext>
            </a:extLst>
          </p:cNvPr>
          <p:cNvSpPr/>
          <p:nvPr/>
        </p:nvSpPr>
        <p:spPr>
          <a:xfrm>
            <a:off x="5645815" y="20307617"/>
            <a:ext cx="2971800" cy="1037386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1" dirty="0" err="1"/>
              <a:t>TransformLabelImage</a:t>
            </a:r>
            <a:endParaRPr lang="en-CA" i="1" dirty="0"/>
          </a:p>
          <a:p>
            <a:pPr algn="ctr"/>
            <a:r>
              <a:rPr lang="en-CA" dirty="0"/>
              <a:t>Transform all images except ref image using </a:t>
            </a:r>
            <a:r>
              <a:rPr lang="en-CA" b="1" u="sng" dirty="0"/>
              <a:t>T</a:t>
            </a:r>
          </a:p>
        </p:txBody>
      </p:sp>
      <p:sp>
        <p:nvSpPr>
          <p:cNvPr id="101" name="Rectangle: Single Corner Snipped 100">
            <a:extLst>
              <a:ext uri="{FF2B5EF4-FFF2-40B4-BE49-F238E27FC236}">
                <a16:creationId xmlns:a16="http://schemas.microsoft.com/office/drawing/2014/main" id="{3CB95BBE-7FC7-4415-8ADC-FDCD779721E5}"/>
              </a:ext>
            </a:extLst>
          </p:cNvPr>
          <p:cNvSpPr/>
          <p:nvPr/>
        </p:nvSpPr>
        <p:spPr>
          <a:xfrm>
            <a:off x="9484837" y="20323428"/>
            <a:ext cx="2971800" cy="1037386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1" dirty="0" err="1"/>
              <a:t>TransformVolumeImage</a:t>
            </a:r>
            <a:endParaRPr lang="en-CA" i="1" dirty="0"/>
          </a:p>
          <a:p>
            <a:pPr algn="ctr"/>
            <a:r>
              <a:rPr lang="en-CA" dirty="0"/>
              <a:t>Transform all images except ref image using </a:t>
            </a:r>
            <a:r>
              <a:rPr lang="en-CA" b="1" u="sng" dirty="0"/>
              <a:t>T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9AF21303-551C-420C-9A23-C9E2B2FF630C}"/>
              </a:ext>
            </a:extLst>
          </p:cNvPr>
          <p:cNvSpPr/>
          <p:nvPr/>
        </p:nvSpPr>
        <p:spPr>
          <a:xfrm>
            <a:off x="5656056" y="21609836"/>
            <a:ext cx="2971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Labels</a:t>
            </a:r>
          </a:p>
          <a:p>
            <a:pPr algn="ctr"/>
            <a:r>
              <a:rPr lang="en-CA" dirty="0"/>
              <a:t>Pixel dimension:(1,1,1)</a:t>
            </a:r>
          </a:p>
          <a:p>
            <a:pPr algn="ctr"/>
            <a:r>
              <a:rPr lang="en-CA" dirty="0"/>
              <a:t>Window translated and rotated</a:t>
            </a:r>
          </a:p>
        </p:txBody>
      </p:sp>
      <p:sp>
        <p:nvSpPr>
          <p:cNvPr id="104" name="Rectangle: Single Corner Snipped 103">
            <a:extLst>
              <a:ext uri="{FF2B5EF4-FFF2-40B4-BE49-F238E27FC236}">
                <a16:creationId xmlns:a16="http://schemas.microsoft.com/office/drawing/2014/main" id="{04D38772-CF06-478D-9989-E1DE4AD9A963}"/>
              </a:ext>
            </a:extLst>
          </p:cNvPr>
          <p:cNvSpPr/>
          <p:nvPr/>
        </p:nvSpPr>
        <p:spPr>
          <a:xfrm>
            <a:off x="5656056" y="23149149"/>
            <a:ext cx="2971800" cy="1037386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1" dirty="0" err="1"/>
              <a:t>ExtractAndScaleWindow</a:t>
            </a:r>
            <a:endParaRPr lang="en-CA" i="1" dirty="0"/>
          </a:p>
          <a:p>
            <a:pPr algn="ctr"/>
            <a:r>
              <a:rPr lang="en-CA" dirty="0"/>
              <a:t>Extract window </a:t>
            </a:r>
            <a:r>
              <a:rPr lang="en-CA" b="1" u="sng" dirty="0"/>
              <a:t>W</a:t>
            </a:r>
            <a:r>
              <a:rPr lang="en-CA" dirty="0"/>
              <a:t> and scale it using </a:t>
            </a:r>
            <a:r>
              <a:rPr lang="en-CA" b="1" u="sng" dirty="0"/>
              <a:t>S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81303F44-2D3A-4538-921C-638C2F25F3C3}"/>
              </a:ext>
            </a:extLst>
          </p:cNvPr>
          <p:cNvSpPr/>
          <p:nvPr/>
        </p:nvSpPr>
        <p:spPr>
          <a:xfrm>
            <a:off x="5619750" y="24507357"/>
            <a:ext cx="2971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Segmentations</a:t>
            </a:r>
          </a:p>
          <a:p>
            <a:pPr algn="ctr"/>
            <a:r>
              <a:rPr lang="en-CA" dirty="0"/>
              <a:t>Window size: (120,120,120)</a:t>
            </a:r>
          </a:p>
          <a:p>
            <a:pPr algn="ctr"/>
            <a:r>
              <a:rPr lang="en-CA" dirty="0"/>
              <a:t>Labels:[0,38,120,3087…]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26E6247B-FB9F-4E06-8638-69C46FB7DE68}"/>
              </a:ext>
            </a:extLst>
          </p:cNvPr>
          <p:cNvSpPr/>
          <p:nvPr/>
        </p:nvSpPr>
        <p:spPr>
          <a:xfrm>
            <a:off x="5656056" y="27045010"/>
            <a:ext cx="2971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Segmentations</a:t>
            </a:r>
          </a:p>
          <a:p>
            <a:pPr algn="ctr"/>
            <a:r>
              <a:rPr lang="en-CA" dirty="0"/>
              <a:t>Window size: (120,120,120)</a:t>
            </a:r>
          </a:p>
          <a:p>
            <a:pPr algn="ctr"/>
            <a:r>
              <a:rPr lang="en-CA" dirty="0"/>
              <a:t>Labels:[0,1,2,3…]</a:t>
            </a:r>
          </a:p>
        </p:txBody>
      </p:sp>
      <p:sp>
        <p:nvSpPr>
          <p:cNvPr id="118" name="Rectangle: Single Corner Snipped 117">
            <a:extLst>
              <a:ext uri="{FF2B5EF4-FFF2-40B4-BE49-F238E27FC236}">
                <a16:creationId xmlns:a16="http://schemas.microsoft.com/office/drawing/2014/main" id="{AD5494B7-CD23-4D91-BBDB-0891ACA6E625}"/>
              </a:ext>
            </a:extLst>
          </p:cNvPr>
          <p:cNvSpPr/>
          <p:nvPr/>
        </p:nvSpPr>
        <p:spPr>
          <a:xfrm>
            <a:off x="9448531" y="23027730"/>
            <a:ext cx="2971800" cy="1037386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1" dirty="0" err="1"/>
              <a:t>ExtractAndScaleWindow</a:t>
            </a:r>
            <a:endParaRPr lang="en-CA" i="1" dirty="0"/>
          </a:p>
          <a:p>
            <a:pPr algn="ctr"/>
            <a:r>
              <a:rPr lang="en-CA" dirty="0"/>
              <a:t>Extract window </a:t>
            </a:r>
            <a:r>
              <a:rPr lang="en-CA" b="1" u="sng" dirty="0"/>
              <a:t>W</a:t>
            </a:r>
            <a:r>
              <a:rPr lang="en-CA" dirty="0"/>
              <a:t> and scale it using </a:t>
            </a:r>
            <a:r>
              <a:rPr lang="en-CA" b="1" u="sng" dirty="0"/>
              <a:t>S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108F6EAF-B5D8-4A50-A843-7B807E3E76FE}"/>
              </a:ext>
            </a:extLst>
          </p:cNvPr>
          <p:cNvSpPr/>
          <p:nvPr/>
        </p:nvSpPr>
        <p:spPr>
          <a:xfrm>
            <a:off x="9484837" y="24456718"/>
            <a:ext cx="2971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Volumes</a:t>
            </a:r>
          </a:p>
          <a:p>
            <a:pPr algn="ctr"/>
            <a:r>
              <a:rPr lang="en-CA" dirty="0"/>
              <a:t>Window size: (120,120,120)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3F5B49A2-C6C3-427F-A980-6E0C37F70914}"/>
              </a:ext>
            </a:extLst>
          </p:cNvPr>
          <p:cNvCxnSpPr>
            <a:stCxn id="27" idx="0"/>
            <a:endCxn id="28" idx="2"/>
          </p:cNvCxnSpPr>
          <p:nvPr/>
        </p:nvCxnSpPr>
        <p:spPr>
          <a:xfrm flipV="1">
            <a:off x="8617615" y="17409318"/>
            <a:ext cx="1178235" cy="311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BB19A41-4442-487F-B4C3-511B0DB9CE97}"/>
              </a:ext>
            </a:extLst>
          </p:cNvPr>
          <p:cNvCxnSpPr>
            <a:stCxn id="83" idx="0"/>
          </p:cNvCxnSpPr>
          <p:nvPr/>
        </p:nvCxnSpPr>
        <p:spPr>
          <a:xfrm flipV="1">
            <a:off x="8617615" y="19104030"/>
            <a:ext cx="1198744" cy="1798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6D07285-2874-4E75-8A18-EE80AC73C1BE}"/>
              </a:ext>
            </a:extLst>
          </p:cNvPr>
          <p:cNvCxnSpPr>
            <a:stCxn id="25" idx="3"/>
            <a:endCxn id="89" idx="2"/>
          </p:cNvCxnSpPr>
          <p:nvPr/>
        </p:nvCxnSpPr>
        <p:spPr>
          <a:xfrm>
            <a:off x="12420331" y="15870193"/>
            <a:ext cx="688094" cy="528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04032CAE-F52F-4FC2-869E-14354121435B}"/>
              </a:ext>
            </a:extLst>
          </p:cNvPr>
          <p:cNvCxnSpPr>
            <a:stCxn id="89" idx="1"/>
          </p:cNvCxnSpPr>
          <p:nvPr/>
        </p:nvCxnSpPr>
        <p:spPr>
          <a:xfrm rot="5400000">
            <a:off x="14306567" y="16729451"/>
            <a:ext cx="57551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8B588F73-B877-432E-B439-FF1BD36FA4D0}"/>
              </a:ext>
            </a:extLst>
          </p:cNvPr>
          <p:cNvCxnSpPr>
            <a:stCxn id="31" idx="2"/>
            <a:endCxn id="32" idx="3"/>
          </p:cNvCxnSpPr>
          <p:nvPr/>
        </p:nvCxnSpPr>
        <p:spPr>
          <a:xfrm rot="16200000" flipH="1">
            <a:off x="14458123" y="18159982"/>
            <a:ext cx="304225" cy="318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D01B684E-FE32-4C3A-8DAB-712965438662}"/>
              </a:ext>
            </a:extLst>
          </p:cNvPr>
          <p:cNvCxnSpPr>
            <a:stCxn id="32" idx="1"/>
            <a:endCxn id="90" idx="0"/>
          </p:cNvCxnSpPr>
          <p:nvPr/>
        </p:nvCxnSpPr>
        <p:spPr>
          <a:xfrm rot="5400000">
            <a:off x="14517258" y="19960493"/>
            <a:ext cx="21777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B2C42446-DA74-4198-AF4E-245BFE6631A8}"/>
              </a:ext>
            </a:extLst>
          </p:cNvPr>
          <p:cNvCxnSpPr>
            <a:stCxn id="31" idx="1"/>
            <a:endCxn id="94" idx="2"/>
          </p:cNvCxnSpPr>
          <p:nvPr/>
        </p:nvCxnSpPr>
        <p:spPr>
          <a:xfrm rot="10800000" flipV="1">
            <a:off x="13108425" y="17452280"/>
            <a:ext cx="256295" cy="5014876"/>
          </a:xfrm>
          <a:prstGeom prst="bentConnector3">
            <a:avLst>
              <a:gd name="adj1" fmla="val 1891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BA40FEBD-983D-4900-B6D4-D429FC2EF984}"/>
              </a:ext>
            </a:extLst>
          </p:cNvPr>
          <p:cNvCxnSpPr>
            <a:stCxn id="90" idx="4"/>
            <a:endCxn id="94" idx="3"/>
          </p:cNvCxnSpPr>
          <p:nvPr/>
        </p:nvCxnSpPr>
        <p:spPr>
          <a:xfrm rot="16200000" flipH="1">
            <a:off x="14544378" y="21294146"/>
            <a:ext cx="300880" cy="1373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43242E8E-2DC1-48EC-8D5B-95EF3EB1329D}"/>
              </a:ext>
            </a:extLst>
          </p:cNvPr>
          <p:cNvCxnSpPr>
            <a:endCxn id="96" idx="0"/>
          </p:cNvCxnSpPr>
          <p:nvPr/>
        </p:nvCxnSpPr>
        <p:spPr>
          <a:xfrm rot="16200000" flipH="1">
            <a:off x="14560637" y="23416978"/>
            <a:ext cx="442479" cy="1741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639A85D7-D491-46EE-84F1-9EA94663F31E}"/>
              </a:ext>
            </a:extLst>
          </p:cNvPr>
          <p:cNvCxnSpPr>
            <a:stCxn id="96" idx="2"/>
            <a:endCxn id="101" idx="3"/>
          </p:cNvCxnSpPr>
          <p:nvPr/>
        </p:nvCxnSpPr>
        <p:spPr>
          <a:xfrm rot="10800000">
            <a:off x="10970737" y="20323428"/>
            <a:ext cx="2487472" cy="3973348"/>
          </a:xfrm>
          <a:prstGeom prst="bentConnector4">
            <a:avLst>
              <a:gd name="adj1" fmla="val 31765"/>
              <a:gd name="adj2" fmla="val 1057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4F41B339-CC33-4079-9BFD-A164E3A0B44A}"/>
              </a:ext>
            </a:extLst>
          </p:cNvPr>
          <p:cNvCxnSpPr>
            <a:endCxn id="97" idx="0"/>
          </p:cNvCxnSpPr>
          <p:nvPr/>
        </p:nvCxnSpPr>
        <p:spPr>
          <a:xfrm rot="10800000" flipV="1">
            <a:off x="8617615" y="20075730"/>
            <a:ext cx="2887620" cy="750580"/>
          </a:xfrm>
          <a:prstGeom prst="bentConnector3">
            <a:avLst>
              <a:gd name="adj1" fmla="val 820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F19BD654-CE7A-44E5-9AC3-B01DE885E7B7}"/>
              </a:ext>
            </a:extLst>
          </p:cNvPr>
          <p:cNvCxnSpPr>
            <a:stCxn id="28" idx="3"/>
            <a:endCxn id="83" idx="3"/>
          </p:cNvCxnSpPr>
          <p:nvPr/>
        </p:nvCxnSpPr>
        <p:spPr>
          <a:xfrm rot="5400000">
            <a:off x="8132177" y="16812969"/>
            <a:ext cx="951795" cy="29527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50152CAC-8AC0-45FB-9336-4CB7A3D1372B}"/>
              </a:ext>
            </a:extLst>
          </p:cNvPr>
          <p:cNvCxnSpPr>
            <a:stCxn id="25" idx="2"/>
            <a:endCxn id="101" idx="0"/>
          </p:cNvCxnSpPr>
          <p:nvPr/>
        </p:nvCxnSpPr>
        <p:spPr>
          <a:xfrm rot="16200000" flipH="1">
            <a:off x="9623467" y="18008951"/>
            <a:ext cx="4400428" cy="1265912"/>
          </a:xfrm>
          <a:prstGeom prst="bentConnector4">
            <a:avLst>
              <a:gd name="adj1" fmla="val 5440"/>
              <a:gd name="adj2" fmla="val 1089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D66B803F-7A96-4877-8DE8-F4AA2335E05E}"/>
              </a:ext>
            </a:extLst>
          </p:cNvPr>
          <p:cNvCxnSpPr>
            <a:stCxn id="26" idx="1"/>
            <a:endCxn id="97" idx="2"/>
          </p:cNvCxnSpPr>
          <p:nvPr/>
        </p:nvCxnSpPr>
        <p:spPr>
          <a:xfrm rot="10800000" flipV="1">
            <a:off x="5645815" y="15870192"/>
            <a:ext cx="12700" cy="495611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5192CD32-FAEF-401A-A223-6F6E7D496B18}"/>
              </a:ext>
            </a:extLst>
          </p:cNvPr>
          <p:cNvCxnSpPr>
            <a:stCxn id="97" idx="1"/>
            <a:endCxn id="103" idx="0"/>
          </p:cNvCxnSpPr>
          <p:nvPr/>
        </p:nvCxnSpPr>
        <p:spPr>
          <a:xfrm rot="16200000" flipH="1">
            <a:off x="7004419" y="21472298"/>
            <a:ext cx="264833" cy="102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44975760-E209-404A-8FAA-DA40BB90582A}"/>
              </a:ext>
            </a:extLst>
          </p:cNvPr>
          <p:cNvCxnSpPr>
            <a:stCxn id="101" idx="1"/>
            <a:endCxn id="91" idx="0"/>
          </p:cNvCxnSpPr>
          <p:nvPr/>
        </p:nvCxnSpPr>
        <p:spPr>
          <a:xfrm rot="5400000">
            <a:off x="10838320" y="21493231"/>
            <a:ext cx="26483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27CF3699-F73D-44A3-88B3-BD4CE0030F58}"/>
              </a:ext>
            </a:extLst>
          </p:cNvPr>
          <p:cNvCxnSpPr>
            <a:stCxn id="103" idx="2"/>
            <a:endCxn id="104" idx="3"/>
          </p:cNvCxnSpPr>
          <p:nvPr/>
        </p:nvCxnSpPr>
        <p:spPr>
          <a:xfrm rot="5400000">
            <a:off x="6943800" y="22950992"/>
            <a:ext cx="39631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3C783B2F-202B-4898-9C5C-8E5D44F3C169}"/>
              </a:ext>
            </a:extLst>
          </p:cNvPr>
          <p:cNvCxnSpPr>
            <a:stCxn id="91" idx="2"/>
            <a:endCxn id="118" idx="3"/>
          </p:cNvCxnSpPr>
          <p:nvPr/>
        </p:nvCxnSpPr>
        <p:spPr>
          <a:xfrm rot="5400000">
            <a:off x="10823043" y="22880036"/>
            <a:ext cx="259082" cy="363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C0B8BBBA-667F-4CB5-A6CC-95A560F763E0}"/>
              </a:ext>
            </a:extLst>
          </p:cNvPr>
          <p:cNvCxnSpPr>
            <a:stCxn id="28" idx="4"/>
            <a:endCxn id="118" idx="2"/>
          </p:cNvCxnSpPr>
          <p:nvPr/>
        </p:nvCxnSpPr>
        <p:spPr>
          <a:xfrm rot="5400000">
            <a:off x="7332029" y="20097320"/>
            <a:ext cx="5565605" cy="1332600"/>
          </a:xfrm>
          <a:prstGeom prst="bentConnector4">
            <a:avLst>
              <a:gd name="adj1" fmla="val 9154"/>
              <a:gd name="adj2" fmla="val 1171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630D8141-6FEC-411C-A90E-3C814D7037C0}"/>
              </a:ext>
            </a:extLst>
          </p:cNvPr>
          <p:cNvCxnSpPr>
            <a:stCxn id="87" idx="4"/>
          </p:cNvCxnSpPr>
          <p:nvPr/>
        </p:nvCxnSpPr>
        <p:spPr>
          <a:xfrm rot="5400000">
            <a:off x="9966406" y="18926111"/>
            <a:ext cx="65307" cy="15641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EBA7CE6F-B093-4435-9B1F-D6A37844AE74}"/>
              </a:ext>
            </a:extLst>
          </p:cNvPr>
          <p:cNvCxnSpPr>
            <a:endCxn id="104" idx="0"/>
          </p:cNvCxnSpPr>
          <p:nvPr/>
        </p:nvCxnSpPr>
        <p:spPr>
          <a:xfrm rot="10800000" flipV="1">
            <a:off x="8627857" y="23546422"/>
            <a:ext cx="589131" cy="1214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3253A9B3-3542-4521-8B06-91174C2E9B85}"/>
              </a:ext>
            </a:extLst>
          </p:cNvPr>
          <p:cNvCxnSpPr>
            <a:stCxn id="118" idx="1"/>
            <a:endCxn id="120" idx="0"/>
          </p:cNvCxnSpPr>
          <p:nvPr/>
        </p:nvCxnSpPr>
        <p:spPr>
          <a:xfrm rot="16200000" flipH="1">
            <a:off x="10756783" y="24242764"/>
            <a:ext cx="391602" cy="363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58106116-5407-4F95-9FD9-B55E8D594CC1}"/>
              </a:ext>
            </a:extLst>
          </p:cNvPr>
          <p:cNvCxnSpPr>
            <a:stCxn id="104" idx="1"/>
            <a:endCxn id="114" idx="0"/>
          </p:cNvCxnSpPr>
          <p:nvPr/>
        </p:nvCxnSpPr>
        <p:spPr>
          <a:xfrm rot="5400000">
            <a:off x="6963392" y="24328793"/>
            <a:ext cx="320822" cy="363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71125BCD-7F67-4397-8F71-D3D6C3FD2F9F}"/>
              </a:ext>
            </a:extLst>
          </p:cNvPr>
          <p:cNvCxnSpPr>
            <a:cxnSpLocks/>
            <a:stCxn id="114" idx="2"/>
            <a:endCxn id="35" idx="3"/>
          </p:cNvCxnSpPr>
          <p:nvPr/>
        </p:nvCxnSpPr>
        <p:spPr>
          <a:xfrm rot="5400000">
            <a:off x="6915561" y="25840446"/>
            <a:ext cx="38017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D562C93B-C333-41D8-B912-E425D38BC041}"/>
              </a:ext>
            </a:extLst>
          </p:cNvPr>
          <p:cNvCxnSpPr>
            <a:cxnSpLocks/>
            <a:stCxn id="35" idx="1"/>
            <a:endCxn id="116" idx="0"/>
          </p:cNvCxnSpPr>
          <p:nvPr/>
        </p:nvCxnSpPr>
        <p:spPr>
          <a:xfrm rot="16200000" flipH="1">
            <a:off x="6818240" y="26721294"/>
            <a:ext cx="611126" cy="363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691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</TotalTime>
  <Words>293</Words>
  <Application>Microsoft Office PowerPoint</Application>
  <PresentationFormat>Custom</PresentationFormat>
  <Paragraphs>88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Etienne Pepin</dc:creator>
  <cp:lastModifiedBy>Etienne Pepin</cp:lastModifiedBy>
  <cp:revision>14</cp:revision>
  <dcterms:created xsi:type="dcterms:W3CDTF">2020-02-08T02:09:03Z</dcterms:created>
  <dcterms:modified xsi:type="dcterms:W3CDTF">2020-02-24T01:30:32Z</dcterms:modified>
</cp:coreProperties>
</file>