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58" r:id="rId3"/>
    <p:sldId id="259" r:id="rId4"/>
    <p:sldId id="280" r:id="rId5"/>
    <p:sldId id="282" r:id="rId6"/>
    <p:sldId id="281" r:id="rId7"/>
    <p:sldId id="283" r:id="rId8"/>
    <p:sldId id="284" r:id="rId9"/>
    <p:sldId id="285" r:id="rId10"/>
    <p:sldId id="286" r:id="rId11"/>
    <p:sldId id="287" r:id="rId12"/>
    <p:sldId id="272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878" autoAdjust="0"/>
  </p:normalViewPr>
  <p:slideViewPr>
    <p:cSldViewPr>
      <p:cViewPr varScale="1">
        <p:scale>
          <a:sx n="70" d="100"/>
          <a:sy n="70" d="100"/>
        </p:scale>
        <p:origin x="118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1DF9C-82EB-4752-B0D3-29CF4D652841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D33593-C160-48FD-B937-B34877573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00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FBACFF7-0C71-4389-89A7-533EEB755FCE}" type="slidenum">
              <a:rPr lang="en-US" altLang="zh-CN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altLang="zh-CN" dirty="0">
              <a:solidFill>
                <a:prstClr val="black"/>
              </a:solidFill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131076" name="Rectangle 3"/>
          <p:cNvSpPr>
            <a:spLocks noGrp="1" noRot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>
                <a:latin typeface="Arial" pitchFamily="34" charset="0"/>
              </a:rPr>
              <a:t>首页标明版本号</a:t>
            </a:r>
          </a:p>
        </p:txBody>
      </p:sp>
    </p:spTree>
    <p:extLst>
      <p:ext uri="{BB962C8B-B14F-4D97-AF65-F5344CB8AC3E}">
        <p14:creationId xmlns:p14="http://schemas.microsoft.com/office/powerpoint/2010/main" val="30610645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33593-C160-48FD-B937-B348775739C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2989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33593-C160-48FD-B937-B348775739C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1592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33593-C160-48FD-B937-B348775739C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632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347600-CD25-4AB7-9E83-B6C66EEA463E}" type="slidenum">
              <a:rPr lang="en-US" altLang="zh-CN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247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33593-C160-48FD-B937-B348775739C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021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33593-C160-48FD-B937-B348775739C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396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33593-C160-48FD-B937-B348775739C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2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33593-C160-48FD-B937-B348775739C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824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33593-C160-48FD-B937-B348775739C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669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33593-C160-48FD-B937-B348775739C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951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33593-C160-48FD-B937-B348775739C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568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6"/>
          <p:cNvSpPr>
            <a:spLocks noChangeShapeType="1"/>
          </p:cNvSpPr>
          <p:nvPr/>
        </p:nvSpPr>
        <p:spPr bwMode="auto">
          <a:xfrm>
            <a:off x="0" y="417195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-6350" y="914400"/>
            <a:ext cx="9150350" cy="74613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3372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5791200" cy="3048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6572250" y="6381756"/>
            <a:ext cx="2133600" cy="244475"/>
          </a:xfr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505200" y="6400806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18105DDA-FBE4-4653-AD8E-5E55D1D5B9E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8" name="图片 7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6381328"/>
            <a:ext cx="1188132" cy="216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7138713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D0539-7BBC-42CA-AD7D-13131563F98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149580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7977" y="201619"/>
            <a:ext cx="2066925" cy="61229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2" y="201619"/>
            <a:ext cx="6048375" cy="61229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EA6923-96E9-4A61-8AEA-A6E1C129048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7266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01619"/>
            <a:ext cx="8267700" cy="61229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CE953-D46E-4398-8F7F-856C09F0F18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101410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01613"/>
            <a:ext cx="7467600" cy="4873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76400"/>
            <a:ext cx="4057650" cy="464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7250" y="1676400"/>
            <a:ext cx="4057650" cy="464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03F55E-4E48-4AC7-9AC9-116A763552C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926839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6"/>
          <p:cNvSpPr>
            <a:spLocks noChangeShapeType="1"/>
          </p:cNvSpPr>
          <p:nvPr/>
        </p:nvSpPr>
        <p:spPr bwMode="auto">
          <a:xfrm>
            <a:off x="0" y="417195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-6350" y="914400"/>
            <a:ext cx="9150350" cy="74613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3372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5791200" cy="3048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6572250" y="6381756"/>
            <a:ext cx="2133600" cy="244475"/>
          </a:xfr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505200" y="6400806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18105DDA-FBE4-4653-AD8E-5E55D1D5B9E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8" name="Picture 10" descr="C:\Documents and Settings\keer.ICT-KEER\桌面\前瞻报告\logonew.png"/>
          <p:cNvPicPr>
            <a:picLocks noChangeAspect="1" noChangeArrowheads="1"/>
          </p:cNvPicPr>
          <p:nvPr userDrawn="1"/>
        </p:nvPicPr>
        <p:blipFill>
          <a:blip r:embed="rId3"/>
          <a:srcRect r="26038"/>
          <a:stretch>
            <a:fillRect/>
          </a:stretch>
        </p:blipFill>
        <p:spPr bwMode="auto">
          <a:xfrm>
            <a:off x="5868144" y="44625"/>
            <a:ext cx="3221850" cy="8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图片 8"/>
          <p:cNvPicPr/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692696"/>
            <a:ext cx="1188132" cy="216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663231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97514" y="6406728"/>
            <a:ext cx="838200" cy="261938"/>
          </a:xfrm>
          <a:ln/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28D69090-1C28-46FB-AFBA-6E3789E10A79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6" name="图片 5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348" y="6453336"/>
            <a:ext cx="1188132" cy="216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269913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DEC1B8-B09E-4504-A9D5-4CBB8ABA14F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92804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725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B7AACC-F6B6-4819-8EA9-FBC1A67859D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49953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D2B454-C2D5-45E1-93A9-75FA1001F17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030062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178DC0-894E-4E91-9A00-723D70680B6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452176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25C0E1-CB6A-4DAF-B59F-976EB6D8E2E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858309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EEA35C-DA43-4783-ABFB-29B3003779B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171212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24AB5A-727C-4CFC-871E-F7F691C4935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94979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vmlDrawing" Target="../drawings/vmlDrawing1.v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0" y="-26988"/>
          <a:ext cx="9144000" cy="822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" r:id="rId17" imgW="12990476" imgH="1752381" progId="">
                  <p:embed/>
                </p:oleObj>
              </mc:Choice>
              <mc:Fallback>
                <p:oleObj r:id="rId17" imgW="12990476" imgH="175238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-26988"/>
                        <a:ext cx="9144000" cy="822326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8BBDE3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B2B2B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736"/>
            <a:ext cx="8267700" cy="5208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3"/>
            <a:r>
              <a:rPr lang="zh-CN" altLang="en-US"/>
              <a:t>第五级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91000" y="6534150"/>
            <a:ext cx="8382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>
                <a:latin typeface="Arial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4543379-5E42-4D3E-8969-CD776538A4B8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01613"/>
            <a:ext cx="74676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712" y="6534150"/>
            <a:ext cx="1905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latin typeface="Arial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89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 spd="med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pparse@ict.ac.cn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pparse@ict.ac.c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3589957" y="4312493"/>
            <a:ext cx="5518547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altLang="zh-CN" sz="2400" b="1" dirty="0">
                <a:solidFill>
                  <a:srgbClr val="FFFF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pFind Group</a:t>
            </a:r>
          </a:p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altLang="zh-CN" sz="2400" b="1" dirty="0">
                <a:solidFill>
                  <a:srgbClr val="FFFF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2017.12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1439653" y="1484787"/>
            <a:ext cx="6588731" cy="2214563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spcAft>
                <a:spcPts val="1200"/>
              </a:spcAft>
            </a:pPr>
            <a:r>
              <a:rPr lang="en-US" altLang="zh-CN" sz="6000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pParse</a:t>
            </a:r>
            <a:r>
              <a:rPr lang="en-US" altLang="zh-CN" sz="6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User Guide</a:t>
            </a:r>
            <a:endParaRPr lang="zh-CN" altLang="en-US" sz="6000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96613" y="3302171"/>
            <a:ext cx="1874809" cy="4691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altLang="zh-CN" sz="2400" b="1" dirty="0">
                <a:solidFill>
                  <a:srgbClr val="FFFF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Version 2.0.0</a:t>
            </a:r>
            <a:endParaRPr lang="zh-CN" altLang="en-US" sz="2400" b="1" dirty="0">
              <a:solidFill>
                <a:srgbClr val="FFFF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984100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Software usage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Step 1</a:t>
            </a:r>
          </a:p>
          <a:p>
            <a:pPr lvl="1"/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Run “</a:t>
            </a:r>
            <a:r>
              <a:rPr lang="en-US" altLang="zh-CN" b="1" dirty="0" err="1">
                <a:latin typeface="Times New Roman" pitchFamily="18" charset="0"/>
                <a:cs typeface="Times New Roman" pitchFamily="18" charset="0"/>
              </a:rPr>
              <a:t>pParse.exe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” to get usable command line parameters. </a:t>
            </a:r>
          </a:p>
          <a:p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D69090-1C28-46FB-AFBA-6E3789E10A79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9A8C1EF-5E5B-48BB-9422-A054D2919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066" y="2090978"/>
            <a:ext cx="5666667" cy="3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59189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Software usage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Step 2</a:t>
            </a:r>
          </a:p>
          <a:p>
            <a:pPr lvl="1"/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Use following command to run </a:t>
            </a:r>
            <a:r>
              <a:rPr lang="en-US" altLang="zh-CN" b="1" dirty="0" err="1">
                <a:latin typeface="Times New Roman" pitchFamily="18" charset="0"/>
                <a:cs typeface="Times New Roman" pitchFamily="18" charset="0"/>
              </a:rPr>
              <a:t>pParse</a:t>
            </a:r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pPr marL="914400" lvl="2" indent="0">
              <a:buNone/>
            </a:pP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i="1" dirty="0" err="1">
                <a:latin typeface="Times New Roman" pitchFamily="18" charset="0"/>
                <a:cs typeface="Times New Roman" pitchFamily="18" charset="0"/>
              </a:rPr>
              <a:t>pParse.exe</a:t>
            </a:r>
            <a:r>
              <a:rPr lang="en-US" altLang="zh-CN" sz="2200" b="1" i="1" dirty="0">
                <a:latin typeface="Times New Roman" pitchFamily="18" charset="0"/>
                <a:cs typeface="Times New Roman" pitchFamily="18" charset="0"/>
              </a:rPr>
              <a:t> -D D:\data\</a:t>
            </a:r>
            <a:r>
              <a:rPr lang="en-US" altLang="zh-CN" sz="2200" b="1" i="1" dirty="0" err="1">
                <a:latin typeface="Times New Roman" pitchFamily="18" charset="0"/>
                <a:cs typeface="Times New Roman" pitchFamily="18" charset="0"/>
              </a:rPr>
              <a:t>1.raw</a:t>
            </a:r>
            <a:endParaRPr lang="en-US" altLang="zh-CN" sz="2200" b="1" i="1" dirty="0">
              <a:latin typeface="Times New Roman" pitchFamily="18" charset="0"/>
              <a:cs typeface="Times New Roman" pitchFamily="18" charset="0"/>
            </a:endParaRPr>
          </a:p>
          <a:p>
            <a:pPr marL="914400" lvl="2" indent="0">
              <a:buNone/>
            </a:pPr>
            <a:endParaRPr lang="en-US" altLang="zh-CN" sz="2200" b="1" i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Or</a:t>
            </a:r>
          </a:p>
          <a:p>
            <a:pPr marL="914400" lvl="2" indent="0">
              <a:buNone/>
            </a:pPr>
            <a:r>
              <a:rPr lang="en-US" altLang="zh-CN" sz="2200" b="1" i="1" dirty="0" err="1">
                <a:latin typeface="Times New Roman" pitchFamily="18" charset="0"/>
                <a:cs typeface="Times New Roman" pitchFamily="18" charset="0"/>
              </a:rPr>
              <a:t>pParse.exe</a:t>
            </a:r>
            <a:r>
              <a:rPr lang="en-US" altLang="zh-CN" sz="2200" b="1" i="1" dirty="0">
                <a:latin typeface="Times New Roman" pitchFamily="18" charset="0"/>
                <a:cs typeface="Times New Roman" pitchFamily="18" charset="0"/>
              </a:rPr>
              <a:t> -D D:\data\</a:t>
            </a:r>
            <a:r>
              <a:rPr lang="en-US" altLang="zh-CN" sz="2200" b="1" i="1" dirty="0" err="1">
                <a:latin typeface="Times New Roman" pitchFamily="18" charset="0"/>
                <a:cs typeface="Times New Roman" pitchFamily="18" charset="0"/>
              </a:rPr>
              <a:t>1.raw</a:t>
            </a:r>
            <a:r>
              <a:rPr lang="en-US" altLang="zh-CN" sz="2200" b="1" i="1" dirty="0">
                <a:latin typeface="Times New Roman" pitchFamily="18" charset="0"/>
                <a:cs typeface="Times New Roman" pitchFamily="18" charset="0"/>
              </a:rPr>
              <a:t> –O E:\data</a:t>
            </a:r>
          </a:p>
          <a:p>
            <a:pPr lvl="1"/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pPr marL="914400" lvl="2" indent="0">
              <a:buNone/>
            </a:pPr>
            <a:endParaRPr lang="en-US" altLang="zh-CN" b="1" i="1" dirty="0">
              <a:latin typeface="Times New Roman" pitchFamily="18" charset="0"/>
              <a:cs typeface="Times New Roman" pitchFamily="18" charset="0"/>
            </a:endParaRPr>
          </a:p>
          <a:p>
            <a:pPr marL="914400" lvl="2" indent="0">
              <a:buNone/>
            </a:pP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lvl="2"/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D69090-1C28-46FB-AFBA-6E3789E10A79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14835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32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32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Thank you for using </a:t>
            </a:r>
            <a:r>
              <a:rPr lang="en-US" altLang="zh-CN" sz="3200" b="1" dirty="0" err="1">
                <a:latin typeface="Times New Roman" pitchFamily="18" charset="0"/>
                <a:cs typeface="Times New Roman" pitchFamily="18" charset="0"/>
              </a:rPr>
              <a:t>pParse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!</a:t>
            </a:r>
          </a:p>
          <a:p>
            <a:endParaRPr lang="en-US" altLang="zh-CN" sz="32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If you have any questions, please contact </a:t>
            </a:r>
            <a:r>
              <a:rPr lang="en-US" altLang="zh-CN" sz="3200" b="1" dirty="0" err="1">
                <a:latin typeface="Times New Roman" pitchFamily="18" charset="0"/>
                <a:cs typeface="Times New Roman" pitchFamily="18" charset="0"/>
                <a:hlinkClick r:id="rId3"/>
              </a:rPr>
              <a:t>pparse@ict.ac.cn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D69090-1C28-46FB-AFBA-6E3789E10A79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26380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D69090-1C28-46FB-AFBA-6E3789E10A79}" type="slidenum"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2</a:t>
            </a:fld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Before software installation</a:t>
            </a:r>
            <a:endParaRPr lang="en-US" altLang="zh-CN" sz="3400" b="1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0"/>
              </a:spcBef>
            </a:pPr>
            <a:endParaRPr lang="en-US" altLang="zh-CN" sz="3200" b="1" spc="-1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endParaRPr lang="en-US" altLang="zh-CN" sz="3200" b="1" spc="-1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zh-CN" sz="3200" b="1" spc="-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Software registration and installation</a:t>
            </a:r>
          </a:p>
          <a:p>
            <a:pPr>
              <a:spcBef>
                <a:spcPct val="0"/>
              </a:spcBef>
            </a:pPr>
            <a:endParaRPr lang="en-US" altLang="zh-CN" sz="3200" b="1" spc="-1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endParaRPr lang="en-US" altLang="zh-CN" sz="3200" b="1" spc="-1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zh-CN" sz="3200" b="1" spc="-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Software usage</a:t>
            </a:r>
            <a:endParaRPr lang="en-US" altLang="zh-CN" sz="3000" b="1" spc="-1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37519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Before software installation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000" b="1" dirty="0">
                <a:latin typeface="Times New Roman" pitchFamily="18" charset="0"/>
                <a:cs typeface="Times New Roman" pitchFamily="18" charset="0"/>
              </a:rPr>
              <a:t>Please install 64-bit MSFileReader first</a:t>
            </a:r>
          </a:p>
          <a:p>
            <a:endParaRPr lang="en-US" altLang="zh-CN" sz="3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3000" b="1" dirty="0">
                <a:latin typeface="Times New Roman" pitchFamily="18" charset="0"/>
                <a:cs typeface="Times New Roman" pitchFamily="18" charset="0"/>
              </a:rPr>
              <a:t>Windows 7 and above</a:t>
            </a:r>
          </a:p>
          <a:p>
            <a:pPr lvl="1"/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64 bit version</a:t>
            </a:r>
          </a:p>
          <a:p>
            <a:pPr lvl="1"/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.NET Framework 4.5 environment</a:t>
            </a:r>
          </a:p>
          <a:p>
            <a:endParaRPr lang="en-US" altLang="zh-CN" sz="3000" b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D69090-1C28-46FB-AFBA-6E3789E10A79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97455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Software registration and installation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Send the registration information to </a:t>
            </a:r>
            <a:r>
              <a:rPr lang="en-US" altLang="zh-CN" b="1" dirty="0" err="1">
                <a:latin typeface="Times New Roman" pitchFamily="18" charset="0"/>
                <a:cs typeface="Times New Roman" pitchFamily="18" charset="0"/>
                <a:hlinkClick r:id="rId3"/>
              </a:rPr>
              <a:t>pparse@ict.ac.cn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, and you’ll get a software download link.</a:t>
            </a:r>
          </a:p>
          <a:p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b="1" dirty="0" err="1">
                <a:latin typeface="Times New Roman" pitchFamily="18" charset="0"/>
                <a:cs typeface="Times New Roman" pitchFamily="18" charset="0"/>
              </a:rPr>
              <a:t>pParse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 doesn’t need to install. You can use it directly after decompressing 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altLang="zh-CN" b="1" dirty="0" err="1">
                <a:latin typeface="Times New Roman" pitchFamily="18" charset="0"/>
                <a:cs typeface="Times New Roman" pitchFamily="18" charset="0"/>
              </a:rPr>
              <a:t>pParseStandAlone_X64.zip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” into a folder.</a:t>
            </a:r>
          </a:p>
          <a:p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The contents of the folder </a:t>
            </a:r>
            <a:r>
              <a:rPr lang="en-US" altLang="zh-CN" b="1" dirty="0" err="1">
                <a:latin typeface="Times New Roman" pitchFamily="18" charset="0"/>
                <a:cs typeface="Times New Roman" pitchFamily="18" charset="0"/>
              </a:rPr>
              <a:t>pParseStandAlone_X64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 are as follows:</a:t>
            </a:r>
          </a:p>
          <a:p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D69090-1C28-46FB-AFBA-6E3789E10A79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ECE6B71-9DCE-4C7C-8C47-869CB47CD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720" y="4263871"/>
            <a:ext cx="4409524" cy="2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53512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Software usage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Two usable methods</a:t>
            </a:r>
          </a:p>
          <a:p>
            <a:pPr marL="0" indent="0">
              <a:buNone/>
            </a:pPr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Usage 1: </a:t>
            </a:r>
          </a:p>
          <a:p>
            <a:pPr marL="457200" lvl="1" indent="0">
              <a:buNone/>
            </a:pP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 	Run </a:t>
            </a:r>
            <a:r>
              <a:rPr lang="en-US" altLang="zh-CN" b="1" dirty="0" err="1">
                <a:latin typeface="Times New Roman" pitchFamily="18" charset="0"/>
                <a:cs typeface="Times New Roman" pitchFamily="18" charset="0"/>
              </a:rPr>
              <a:t>pParse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 with parameter file</a:t>
            </a:r>
          </a:p>
          <a:p>
            <a:pPr marL="457200" lvl="1" indent="0">
              <a:buNone/>
            </a:pP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zh-CN" b="1" i="1" dirty="0" err="1">
                <a:latin typeface="Times New Roman" pitchFamily="18" charset="0"/>
                <a:cs typeface="Times New Roman" pitchFamily="18" charset="0"/>
              </a:rPr>
              <a:t>pParse.exe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b="1" i="1" dirty="0" err="1">
                <a:latin typeface="Times New Roman" pitchFamily="18" charset="0"/>
                <a:cs typeface="Times New Roman" pitchFamily="18" charset="0"/>
              </a:rPr>
              <a:t>pParse.para</a:t>
            </a:r>
            <a:endParaRPr lang="en-US" altLang="zh-CN" b="1" i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Usage 2:</a:t>
            </a:r>
          </a:p>
          <a:p>
            <a:pPr marL="914400" lvl="2" indent="0">
              <a:buNone/>
            </a:pP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Run </a:t>
            </a:r>
            <a:r>
              <a:rPr lang="en-US" altLang="zh-CN" sz="2200" b="1" dirty="0" err="1">
                <a:latin typeface="Times New Roman" pitchFamily="18" charset="0"/>
                <a:cs typeface="Times New Roman" pitchFamily="18" charset="0"/>
              </a:rPr>
              <a:t>pParse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 with command line parameters</a:t>
            </a:r>
          </a:p>
          <a:p>
            <a:pPr marL="914400" lvl="2" indent="0">
              <a:buNone/>
            </a:pP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2200" b="1" i="1" dirty="0" err="1">
                <a:latin typeface="Times New Roman" pitchFamily="18" charset="0"/>
                <a:cs typeface="Times New Roman" pitchFamily="18" charset="0"/>
              </a:rPr>
              <a:t>pParse.exe</a:t>
            </a:r>
            <a:r>
              <a:rPr lang="en-US" altLang="zh-CN" sz="2200" b="1" i="1" dirty="0">
                <a:latin typeface="Times New Roman" pitchFamily="18" charset="0"/>
                <a:cs typeface="Times New Roman" pitchFamily="18" charset="0"/>
              </a:rPr>
              <a:t>  -D  D:\data\</a:t>
            </a:r>
            <a:r>
              <a:rPr lang="en-US" altLang="zh-CN" sz="2200" b="1" i="1" dirty="0" err="1">
                <a:latin typeface="Times New Roman" pitchFamily="18" charset="0"/>
                <a:cs typeface="Times New Roman" pitchFamily="18" charset="0"/>
              </a:rPr>
              <a:t>1.raw</a:t>
            </a:r>
            <a:endParaRPr lang="en-US" altLang="zh-CN" sz="2200" b="1" i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D69090-1C28-46FB-AFBA-6E3789E10A79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44016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Software usage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Step 1</a:t>
            </a:r>
          </a:p>
          <a:p>
            <a:pPr lvl="1"/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Double click “</a:t>
            </a:r>
            <a:r>
              <a:rPr lang="en-US" altLang="zh-CN" b="1" dirty="0" err="1">
                <a:latin typeface="Times New Roman" pitchFamily="18" charset="0"/>
                <a:cs typeface="Times New Roman" pitchFamily="18" charset="0"/>
              </a:rPr>
              <a:t>pParse.exe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” to generate a parameter file.</a:t>
            </a:r>
          </a:p>
          <a:p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Step 2</a:t>
            </a:r>
          </a:p>
          <a:p>
            <a:pPr lvl="1"/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Run “</a:t>
            </a:r>
            <a:r>
              <a:rPr lang="en-US" altLang="zh-CN" b="1" dirty="0" err="1">
                <a:latin typeface="Times New Roman" pitchFamily="18" charset="0"/>
                <a:cs typeface="Times New Roman" pitchFamily="18" charset="0"/>
              </a:rPr>
              <a:t>cmd.exe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” in the folder where </a:t>
            </a:r>
            <a:r>
              <a:rPr lang="en-US" altLang="zh-CN" b="1" dirty="0" err="1">
                <a:latin typeface="Times New Roman" pitchFamily="18" charset="0"/>
                <a:cs typeface="Times New Roman" pitchFamily="18" charset="0"/>
              </a:rPr>
              <a:t>pParse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 was installed. </a:t>
            </a:r>
          </a:p>
          <a:p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D69090-1C28-46FB-AFBA-6E3789E10A79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6151388-0C01-4F4C-8A6D-FA7B45BF1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3705869"/>
            <a:ext cx="4752381" cy="1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20763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Software usage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Step 3</a:t>
            </a:r>
          </a:p>
          <a:p>
            <a:pPr lvl="1"/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Configure parameter file.</a:t>
            </a:r>
          </a:p>
          <a:p>
            <a:pPr lvl="2"/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Set the parameter “</a:t>
            </a:r>
            <a:r>
              <a:rPr lang="en-US" altLang="zh-CN" sz="2200" b="1" dirty="0" err="1">
                <a:latin typeface="Times New Roman" pitchFamily="18" charset="0"/>
                <a:cs typeface="Times New Roman" pitchFamily="18" charset="0"/>
              </a:rPr>
              <a:t>datapath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”, “co-elute” and “</a:t>
            </a:r>
            <a:r>
              <a:rPr lang="en-US" altLang="zh-CN" sz="2200" b="1" dirty="0" err="1">
                <a:latin typeface="Times New Roman" pitchFamily="18" charset="0"/>
                <a:cs typeface="Times New Roman" pitchFamily="18" charset="0"/>
              </a:rPr>
              <a:t>input_format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”. </a:t>
            </a:r>
          </a:p>
          <a:p>
            <a:pPr lvl="2"/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Keep other parameters default.</a:t>
            </a:r>
          </a:p>
          <a:p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D69090-1C28-46FB-AFBA-6E3789E10A79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B4C98F1-9385-4483-AD5D-F958936A4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282" y="3429000"/>
            <a:ext cx="5202236" cy="260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85363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Software usage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Step 4</a:t>
            </a:r>
          </a:p>
          <a:p>
            <a:pPr lvl="1"/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Run command “</a:t>
            </a:r>
            <a:r>
              <a:rPr lang="en-US" altLang="zh-CN" b="1" i="1" dirty="0" err="1">
                <a:latin typeface="Times New Roman" pitchFamily="18" charset="0"/>
                <a:cs typeface="Times New Roman" pitchFamily="18" charset="0"/>
              </a:rPr>
              <a:t>pParse.exe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i="1" dirty="0" err="1">
                <a:latin typeface="Times New Roman" pitchFamily="18" charset="0"/>
                <a:cs typeface="Times New Roman" pitchFamily="18" charset="0"/>
              </a:rPr>
              <a:t>pParse.para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”.</a:t>
            </a:r>
          </a:p>
          <a:p>
            <a:pPr marL="0" indent="0">
              <a:buNone/>
            </a:pPr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D69090-1C28-46FB-AFBA-6E3789E10A79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7746E95-84EF-4BFD-9C48-DC2C29435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543" y="2117685"/>
            <a:ext cx="5885714" cy="4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2456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Software usage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Step 1</a:t>
            </a:r>
          </a:p>
          <a:p>
            <a:pPr lvl="1"/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Run “</a:t>
            </a:r>
            <a:r>
              <a:rPr lang="en-US" altLang="zh-CN" b="1" dirty="0" err="1">
                <a:latin typeface="Times New Roman" pitchFamily="18" charset="0"/>
                <a:cs typeface="Times New Roman" pitchFamily="18" charset="0"/>
              </a:rPr>
              <a:t>pParse.exe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” to get usable command line parameters. </a:t>
            </a:r>
          </a:p>
          <a:p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D69090-1C28-46FB-AFBA-6E3789E10A79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83B2AD1-218D-4B8B-B761-F6DF02BB4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2204864"/>
            <a:ext cx="5914286" cy="3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2183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07TGp_world biz_light_v2">
  <a:themeElements>
    <a:clrScheme name="207TGp_world biz_light_v2 3">
      <a:dk1>
        <a:srgbClr val="000000"/>
      </a:dk1>
      <a:lt1>
        <a:srgbClr val="FFFFFF"/>
      </a:lt1>
      <a:dk2>
        <a:srgbClr val="003399"/>
      </a:dk2>
      <a:lt2>
        <a:srgbClr val="B2B2B2"/>
      </a:lt2>
      <a:accent1>
        <a:srgbClr val="8BBDE3"/>
      </a:accent1>
      <a:accent2>
        <a:srgbClr val="75B37E"/>
      </a:accent2>
      <a:accent3>
        <a:srgbClr val="FFFFFF"/>
      </a:accent3>
      <a:accent4>
        <a:srgbClr val="000000"/>
      </a:accent4>
      <a:accent5>
        <a:srgbClr val="C4DBEF"/>
      </a:accent5>
      <a:accent6>
        <a:srgbClr val="69A272"/>
      </a:accent6>
      <a:hlink>
        <a:srgbClr val="D5B631"/>
      </a:hlink>
      <a:folHlink>
        <a:srgbClr val="4E96E6"/>
      </a:folHlink>
    </a:clrScheme>
    <a:fontScheme name="207TGp_world biz_light_v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07TGp_world biz_light_v2 1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4EA7E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2D0F3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7TGp_world biz_light_v2 2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76CA2A"/>
        </a:accent1>
        <a:accent2>
          <a:srgbClr val="E5772D"/>
        </a:accent2>
        <a:accent3>
          <a:srgbClr val="FFFFFF"/>
        </a:accent3>
        <a:accent4>
          <a:srgbClr val="000000"/>
        </a:accent4>
        <a:accent5>
          <a:srgbClr val="BDE1AC"/>
        </a:accent5>
        <a:accent6>
          <a:srgbClr val="CF6B28"/>
        </a:accent6>
        <a:hlink>
          <a:srgbClr val="8940DA"/>
        </a:hlink>
        <a:folHlink>
          <a:srgbClr val="2854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7TGp_world biz_light_v2 3">
        <a:dk1>
          <a:srgbClr val="000000"/>
        </a:dk1>
        <a:lt1>
          <a:srgbClr val="FFFFFF"/>
        </a:lt1>
        <a:dk2>
          <a:srgbClr val="003399"/>
        </a:dk2>
        <a:lt2>
          <a:srgbClr val="B2B2B2"/>
        </a:lt2>
        <a:accent1>
          <a:srgbClr val="8BBDE3"/>
        </a:accent1>
        <a:accent2>
          <a:srgbClr val="75B37E"/>
        </a:accent2>
        <a:accent3>
          <a:srgbClr val="FFFFFF"/>
        </a:accent3>
        <a:accent4>
          <a:srgbClr val="000000"/>
        </a:accent4>
        <a:accent5>
          <a:srgbClr val="C4DBEF"/>
        </a:accent5>
        <a:accent6>
          <a:srgbClr val="69A272"/>
        </a:accent6>
        <a:hlink>
          <a:srgbClr val="D5B631"/>
        </a:hlink>
        <a:folHlink>
          <a:srgbClr val="4E96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312</Words>
  <Application>Microsoft Office PowerPoint</Application>
  <PresentationFormat>全屏显示(4:3)</PresentationFormat>
  <Paragraphs>132</Paragraphs>
  <Slides>12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楷体</vt:lpstr>
      <vt:lpstr>宋体</vt:lpstr>
      <vt:lpstr>Arial</vt:lpstr>
      <vt:lpstr>Calibri</vt:lpstr>
      <vt:lpstr>Times New Roman</vt:lpstr>
      <vt:lpstr>Wingdings</vt:lpstr>
      <vt:lpstr>207TGp_world biz_light_v2</vt:lpstr>
      <vt:lpstr>pParse User Guide</vt:lpstr>
      <vt:lpstr>Contents</vt:lpstr>
      <vt:lpstr>Before software installation</vt:lpstr>
      <vt:lpstr>Software registration and installation</vt:lpstr>
      <vt:lpstr>Software usage</vt:lpstr>
      <vt:lpstr>Software usage 1</vt:lpstr>
      <vt:lpstr>Software usage 1</vt:lpstr>
      <vt:lpstr>Software usage 1</vt:lpstr>
      <vt:lpstr>Software usage 2</vt:lpstr>
      <vt:lpstr>Software usage 2</vt:lpstr>
      <vt:lpstr>Software usage 2</vt:lpstr>
      <vt:lpstr>PowerPoint 演示文稿</vt:lpstr>
    </vt:vector>
  </TitlesOfParts>
  <Company>pFind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WenjingZhou</dc:creator>
  <cp:lastModifiedBy>pLink</cp:lastModifiedBy>
  <cp:revision>245</cp:revision>
  <dcterms:created xsi:type="dcterms:W3CDTF">2016-06-21T01:34:05Z</dcterms:created>
  <dcterms:modified xsi:type="dcterms:W3CDTF">2017-12-21T09:09:46Z</dcterms:modified>
</cp:coreProperties>
</file>