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C088-C6EF-4AFD-8BFD-7061E67C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45B14-8FBC-4436-B22E-E4A78A598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8AE-7739-4BB6-A13C-EDD3BC5D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E6B0-1BF2-4445-A16D-51DF80CC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3F20-A4DE-4B10-A34A-16FC049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56E5-2178-4D60-AB2D-4759B8A5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6BE95-0491-4A89-AE03-ACC4F58F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142C-B39D-4A6F-83CC-028C2D10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4F0E-7D03-4377-AD21-21167FCF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5B5E-933C-48E0-9469-2CCB0DC4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0177F-A808-4818-BEBD-04B2EAF3D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9B097-846F-4389-96DD-E889BA72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6919-B1C6-40A0-A8D1-B9A3C659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6866-3673-4A72-A1DE-6BBD3A68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51AC-4B8C-4891-BF0B-D5051D0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0DC4-A0B8-49C1-BE26-71D33E96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C9B4-9CD8-437B-BF60-2563CB16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5667-31E1-4F55-8998-68FA9426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86E8-D228-4F6D-A40E-51B04720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F68C-9920-42B8-9465-5C86304C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F973-0106-409B-AEDB-7CD0B3A8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EA03-63E5-49D9-AF88-E040E97D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7F85-7BA3-40D3-B916-5568F45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3F38-6E50-46BA-B43C-EDB963E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FF51-AD81-45D8-A930-FECC6CA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BB-B4FC-4653-8ADA-86E53EEF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FB3B-0DD5-406F-97F5-1559C54C9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FF1C5-6ED0-4DCA-9961-7019D271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1985C-560A-45DC-8BF8-7649FA4E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60C2-65C9-4DD1-BD2D-64ABA54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1C3F-3BC2-4444-876E-CBF14800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F4A-AE69-477D-A06D-6A13D6C1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2845-7034-477A-A5B5-38BC5A63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72249-BEA5-435F-B8BB-37084712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27FC1-F928-4D28-929D-A215B94BF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B0998-C709-46B3-8C89-A631E881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DD8B-8D27-4E97-8F4B-BFA88256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97723-6413-4A36-BE90-C0619578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C601-3DBB-41C8-A3AC-44556135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5733-23C7-489A-B2CF-E6E8FCF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2F6A-1ADF-4507-AC1E-05A922F9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9478D-7B48-4D82-88B3-89489B6C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E528C-0792-4D9F-AE1A-D6CA8281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3D89A-9DCB-4F83-900C-1CE85253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8FEC5-D639-4461-A6F9-97E75547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E8AFB-920B-4AF1-8909-9D7663FE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800-88E9-4E0B-BE5B-22CAF19F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B7D9-B3FB-4E1D-94B3-476B7135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CBAE-FF61-4CCC-976B-501D88FA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41B1-C262-4FD0-B5AA-DD059B7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3160-A809-4012-A9FB-B0791C9D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4CB2-C039-4ADD-8B1F-404A1FB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8139-ADED-44EC-B23D-6B10DEE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9BB3-2764-4C99-99F8-3C61E9B4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738-2C7B-4114-B68A-CF7DDDDE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C98A-3534-4381-BEF9-13D2FE7E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5491-4662-4989-B4C8-CC3CA6E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EB390-4EB1-4804-866A-2978DEA8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9E623-5C27-4849-89BC-5FF93121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8F71-512D-4794-837E-E362573C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9BCB-B184-451D-A883-43B17DF9E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D6EB-C104-41F2-8639-D21926DC031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4F64-5F25-4E6B-9667-78B57569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C80A-F6DB-4EAA-AA1E-D93D1D0ED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3026-2B30-4A22-84E2-F0D46685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4D056C-3852-446A-BFF0-2082520B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1" y="319087"/>
            <a:ext cx="11638825" cy="42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9DB-CC7A-4032-A367-9873E32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6F6-35D4-4590-BC7F-BB14B077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2D9DFA-5DC3-4B8B-8DDA-4B4A4C08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0"/>
            <a:ext cx="462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9ED-0D9B-4447-A995-0D6FFFE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AFA669-D897-468C-81AE-F2126E50F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5" r="-426"/>
          <a:stretch/>
        </p:blipFill>
        <p:spPr bwMode="auto">
          <a:xfrm>
            <a:off x="4037902" y="1918010"/>
            <a:ext cx="4648897" cy="33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30430-7E6F-474C-8505-860E3972F4E1}"/>
              </a:ext>
            </a:extLst>
          </p:cNvPr>
          <p:cNvCxnSpPr>
            <a:cxnSpLocks/>
          </p:cNvCxnSpPr>
          <p:nvPr/>
        </p:nvCxnSpPr>
        <p:spPr>
          <a:xfrm flipV="1">
            <a:off x="3802564" y="1828804"/>
            <a:ext cx="0" cy="3624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ABF30-37D4-464B-A634-B797D6A01FCF}"/>
              </a:ext>
            </a:extLst>
          </p:cNvPr>
          <p:cNvCxnSpPr/>
          <p:nvPr/>
        </p:nvCxnSpPr>
        <p:spPr>
          <a:xfrm>
            <a:off x="3791413" y="5452950"/>
            <a:ext cx="4973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74635A-E246-4B17-ADB8-9A6E1F036FE4}"/>
              </a:ext>
            </a:extLst>
          </p:cNvPr>
          <p:cNvSpPr txBox="1"/>
          <p:nvPr/>
        </p:nvSpPr>
        <p:spPr>
          <a:xfrm>
            <a:off x="5664376" y="5664828"/>
            <a:ext cx="122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(years)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5F7CF-83AC-42A2-8550-01CD26E7B30A}"/>
              </a:ext>
            </a:extLst>
          </p:cNvPr>
          <p:cNvSpPr txBox="1"/>
          <p:nvPr/>
        </p:nvSpPr>
        <p:spPr>
          <a:xfrm rot="16200000">
            <a:off x="2047665" y="3394874"/>
            <a:ext cx="25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Phylogenic Diversity (PD)</a:t>
            </a:r>
          </a:p>
        </p:txBody>
      </p:sp>
    </p:spTree>
    <p:extLst>
      <p:ext uri="{BB962C8B-B14F-4D97-AF65-F5344CB8AC3E}">
        <p14:creationId xmlns:p14="http://schemas.microsoft.com/office/powerpoint/2010/main" val="8906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B8E-1632-40CF-B968-FC89E250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0A7511-FADD-4F56-A01D-CAB639AF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03" y="1"/>
            <a:ext cx="8018909" cy="68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9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Romina Riener</dc:creator>
  <cp:lastModifiedBy>Romina Riener</cp:lastModifiedBy>
  <cp:revision>2</cp:revision>
  <dcterms:created xsi:type="dcterms:W3CDTF">2020-02-01T19:44:23Z</dcterms:created>
  <dcterms:modified xsi:type="dcterms:W3CDTF">2020-02-02T03:28:01Z</dcterms:modified>
</cp:coreProperties>
</file>