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DFA39-70C4-4EBB-BCE0-970B3CBB8D37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F184-7F5F-4E4E-A117-5552BE76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F184-7F5F-4E4E-A117-5552BE763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4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1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5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4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5B3F-09AE-4C75-8121-2572650268A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Recorder Hero!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6.111 Final Project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Hemberger</a:t>
            </a:r>
            <a:r>
              <a:rPr lang="en-US" dirty="0" smtClean="0"/>
              <a:t>, Andres Romero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763756" cy="3505200"/>
          </a:xfrm>
        </p:spPr>
      </p:pic>
    </p:spTree>
    <p:extLst>
      <p:ext uri="{BB962C8B-B14F-4D97-AF65-F5344CB8AC3E}">
        <p14:creationId xmlns:p14="http://schemas.microsoft.com/office/powerpoint/2010/main" val="40176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45146"/>
              </p:ext>
            </p:extLst>
          </p:nvPr>
        </p:nvGraphicFramePr>
        <p:xfrm>
          <a:off x="457200" y="1600200"/>
          <a:ext cx="82296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/>
                <a:gridCol w="2743201"/>
                <a:gridCol w="2743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Paul </a:t>
                      </a:r>
                      <a:r>
                        <a:rPr lang="en-US" dirty="0" err="1" smtClean="0"/>
                        <a:t>Hemberger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Andres Romero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11/12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 Display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FFT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11/19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 Loading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Note Identification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11/26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 Display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 Logic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12/3</a:t>
                      </a:r>
                      <a:endParaRPr lang="en-US" dirty="0"/>
                    </a:p>
                  </a:txBody>
                  <a:tcPr marL="91439" marR="91439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Polish</a:t>
                      </a:r>
                      <a:r>
                        <a:rPr lang="en-US" baseline="0" dirty="0" smtClean="0"/>
                        <a:t> &amp; Integration</a:t>
                      </a:r>
                      <a:endParaRPr lang="en-US" dirty="0"/>
                    </a:p>
                  </a:txBody>
                  <a:tcPr marL="91439" marR="9143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2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3657600"/>
            <a:ext cx="1905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03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400" y="637376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http</a:t>
            </a:r>
            <a:r>
              <a:rPr lang="en-US" sz="1200" dirty="0"/>
              <a:t>://www.vgcats.com/comics/?strip_id=230</a:t>
            </a:r>
          </a:p>
        </p:txBody>
      </p:sp>
    </p:spTree>
    <p:extLst>
      <p:ext uri="{BB962C8B-B14F-4D97-AF65-F5344CB8AC3E}">
        <p14:creationId xmlns:p14="http://schemas.microsoft.com/office/powerpoint/2010/main" val="42111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hightech-edge.com/wp-content/uploads/guitar-hero-3-screenshot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3" r="15148"/>
          <a:stretch/>
        </p:blipFill>
        <p:spPr bwMode="auto">
          <a:xfrm>
            <a:off x="1066800" y="269812"/>
            <a:ext cx="7086600" cy="5772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4581" y="6096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</a:t>
            </a:r>
          </a:p>
          <a:p>
            <a:r>
              <a:rPr lang="en-US" sz="1200" dirty="0" smtClean="0"/>
              <a:t>http</a:t>
            </a:r>
            <a:r>
              <a:rPr lang="en-US" sz="1200" dirty="0" smtClean="0"/>
              <a:t>://www.hightech-edge.com/guitar-hero-3-legends-of-rock-xbox-games/1468/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72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08424"/>
            <a:ext cx="59014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B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A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G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/>
                <a:cs typeface="Courier"/>
              </a:rPr>
              <a:t>F</a:t>
            </a:r>
            <a:endParaRPr lang="en-US" sz="36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FFFFFF"/>
                </a:solidFill>
                <a:latin typeface="Courier"/>
                <a:cs typeface="Courier"/>
              </a:rPr>
              <a:t>E</a:t>
            </a:r>
            <a:endParaRPr lang="en-US" sz="36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FFFFFF"/>
                </a:solidFill>
                <a:latin typeface="Courier"/>
                <a:cs typeface="Courier"/>
              </a:rPr>
              <a:t>D</a:t>
            </a:r>
            <a:endParaRPr lang="en-US" sz="36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5605" y="1680426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04055" y="2268967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4055" y="2730764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2505" y="3319305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4055" y="3846772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2505" y="4435313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4055" y="4975608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2505" y="5564149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2777" y="5374799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78061" y="205243"/>
            <a:ext cx="186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SCORE: 54013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PITCH: C</a:t>
            </a:r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0053" y="4834504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68877" y="4297273"/>
            <a:ext cx="2208170" cy="255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73946" y="3192561"/>
            <a:ext cx="2208170" cy="255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70372" y="4297273"/>
            <a:ext cx="1645234" cy="27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12507" y="4858627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52883" y="4295741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</a:t>
            </a:r>
          </a:p>
          <a:p>
            <a:r>
              <a:rPr lang="en-US" dirty="0" smtClean="0"/>
              <a:t>Game State Machine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Musical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Block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506595" cy="3733800"/>
          </a:xfrm>
        </p:spPr>
      </p:pic>
    </p:spTree>
    <p:extLst>
      <p:ext uri="{BB962C8B-B14F-4D97-AF65-F5344CB8AC3E}">
        <p14:creationId xmlns:p14="http://schemas.microsoft.com/office/powerpoint/2010/main" val="35827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Identification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815193" cy="3581400"/>
          </a:xfrm>
        </p:spPr>
      </p:pic>
    </p:spTree>
    <p:extLst>
      <p:ext uri="{BB962C8B-B14F-4D97-AF65-F5344CB8AC3E}">
        <p14:creationId xmlns:p14="http://schemas.microsoft.com/office/powerpoint/2010/main" val="28362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State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5791200" cy="4517350"/>
          </a:xfrm>
        </p:spPr>
      </p:pic>
    </p:spTree>
    <p:extLst>
      <p:ext uri="{BB962C8B-B14F-4D97-AF65-F5344CB8AC3E}">
        <p14:creationId xmlns:p14="http://schemas.microsoft.com/office/powerpoint/2010/main" val="42814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Loader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203518" cy="2743200"/>
          </a:xfrm>
        </p:spPr>
      </p:pic>
    </p:spTree>
    <p:extLst>
      <p:ext uri="{BB962C8B-B14F-4D97-AF65-F5344CB8AC3E}">
        <p14:creationId xmlns:p14="http://schemas.microsoft.com/office/powerpoint/2010/main" val="8919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84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Recorder Hero!</vt:lpstr>
      <vt:lpstr>PowerPoint Presentation</vt:lpstr>
      <vt:lpstr>PowerPoint Presentation</vt:lpstr>
      <vt:lpstr>PowerPoint Presentation</vt:lpstr>
      <vt:lpstr>Technical Overview</vt:lpstr>
      <vt:lpstr>Overall Block Diagram</vt:lpstr>
      <vt:lpstr>Note Identification</vt:lpstr>
      <vt:lpstr>Game State Machine</vt:lpstr>
      <vt:lpstr>Score Loader</vt:lpstr>
      <vt:lpstr>Display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Recorder Hero!</dc:title>
  <dc:creator>Andres</dc:creator>
  <cp:lastModifiedBy>Andres</cp:lastModifiedBy>
  <cp:revision>7</cp:revision>
  <dcterms:created xsi:type="dcterms:W3CDTF">2012-11-13T17:55:18Z</dcterms:created>
  <dcterms:modified xsi:type="dcterms:W3CDTF">2012-11-14T22:13:53Z</dcterms:modified>
</cp:coreProperties>
</file>