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1144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7DFA39-70C4-4EBB-BCE0-970B3CBB8D37}" type="datetimeFigureOut">
              <a:rPr lang="en-US" smtClean="0"/>
              <a:t>11/14/12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2AF184-7F5F-4E4E-A117-5552BE763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77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AF184-7F5F-4E4E-A117-5552BE763A2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396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15B3F-09AE-4C75-8121-2572650268AD}" type="datetimeFigureOut">
              <a:rPr lang="en-US" smtClean="0"/>
              <a:t>11/14/12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A7063-B77E-4531-91B1-8DC91B7A5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625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15B3F-09AE-4C75-8121-2572650268AD}" type="datetimeFigureOut">
              <a:rPr lang="en-US" smtClean="0"/>
              <a:t>11/14/12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A7063-B77E-4531-91B1-8DC91B7A5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568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15B3F-09AE-4C75-8121-2572650268AD}" type="datetimeFigureOut">
              <a:rPr lang="en-US" smtClean="0"/>
              <a:t>11/14/12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A7063-B77E-4531-91B1-8DC91B7A5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200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15B3F-09AE-4C75-8121-2572650268AD}" type="datetimeFigureOut">
              <a:rPr lang="en-US" smtClean="0"/>
              <a:t>11/14/12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A7063-B77E-4531-91B1-8DC91B7A5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5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15B3F-09AE-4C75-8121-2572650268AD}" type="datetimeFigureOut">
              <a:rPr lang="en-US" smtClean="0"/>
              <a:t>11/14/12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A7063-B77E-4531-91B1-8DC91B7A5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407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15B3F-09AE-4C75-8121-2572650268AD}" type="datetimeFigureOut">
              <a:rPr lang="en-US" smtClean="0"/>
              <a:t>11/14/12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A7063-B77E-4531-91B1-8DC91B7A5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111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15B3F-09AE-4C75-8121-2572650268AD}" type="datetimeFigureOut">
              <a:rPr lang="en-US" smtClean="0"/>
              <a:t>11/14/12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A7063-B77E-4531-91B1-8DC91B7A5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35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15B3F-09AE-4C75-8121-2572650268AD}" type="datetimeFigureOut">
              <a:rPr lang="en-US" smtClean="0"/>
              <a:t>11/14/12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A7063-B77E-4531-91B1-8DC91B7A5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626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15B3F-09AE-4C75-8121-2572650268AD}" type="datetimeFigureOut">
              <a:rPr lang="en-US" smtClean="0"/>
              <a:t>11/14/12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A7063-B77E-4531-91B1-8DC91B7A5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013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15B3F-09AE-4C75-8121-2572650268AD}" type="datetimeFigureOut">
              <a:rPr lang="en-US" smtClean="0"/>
              <a:t>11/14/12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A7063-B77E-4531-91B1-8DC91B7A5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586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15B3F-09AE-4C75-8121-2572650268AD}" type="datetimeFigureOut">
              <a:rPr lang="en-US" smtClean="0"/>
              <a:t>11/14/12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A7063-B77E-4531-91B1-8DC91B7A5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173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15B3F-09AE-4C75-8121-2572650268AD}" type="datetimeFigureOut">
              <a:rPr lang="en-US" smtClean="0"/>
              <a:t>11/14/12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A7063-B77E-4531-91B1-8DC91B7A5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319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Recorder Hero!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6.111 Final Project</a:t>
            </a:r>
          </a:p>
          <a:p>
            <a:r>
              <a:rPr lang="en-US" dirty="0" smtClean="0"/>
              <a:t>Paul </a:t>
            </a:r>
            <a:r>
              <a:rPr lang="en-US" dirty="0" err="1" smtClean="0"/>
              <a:t>Hemberger</a:t>
            </a:r>
            <a:r>
              <a:rPr lang="en-US" dirty="0" smtClean="0"/>
              <a:t>, Andres Romero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928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0" y="3657600"/>
            <a:ext cx="19050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142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hightech-edge.com/wp-content/uploads/guitar-hero-3-screenshot-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93" r="15148"/>
          <a:stretch/>
        </p:blipFill>
        <p:spPr bwMode="auto">
          <a:xfrm>
            <a:off x="3276600" y="685800"/>
            <a:ext cx="841972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33400" y="990600"/>
            <a:ext cx="1752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http://www.hightech-edge.com/guitar-hero-3-legends-of-rock-xbox-games/1468/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244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308424"/>
            <a:ext cx="590143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FFFF"/>
                </a:solidFill>
                <a:latin typeface="Courier"/>
                <a:cs typeface="Courier"/>
              </a:rPr>
              <a:t>C</a:t>
            </a:r>
          </a:p>
          <a:p>
            <a:r>
              <a:rPr lang="en-US" sz="3600" dirty="0" smtClean="0">
                <a:solidFill>
                  <a:srgbClr val="FFFFFF"/>
                </a:solidFill>
                <a:latin typeface="Courier"/>
                <a:cs typeface="Courier"/>
              </a:rPr>
              <a:t>B</a:t>
            </a:r>
          </a:p>
          <a:p>
            <a:r>
              <a:rPr lang="en-US" sz="3600" dirty="0" smtClean="0">
                <a:solidFill>
                  <a:srgbClr val="FFFFFF"/>
                </a:solidFill>
                <a:latin typeface="Courier"/>
                <a:cs typeface="Courier"/>
              </a:rPr>
              <a:t>A</a:t>
            </a:r>
          </a:p>
          <a:p>
            <a:r>
              <a:rPr lang="en-US" sz="3600" dirty="0" smtClean="0">
                <a:solidFill>
                  <a:srgbClr val="FFFFFF"/>
                </a:solidFill>
                <a:latin typeface="Courier"/>
                <a:cs typeface="Courier"/>
              </a:rPr>
              <a:t>G</a:t>
            </a:r>
            <a:endParaRPr lang="en-US" sz="3600" dirty="0" smtClean="0">
              <a:solidFill>
                <a:srgbClr val="FFFFFF"/>
              </a:solidFill>
              <a:latin typeface="Courier"/>
              <a:cs typeface="Courier"/>
            </a:endParaRPr>
          </a:p>
          <a:p>
            <a:r>
              <a:rPr lang="en-US" sz="3600" dirty="0">
                <a:solidFill>
                  <a:srgbClr val="FFFFFF"/>
                </a:solidFill>
                <a:latin typeface="Courier"/>
                <a:cs typeface="Courier"/>
              </a:rPr>
              <a:t>F</a:t>
            </a:r>
            <a:endParaRPr lang="en-US" sz="3600" dirty="0" smtClean="0">
              <a:solidFill>
                <a:srgbClr val="FFFFFF"/>
              </a:solidFill>
              <a:latin typeface="Courier"/>
              <a:cs typeface="Courier"/>
            </a:endParaRPr>
          </a:p>
          <a:p>
            <a:r>
              <a:rPr lang="en-US" sz="3600" dirty="0">
                <a:solidFill>
                  <a:srgbClr val="FFFFFF"/>
                </a:solidFill>
                <a:latin typeface="Courier"/>
                <a:cs typeface="Courier"/>
              </a:rPr>
              <a:t>E</a:t>
            </a:r>
            <a:endParaRPr lang="en-US" sz="3600" dirty="0" smtClean="0">
              <a:solidFill>
                <a:srgbClr val="FFFFFF"/>
              </a:solidFill>
              <a:latin typeface="Courier"/>
              <a:cs typeface="Courier"/>
            </a:endParaRPr>
          </a:p>
          <a:p>
            <a:r>
              <a:rPr lang="en-US" sz="3600" dirty="0">
                <a:solidFill>
                  <a:srgbClr val="FFFFFF"/>
                </a:solidFill>
                <a:latin typeface="Courier"/>
                <a:cs typeface="Courier"/>
              </a:rPr>
              <a:t>D</a:t>
            </a:r>
            <a:endParaRPr lang="en-US" sz="3600" dirty="0" smtClean="0">
              <a:solidFill>
                <a:srgbClr val="FFFFFF"/>
              </a:solidFill>
              <a:latin typeface="Courier"/>
              <a:cs typeface="Courier"/>
            </a:endParaRPr>
          </a:p>
          <a:p>
            <a:r>
              <a:rPr lang="en-US" sz="3600" dirty="0" smtClean="0">
                <a:solidFill>
                  <a:srgbClr val="FFFFFF"/>
                </a:solidFill>
                <a:latin typeface="Courier"/>
                <a:cs typeface="Courier"/>
              </a:rPr>
              <a:t>C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705605" y="1680426"/>
            <a:ext cx="818501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704055" y="2268967"/>
            <a:ext cx="818501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704055" y="2730764"/>
            <a:ext cx="818501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702505" y="3319305"/>
            <a:ext cx="818501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04055" y="3846772"/>
            <a:ext cx="818501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02505" y="4435313"/>
            <a:ext cx="818501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04055" y="4975608"/>
            <a:ext cx="818501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02505" y="5564149"/>
            <a:ext cx="818501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92777" y="5374799"/>
            <a:ext cx="538825" cy="282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478061" y="205243"/>
            <a:ext cx="1860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Courier"/>
                <a:cs typeface="Courier"/>
              </a:rPr>
              <a:t>SCORE: 54013</a:t>
            </a:r>
          </a:p>
          <a:p>
            <a:r>
              <a:rPr lang="en-US" dirty="0" smtClean="0">
                <a:solidFill>
                  <a:srgbClr val="FFFFFF"/>
                </a:solidFill>
                <a:latin typeface="Courier"/>
                <a:cs typeface="Courier"/>
              </a:rPr>
              <a:t>PITCH: C</a:t>
            </a:r>
            <a:endParaRPr lang="en-US" dirty="0">
              <a:solidFill>
                <a:srgbClr val="FFFFFF"/>
              </a:solidFill>
              <a:latin typeface="Courier"/>
              <a:cs typeface="Courier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230053" y="4834504"/>
            <a:ext cx="538825" cy="282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768877" y="4297273"/>
            <a:ext cx="2208170" cy="2550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973946" y="3192561"/>
            <a:ext cx="2208170" cy="2550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270372" y="4297273"/>
            <a:ext cx="1645234" cy="2791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912507" y="4858627"/>
            <a:ext cx="538825" cy="282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452883" y="4295741"/>
            <a:ext cx="538825" cy="282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115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FFT</a:t>
            </a:r>
          </a:p>
          <a:p>
            <a:r>
              <a:rPr lang="en-US" dirty="0" smtClean="0"/>
              <a:t>Game State Machine</a:t>
            </a:r>
          </a:p>
          <a:p>
            <a:r>
              <a:rPr lang="en-US" dirty="0" smtClean="0"/>
              <a:t>Video</a:t>
            </a:r>
          </a:p>
          <a:p>
            <a:r>
              <a:rPr lang="en-US" dirty="0" smtClean="0"/>
              <a:t>Musical Score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19200" y="5486400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Picture of flow of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17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Block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760" y="1805781"/>
            <a:ext cx="6126480" cy="4114800"/>
          </a:xfrm>
        </p:spPr>
      </p:pic>
    </p:spTree>
    <p:extLst>
      <p:ext uri="{BB962C8B-B14F-4D97-AF65-F5344CB8AC3E}">
        <p14:creationId xmlns:p14="http://schemas.microsoft.com/office/powerpoint/2010/main" val="3582768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69</Words>
  <Application>Microsoft Macintosh PowerPoint</Application>
  <PresentationFormat>On-screen Show (4:3)</PresentationFormat>
  <Paragraphs>22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Recorder Hero!</vt:lpstr>
      <vt:lpstr>PowerPoint Presentation</vt:lpstr>
      <vt:lpstr>PowerPoint Presentation</vt:lpstr>
      <vt:lpstr>PowerPoint Presentation</vt:lpstr>
      <vt:lpstr>Technical Overview</vt:lpstr>
      <vt:lpstr>Overall Block Diagram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Recorder Hero!</dc:title>
  <dc:creator>Andres</dc:creator>
  <cp:lastModifiedBy>Paul Hemberger</cp:lastModifiedBy>
  <cp:revision>4</cp:revision>
  <dcterms:created xsi:type="dcterms:W3CDTF">2012-11-13T17:55:18Z</dcterms:created>
  <dcterms:modified xsi:type="dcterms:W3CDTF">2012-11-14T17:45:50Z</dcterms:modified>
</cp:coreProperties>
</file>