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FA39-70C4-4EBB-BCE0-970B3CBB8D37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F184-7F5F-4E4E-A117-5552BE76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F184-7F5F-4E4E-A117-5552BE76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Recorder Hero!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6.111 Final Project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Hemberger</a:t>
            </a:r>
            <a:r>
              <a:rPr lang="en-US" dirty="0" smtClean="0"/>
              <a:t>, Andres Romero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5146"/>
              </p:ext>
            </p:extLst>
          </p:nvPr>
        </p:nvGraphicFramePr>
        <p:xfrm>
          <a:off x="457200" y="1600200"/>
          <a:ext cx="8229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2743201"/>
                <a:gridCol w="274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Paul </a:t>
                      </a:r>
                      <a:r>
                        <a:rPr lang="en-US" dirty="0" err="1" smtClean="0"/>
                        <a:t>Hemberger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Andres Romero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11/12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Display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Loading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Note Identification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11/26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Display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Logic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12/3</a:t>
                      </a:r>
                      <a:endParaRPr lang="en-US" dirty="0"/>
                    </a:p>
                  </a:txBody>
                  <a:tcPr marL="91439" marR="9143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Polish</a:t>
                      </a:r>
                      <a:r>
                        <a:rPr lang="en-US" baseline="0" dirty="0" smtClean="0"/>
                        <a:t> &amp; Integration</a:t>
                      </a:r>
                      <a:endParaRPr lang="en-US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ightech-edge.com/wp-content/uploads/guitar-hero-3-screenshot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5148"/>
          <a:stretch/>
        </p:blipFill>
        <p:spPr bwMode="auto">
          <a:xfrm>
            <a:off x="1066800" y="269812"/>
            <a:ext cx="7086600" cy="577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4581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</a:t>
            </a:r>
          </a:p>
          <a:p>
            <a:r>
              <a:rPr lang="en-US" sz="1200" dirty="0" smtClean="0"/>
              <a:t>http://www.hightech-edge.com/guitar-hero-3-legends-of-rock-xbox-games/1468/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724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657600"/>
            <a:ext cx="1905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03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37376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://www.vgcats.com/comics/?strip_id=230</a:t>
            </a:r>
          </a:p>
        </p:txBody>
      </p:sp>
    </p:spTree>
    <p:extLst>
      <p:ext uri="{BB962C8B-B14F-4D97-AF65-F5344CB8AC3E}">
        <p14:creationId xmlns:p14="http://schemas.microsoft.com/office/powerpoint/2010/main" val="421114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750659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FFT</a:t>
            </a:r>
          </a:p>
          <a:p>
            <a:r>
              <a:rPr lang="en-US" dirty="0" smtClean="0"/>
              <a:t>Game State Machine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Musical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815193" cy="3581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Identification</a:t>
            </a:r>
            <a:endParaRPr lang="en-US" dirty="0"/>
          </a:p>
        </p:txBody>
      </p:sp>
      <p:pic>
        <p:nvPicPr>
          <p:cNvPr id="3" name="Picture 2" descr="waveform_egg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26" t="-73548" r="-65626" b="46521"/>
          <a:stretch/>
        </p:blipFill>
        <p:spPr>
          <a:xfrm>
            <a:off x="152400" y="2514600"/>
            <a:ext cx="5303520" cy="38679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86200" y="5486400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0" y="5181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 A, B, C, D, E, F, G }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519446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http://</a:t>
            </a:r>
            <a:r>
              <a:rPr lang="en-US" sz="1600" dirty="0" err="1"/>
              <a:t>www.marinbezhanov.com</a:t>
            </a:r>
            <a:r>
              <a:rPr lang="en-US" sz="1600" dirty="0"/>
              <a:t>/</a:t>
            </a:r>
            <a:r>
              <a:rPr lang="en-US" sz="1600" dirty="0" err="1"/>
              <a:t>img</a:t>
            </a:r>
            <a:r>
              <a:rPr lang="en-US" sz="1600" dirty="0"/>
              <a:t>/</a:t>
            </a:r>
            <a:r>
              <a:rPr lang="en-US" sz="1600" dirty="0" err="1"/>
              <a:t>waveform_eggs.gif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28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781800" cy="51376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4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(Musical) Score </a:t>
            </a:r>
            <a:r>
              <a:rPr lang="en-US" dirty="0" smtClean="0"/>
              <a:t>Loader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003909" cy="3048000"/>
          </a:xfrm>
        </p:spPr>
      </p:pic>
      <p:sp>
        <p:nvSpPr>
          <p:cNvPr id="3" name="Rectangle 2"/>
          <p:cNvSpPr/>
          <p:nvPr/>
        </p:nvSpPr>
        <p:spPr>
          <a:xfrm>
            <a:off x="685800" y="4800600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atin typeface="ＭＳ ゴシック"/>
                <a:ea typeface="ＭＳ ゴシック"/>
                <a:cs typeface="ＭＳ ゴシック"/>
              </a:rPr>
              <a:t>♫♬♬</a:t>
            </a:r>
            <a:r>
              <a:rPr lang="en-US" sz="7200" dirty="0">
                <a:latin typeface="ＭＳ ゴシック"/>
                <a:ea typeface="ＭＳ ゴシック"/>
                <a:cs typeface="ＭＳ ゴシック"/>
              </a:rPr>
              <a:t>♩</a:t>
            </a:r>
            <a:endParaRPr lang="en-US" sz="7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9400" y="54102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50292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64’h39952155…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191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0" y="1676400"/>
            <a:ext cx="9113974" cy="4114800"/>
          </a:xfrm>
        </p:spPr>
      </p:pic>
    </p:spTree>
    <p:extLst>
      <p:ext uri="{BB962C8B-B14F-4D97-AF65-F5344CB8AC3E}">
        <p14:creationId xmlns:p14="http://schemas.microsoft.com/office/powerpoint/2010/main" val="401761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08424"/>
            <a:ext cx="5901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B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A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G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F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E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D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5605" y="1680426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04055" y="2268967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4055" y="2730764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2505" y="3319305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4055" y="3846772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2505" y="4435313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055" y="4975608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2505" y="5564149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777" y="5374799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78061" y="205243"/>
            <a:ext cx="186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SCORE: 54013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PITCH: C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0053" y="4834504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877" y="4297273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3946" y="3192561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70372" y="4297273"/>
            <a:ext cx="1645234" cy="27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12507" y="4858627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52883" y="4295741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100</TotalTime>
  <Words>155</Words>
  <Application>Microsoft Macintosh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Recorder Hero!</vt:lpstr>
      <vt:lpstr>PowerPoint Presentation</vt:lpstr>
      <vt:lpstr>PowerPoint Presentation</vt:lpstr>
      <vt:lpstr>Technical Overview</vt:lpstr>
      <vt:lpstr>Note Identification</vt:lpstr>
      <vt:lpstr>Game State Machine</vt:lpstr>
      <vt:lpstr>(Musical) Score Loader</vt:lpstr>
      <vt:lpstr>Display</vt:lpstr>
      <vt:lpstr>PowerPoint Presentation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Recorder Hero!</dc:title>
  <dc:creator>Andres</dc:creator>
  <cp:lastModifiedBy>Paul Hemberger</cp:lastModifiedBy>
  <cp:revision>15</cp:revision>
  <dcterms:created xsi:type="dcterms:W3CDTF">2012-11-13T17:55:18Z</dcterms:created>
  <dcterms:modified xsi:type="dcterms:W3CDTF">2012-11-14T23:15:13Z</dcterms:modified>
</cp:coreProperties>
</file>