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DFA39-70C4-4EBB-BCE0-970B3CBB8D37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AF184-7F5F-4E4E-A117-5552BE76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AF184-7F5F-4E4E-A117-5552BE763A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2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6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0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1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2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1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8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5B3F-09AE-4C75-8121-2572650268AD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7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5B3F-09AE-4C75-8121-2572650268AD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7063-B77E-4531-91B1-8DC91B7A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1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Recorder Hero!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6.111 Final Project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Hemberger</a:t>
            </a:r>
            <a:r>
              <a:rPr lang="en-US" dirty="0" smtClean="0"/>
              <a:t>, Andres Romero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2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3657600"/>
            <a:ext cx="1905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4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hightech-edge.com/wp-content/uploads/guitar-hero-3-screenshot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3" r="15148"/>
          <a:stretch/>
        </p:blipFill>
        <p:spPr bwMode="auto">
          <a:xfrm>
            <a:off x="3276600" y="685800"/>
            <a:ext cx="841972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990600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http://www.hightech-edge.com/guitar-hero-3-legends-of-rock-xbox-games/1468/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4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981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Recorder Hero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1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</a:t>
            </a:r>
          </a:p>
          <a:p>
            <a:r>
              <a:rPr lang="en-US" dirty="0" smtClean="0"/>
              <a:t>Game State Machine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Musical Score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486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of flow of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1805781"/>
            <a:ext cx="6126480" cy="4114800"/>
          </a:xfrm>
        </p:spPr>
      </p:pic>
    </p:spTree>
    <p:extLst>
      <p:ext uri="{BB962C8B-B14F-4D97-AF65-F5344CB8AC3E}">
        <p14:creationId xmlns:p14="http://schemas.microsoft.com/office/powerpoint/2010/main" val="358276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</Words>
  <Application>Microsoft Office PowerPoint</Application>
  <PresentationFormat>On-screen Show (4:3)</PresentationFormat>
  <Paragraphs>13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Recorder Hero!</vt:lpstr>
      <vt:lpstr>PowerPoint Presentation</vt:lpstr>
      <vt:lpstr>PowerPoint Presentation</vt:lpstr>
      <vt:lpstr>PowerPoint Presentation</vt:lpstr>
      <vt:lpstr>Technical Overview</vt:lpstr>
      <vt:lpstr>Overall Block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Recorder Hero!</dc:title>
  <dc:creator>Andres</dc:creator>
  <cp:lastModifiedBy>Andres</cp:lastModifiedBy>
  <cp:revision>3</cp:revision>
  <dcterms:created xsi:type="dcterms:W3CDTF">2012-11-13T17:55:18Z</dcterms:created>
  <dcterms:modified xsi:type="dcterms:W3CDTF">2012-11-13T18:12:19Z</dcterms:modified>
</cp:coreProperties>
</file>