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E2735-6D71-AE44-AB2B-15864CAEF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D0E6CB-E77D-03B9-D047-AD216176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B1930-E575-1C10-FF1B-1794CE13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714A1-F504-BAC1-56B9-C979651E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9B5F0-E554-8962-3819-E0B39FAB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97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D6D01-B1AD-A038-93D8-97F5E34E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DDABDA-A12E-0400-1FE5-9944694A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F7492-DCFF-0128-2931-CF3AEF3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E5C0C-9A5C-FF39-C643-4C11756D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284E4-BD42-820A-9987-F91410B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863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33E5BD-C271-494A-5857-99381503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03E01A-748D-1B84-DF0E-3D2C10BB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87922-10AE-820D-752A-6FD0D848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AAB2D-99F7-5815-0C6C-845CF914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AF898-A3C9-C31E-76E8-93E879D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191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4380B-9452-EF3D-FB97-D489DF66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2E128-CDB3-13EE-8DED-34256E61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27B9C-A7A0-8A03-F968-D70FFACE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C838E-21BC-AF5D-B1AF-7845CB16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8CC86-2B34-538B-4548-79CDD387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86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64B89-0DBB-9F01-9281-DD6D9190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EB9348-F9CD-4D5F-4212-B5B77E5F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27CFB-B997-4D3C-FE2B-AD8D67EF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0D189-09F1-FB0B-8883-3ADEA23C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F4006-1FF2-69D1-4A87-8D9D997E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82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5DC67-04B4-23BE-AF19-1981110F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9069A-15CA-A5AD-DEC6-917003F72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B2B1D1-34D2-AD39-51D6-A3786B8B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3CE48-EC6E-6468-D69E-9D5A440E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C61CF-77BE-90DE-5107-7CCF8469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7169F8-AF45-EC7B-A550-41BE65F6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42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6CB17-AE57-A640-35EA-10A04B91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5B722-F0FC-3F33-C9B1-7395EB63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72A391-0B12-112A-D3CE-ED1F165D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D19221-F43A-E300-0582-97E08B1F8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075E1F-E56A-F1F4-4B17-3B243A5ED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3683D9-EE2B-0CFB-9FFB-0537320A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8776FD-7AFF-A2E5-33F7-513B83A6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7EA63-7B5F-45D9-428E-5C668F2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16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42012-7BF4-7843-55BC-19E19589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9AC12B-5D34-6D70-CA9F-033DC510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17C23F-C25D-D951-F0BD-7DA4676E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978D02-3765-7FBA-E301-866F2321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84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D27440-A536-F88F-01EC-89BA8B78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A799A5-F919-8115-D69B-D6936100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70C61B-6366-632D-074B-66153401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82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E99F3-E538-F94B-6F8E-EBAE494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C193CE-A335-ED22-C9E6-08AF0E63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083063-D2ED-1AE8-505E-8BC5DFE0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6CA3A5-1281-42EF-C6C1-BCAE6864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DA463-7088-E509-D096-51788CB4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E20981-EDFC-BFA1-03D9-190B5711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925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5E49A-A6F7-4770-B59E-49664A44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20D3E6-2212-0F07-A439-A6B3D9888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448338-2CB8-2CFA-D785-50873750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A6D97B-8CBC-C1DF-B7BC-63AA58AB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6BAAF-7513-8CB4-F890-8F500205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8BCA9A-2FDE-FE2B-AE48-D7A698A8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59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1D5B2D-8A72-375C-95CB-19435C6C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89E7F-1817-A173-730E-07FFA9E0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8AAF1-2E9F-FCBA-5BF1-D6B4FA415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EC058B-B37D-F497-5C8C-A6E07541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C5933-9BC9-3741-C661-FED5DD83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77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users/explain/quick_start.html" TargetMode="External"/><Relationship Id="rId5" Type="http://schemas.openxmlformats.org/officeDocument/2006/relationships/hyperlink" Target="https://numpy.org/doc/2.2/user/absolute_beginners.html" TargetMode="External"/><Relationship Id="rId4" Type="http://schemas.openxmlformats.org/officeDocument/2006/relationships/hyperlink" Target="https://pandas.pydata.org/docs/getting_started/index.html#getting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FFF79-5170-DE04-1C2F-44906E6BF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Minicurso: Python para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929CD-23B7-3C72-0633-E1C996EE9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Utilizando o Python no dia a dia para tarefas com dados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604AE7E9-FE19-5CE8-06B5-BA331049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80" r="12231" b="-1"/>
          <a:stretch>
            <a:fillRect/>
          </a:stretch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D750CA3-D11E-2E58-C87E-9F1AFC948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5" y="5981872"/>
            <a:ext cx="1452409" cy="4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5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upo de lâmpadas em parque, uma delas iluminada">
            <a:extLst>
              <a:ext uri="{FF2B5EF4-FFF2-40B4-BE49-F238E27FC236}">
                <a16:creationId xmlns:a16="http://schemas.microsoft.com/office/drawing/2014/main" id="{13FC8597-3400-B01B-3A9F-2031FE7B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36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E55395-C5C0-537C-07D3-C39D785A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O que é um algoritmo?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AF21D-D255-1B97-9674-E9AF3059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/>
              <a:t>É uma sequência ordenada e lógica de passos, sendo eles virtuais ou físicos...</a:t>
            </a:r>
          </a:p>
          <a:p>
            <a:pPr marL="0" indent="0">
              <a:buNone/>
            </a:pPr>
            <a:endParaRPr lang="pt-BR" sz="1400"/>
          </a:p>
          <a:p>
            <a:pPr marL="0" indent="0">
              <a:buNone/>
            </a:pPr>
            <a:r>
              <a:rPr lang="pt-BR" sz="1400"/>
              <a:t>Como trocar uma lâmpada:</a:t>
            </a:r>
          </a:p>
          <a:p>
            <a:pPr marL="457200" indent="-457200">
              <a:buAutoNum type="arabicPeriod"/>
            </a:pPr>
            <a:r>
              <a:rPr lang="pt-BR" sz="1400"/>
              <a:t>Verificar se há problema com alguma lâmpada;</a:t>
            </a:r>
          </a:p>
          <a:p>
            <a:pPr marL="457200" indent="-457200">
              <a:buAutoNum type="arabicPeriod"/>
            </a:pPr>
            <a:r>
              <a:rPr lang="pt-BR" sz="1400"/>
              <a:t>Apagar as luzes e desligar a energia elétrica;</a:t>
            </a:r>
          </a:p>
          <a:p>
            <a:pPr marL="457200" indent="-457200">
              <a:buAutoNum type="arabicPeriod"/>
            </a:pPr>
            <a:r>
              <a:rPr lang="pt-BR" sz="1400"/>
              <a:t>Remover a lâmpada com defeito;</a:t>
            </a:r>
          </a:p>
          <a:p>
            <a:pPr marL="457200" indent="-457200">
              <a:buAutoNum type="arabicPeriod"/>
            </a:pPr>
            <a:r>
              <a:rPr lang="pt-BR" sz="1400"/>
              <a:t>Colocar uma nova lâmpada no bocal;</a:t>
            </a:r>
          </a:p>
          <a:p>
            <a:pPr marL="457200" indent="-457200">
              <a:buAutoNum type="arabicPeriod"/>
            </a:pPr>
            <a:r>
              <a:rPr lang="pt-BR" sz="1400"/>
              <a:t>Ligar a energia elétrica e testar a lâmpada nova.</a:t>
            </a:r>
          </a:p>
        </p:txBody>
      </p:sp>
    </p:spTree>
    <p:extLst>
      <p:ext uri="{BB962C8B-B14F-4D97-AF65-F5344CB8AC3E}">
        <p14:creationId xmlns:p14="http://schemas.microsoft.com/office/powerpoint/2010/main" val="209944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B2AA6-0E07-C04C-0879-442D300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pt-BR"/>
              <a:t>O que é o Python?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88D9D6-7968-C749-D20F-275D5BCC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123203"/>
            <a:ext cx="10872172" cy="212007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A9790-E85A-EAEF-A768-DB05553E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effectLst/>
                <a:latin typeface="Avenir Next LT Pro" panose="020B0504020202020204" pitchFamily="34" charset="0"/>
              </a:rPr>
              <a:t>O Python é uma linguagem de programação amplamente empregada para análise de dados e diversas outras aplicações!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34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8C007F-1AB2-B735-5917-F859BDB8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Conteúdo para apoio</a:t>
            </a:r>
          </a:p>
        </p:txBody>
      </p:sp>
      <p:pic>
        <p:nvPicPr>
          <p:cNvPr id="12" name="Picture 4" descr="Caneta colocada na parte superior de uma linha de assinatura">
            <a:extLst>
              <a:ext uri="{FF2B5EF4-FFF2-40B4-BE49-F238E27FC236}">
                <a16:creationId xmlns:a16="http://schemas.microsoft.com/office/drawing/2014/main" id="{A495BF13-3D61-AD96-E413-B8A7CE52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82" r="2387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00135F14-34D5-647A-CDC1-E1523B0D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1700" dirty="0"/>
              <a:t>Documentação do Python: </a:t>
            </a:r>
          </a:p>
          <a:p>
            <a:pPr marL="0" indent="0">
              <a:buNone/>
            </a:pPr>
            <a:r>
              <a:rPr lang="pt-BR" sz="1700" dirty="0">
                <a:hlinkClick r:id="rId3"/>
              </a:rPr>
              <a:t>https://docs.python.org/pt-br/3/</a:t>
            </a:r>
            <a:endParaRPr lang="pt-BR" sz="1700" dirty="0"/>
          </a:p>
          <a:p>
            <a:r>
              <a:rPr lang="pt-BR" sz="1700" dirty="0"/>
              <a:t>Documentação do Pandas:</a:t>
            </a:r>
          </a:p>
          <a:p>
            <a:pPr marL="0" indent="0">
              <a:buNone/>
            </a:pPr>
            <a:r>
              <a:rPr lang="pt-BR" sz="1700" dirty="0">
                <a:hlinkClick r:id="rId4"/>
              </a:rPr>
              <a:t>https://pandas.pydata.org/docs/getting_started/index.html#getting-started</a:t>
            </a:r>
            <a:endParaRPr lang="pt-BR" sz="1700" dirty="0"/>
          </a:p>
          <a:p>
            <a:r>
              <a:rPr lang="pt-BR" sz="1700" dirty="0"/>
              <a:t>Documentação do Numpy:</a:t>
            </a:r>
          </a:p>
          <a:p>
            <a:pPr marL="0" indent="0">
              <a:buNone/>
            </a:pPr>
            <a:r>
              <a:rPr lang="pt-BR" sz="1700" dirty="0">
                <a:hlinkClick r:id="rId5"/>
              </a:rPr>
              <a:t>https://numpy.org/doc/2.2/user/absolute_beginners.html</a:t>
            </a:r>
            <a:endParaRPr lang="pt-BR" sz="1700" dirty="0"/>
          </a:p>
          <a:p>
            <a:r>
              <a:rPr lang="pt-BR" sz="1700" dirty="0"/>
              <a:t>Documentação do Matplotlib:</a:t>
            </a:r>
          </a:p>
          <a:p>
            <a:pPr marL="0" indent="0">
              <a:buNone/>
            </a:pPr>
            <a:r>
              <a:rPr lang="pt-BR" sz="1700" dirty="0">
                <a:hlinkClick r:id="rId6"/>
              </a:rPr>
              <a:t>https://matplotlib.org/stable/users/explain/quick_start.html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655471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190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Avenir Next LT Pro</vt:lpstr>
      <vt:lpstr>Calibri</vt:lpstr>
      <vt:lpstr>Tema do Office</vt:lpstr>
      <vt:lpstr>Minicurso: Python para Dados</vt:lpstr>
      <vt:lpstr>O que é um algoritmo?</vt:lpstr>
      <vt:lpstr>O que é o Python?</vt:lpstr>
      <vt:lpstr>Conteúdo para apoio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Gardim</dc:creator>
  <cp:lastModifiedBy>Pedro Gardim</cp:lastModifiedBy>
  <cp:revision>1</cp:revision>
  <dcterms:created xsi:type="dcterms:W3CDTF">2025-05-14T00:17:02Z</dcterms:created>
  <dcterms:modified xsi:type="dcterms:W3CDTF">2025-05-14T00:39:04Z</dcterms:modified>
</cp:coreProperties>
</file>