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hbGw+oJMG2/li9n7mvYOywkXbL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82325"/>
            <a:ext cx="8520600" cy="9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ja"/>
              <a:t>テストスライド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1401450"/>
            <a:ext cx="85206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ja" sz="1500"/>
              <a:t>これはテストスライドです。コンテンツが正しく抽出できるか確認する用のスライドです。</a:t>
            </a:r>
            <a:endParaRPr sz="1500"/>
          </a:p>
        </p:txBody>
      </p:sp>
      <p:sp>
        <p:nvSpPr>
          <p:cNvPr id="56" name="Google Shape;56;p1"/>
          <p:cNvSpPr/>
          <p:nvPr/>
        </p:nvSpPr>
        <p:spPr>
          <a:xfrm>
            <a:off x="1269375" y="2237900"/>
            <a:ext cx="704400" cy="7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890925" y="2391975"/>
            <a:ext cx="704400" cy="35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"/>
          <p:cNvCxnSpPr>
            <a:stCxn id="56" idx="3"/>
            <a:endCxn id="57" idx="1"/>
          </p:cNvCxnSpPr>
          <p:nvPr/>
        </p:nvCxnSpPr>
        <p:spPr>
          <a:xfrm flipH="1" rot="10800000">
            <a:off x="1973775" y="2568200"/>
            <a:ext cx="917100" cy="2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" name="Google Shape;59;p1" title="10240848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850" y="2271725"/>
            <a:ext cx="1133625" cy="11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