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2325"/>
            <a:ext cx="8520600" cy="9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テストスライド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01450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/>
              <a:t>これはテストスライドです。コンテンツが正しく抽出できるか確認する用のスライドです。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