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B8795-32D2-4350-B5B7-CC809D0620EC}" type="datetimeFigureOut">
              <a:rPr lang="fr-FR" smtClean="0"/>
              <a:t>17/05/2015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4EA67-1EB1-43DE-80A8-E913CE7BD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43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4EA67-1EB1-43DE-80A8-E913CE7BD15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50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E018-02D9-4DAD-80B8-924EB36D050B}" type="datetime1">
              <a:rPr lang="fr-FR" smtClean="0"/>
              <a:t>17/05/2015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B75E-8533-4668-B722-CFDD47862D32}" type="datetime1">
              <a:rPr lang="fr-FR" smtClean="0"/>
              <a:t>17/05/2015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7130-BA00-42E0-A36E-D3516B15E634}" type="datetime1">
              <a:rPr lang="fr-FR" smtClean="0"/>
              <a:t>17/05/2015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CC45-4E20-448B-A0CE-0C81DAC02ACB}" type="datetime1">
              <a:rPr lang="fr-FR" smtClean="0"/>
              <a:t>17/05/2015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6E06-5128-4649-884B-F590739DAF27}" type="datetime1">
              <a:rPr lang="fr-FR" smtClean="0"/>
              <a:t>17/05/2015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EE55-03D3-43EF-BBBA-079B017D9727}" type="datetime1">
              <a:rPr lang="fr-FR" smtClean="0"/>
              <a:t>17/05/2015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D94-336C-4D4D-914C-5479E7F3B2F5}" type="datetime1">
              <a:rPr lang="fr-FR" smtClean="0"/>
              <a:t>17/05/2015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7782-4079-4B38-AE07-6062481941F0}" type="datetime1">
              <a:rPr lang="fr-FR" smtClean="0"/>
              <a:t>17/05/2015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A951-1B0F-46D5-8D02-427825F3E3BA}" type="datetime1">
              <a:rPr lang="fr-FR" smtClean="0"/>
              <a:t>17/05/2015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926F-ECC9-44C8-995E-A5FAD6842FF6}" type="datetime1">
              <a:rPr lang="fr-FR" smtClean="0"/>
              <a:t>17/05/2015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DE1F-F086-4130-8CEF-67AB23B46546}" type="datetime1">
              <a:rPr lang="fr-FR" smtClean="0"/>
              <a:t>17/05/2015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C5D74A8-E8E4-40F5-89FA-163752DC0B7F}" type="datetime1">
              <a:rPr lang="fr-FR" smtClean="0"/>
              <a:t>17/05/2015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1/#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Fioravanti &amp; SIERADZKI 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275856" y="6285122"/>
            <a:ext cx="4966058" cy="312230"/>
          </a:xfrm>
        </p:spPr>
        <p:txBody>
          <a:bodyPr/>
          <a:lstStyle/>
          <a:p>
            <a:r>
              <a:rPr lang="fr-BE" dirty="0" smtClean="0"/>
              <a:t>FIORANVANTI &amp; SIERADZKI – ENGLISH – </a:t>
            </a:r>
            <a:r>
              <a:rPr lang="fr-BE" dirty="0" err="1" smtClean="0"/>
              <a:t>iLEAR</a:t>
            </a:r>
            <a:r>
              <a:rPr lang="fr-BE" dirty="0" err="1"/>
              <a:t>n</a:t>
            </a:r>
            <a:r>
              <a:rPr lang="fr-BE" dirty="0" smtClean="0"/>
              <a:t> - TN - 2015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35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520940" cy="548640"/>
          </a:xfrm>
        </p:spPr>
        <p:txBody>
          <a:bodyPr/>
          <a:lstStyle/>
          <a:p>
            <a:pPr algn="ctr"/>
            <a:r>
              <a:rPr lang="fr-FR" i="1" dirty="0" smtClean="0"/>
              <a:t>SUMMARY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125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REQUIREMENTS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TECHNICAL CHOICES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DEMO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APPLICATION </a:t>
            </a:r>
            <a:r>
              <a:rPr lang="fr-FR" dirty="0" smtClean="0"/>
              <a:t>IMPROVEMENTS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73670" y="1646803"/>
            <a:ext cx="3564397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18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 smtClean="0"/>
              <a:t>INTRODUCTION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 smtClean="0"/>
              <a:t>Revolution</a:t>
            </a:r>
            <a:r>
              <a:rPr lang="fr-FR" dirty="0" smtClean="0"/>
              <a:t> of </a:t>
            </a:r>
            <a:r>
              <a:rPr lang="fr-FR" dirty="0" err="1" smtClean="0"/>
              <a:t>learning</a:t>
            </a:r>
            <a:r>
              <a:rPr lang="fr-FR" dirty="0" smtClean="0"/>
              <a:t> English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iLearn</a:t>
            </a:r>
            <a:r>
              <a:rPr lang="fr-FR" dirty="0" smtClean="0"/>
              <a:t>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3 exercices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Teacher assistant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340768"/>
            <a:ext cx="3101330" cy="26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8853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 err="1" smtClean="0"/>
              <a:t>Requirements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Mix English and IT </a:t>
            </a:r>
            <a:r>
              <a:rPr lang="fr-FR" dirty="0" err="1" smtClean="0"/>
              <a:t>Skills</a:t>
            </a: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 smtClean="0"/>
              <a:t>Easy</a:t>
            </a:r>
            <a:r>
              <a:rPr lang="fr-FR" dirty="0" smtClean="0"/>
              <a:t> to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Light and </a:t>
            </a:r>
            <a:r>
              <a:rPr lang="fr-FR" dirty="0" err="1" smtClean="0"/>
              <a:t>Fast</a:t>
            </a:r>
            <a:r>
              <a:rPr lang="fr-FR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Responsive Design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9675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021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136" y="1072635"/>
            <a:ext cx="1943497" cy="194349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68" y="1004844"/>
            <a:ext cx="4022576" cy="402257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/>
              <a:t>TECHNICALS </a:t>
            </a:r>
            <a:r>
              <a:rPr lang="fr-FR" i="1" dirty="0" smtClean="0"/>
              <a:t>CHOICES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NodeJs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AngularJs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Bootstrap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JSON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567" y="1860914"/>
            <a:ext cx="4620873" cy="231043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34" y="1325906"/>
            <a:ext cx="1359595" cy="135959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716883"/>
            <a:ext cx="1480443" cy="111033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16883"/>
            <a:ext cx="1768795" cy="127832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5" y="3374025"/>
            <a:ext cx="2431746" cy="6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7489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520940" cy="548640"/>
          </a:xfrm>
        </p:spPr>
        <p:txBody>
          <a:bodyPr/>
          <a:lstStyle/>
          <a:p>
            <a:pPr algn="ctr"/>
            <a:r>
              <a:rPr lang="fr-FR" i="1" dirty="0" smtClean="0"/>
              <a:t>DEMO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1124744"/>
            <a:ext cx="7520940" cy="3579849"/>
          </a:xfrm>
        </p:spPr>
        <p:txBody>
          <a:bodyPr>
            <a:normAutofit fontScale="62500" lnSpcReduction="20000"/>
          </a:bodyPr>
          <a:lstStyle/>
          <a:p>
            <a:r>
              <a:rPr lang="fr-FR" sz="4200" dirty="0" smtClean="0"/>
              <a:t>3 </a:t>
            </a:r>
            <a:r>
              <a:rPr lang="fr-FR" sz="4200" dirty="0" err="1" smtClean="0"/>
              <a:t>exercises</a:t>
            </a:r>
            <a:r>
              <a:rPr lang="fr-FR" sz="4200" dirty="0" smtClean="0"/>
              <a:t> :</a:t>
            </a:r>
          </a:p>
          <a:p>
            <a:endParaRPr lang="fr-FR" dirty="0" smtClean="0"/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200" dirty="0"/>
              <a:t>Step to apply for a job</a:t>
            </a:r>
          </a:p>
          <a:p>
            <a:pPr marL="571500" indent="-5715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4200" dirty="0" err="1"/>
              <a:t>Toeic</a:t>
            </a:r>
            <a:r>
              <a:rPr lang="fr-FR" sz="4200" dirty="0"/>
              <a:t> </a:t>
            </a:r>
          </a:p>
          <a:p>
            <a:pPr marL="571500" indent="-5715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4200" dirty="0"/>
              <a:t>The structure of a Resume </a:t>
            </a:r>
          </a:p>
          <a:p>
            <a:pPr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9600" dirty="0"/>
          </a:p>
          <a:p>
            <a:pPr algn="ctr"/>
            <a:r>
              <a:rPr lang="fr-FR" sz="96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2"/>
              </a:rPr>
              <a:t>iLearn</a:t>
            </a:r>
            <a:endParaRPr lang="fr-FR" sz="9600" dirty="0">
              <a:solidFill>
                <a:schemeClr val="accent3">
                  <a:lumMod val="60000"/>
                  <a:lumOff val="40000"/>
                </a:schemeClr>
              </a:solidFill>
              <a:hlinkClick r:id="rId2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30797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 smtClean="0"/>
              <a:t>Application </a:t>
            </a:r>
            <a:r>
              <a:rPr lang="fr-FR" i="1" dirty="0" err="1" smtClean="0"/>
              <a:t>Improvements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err="1" smtClean="0"/>
              <a:t>Send</a:t>
            </a:r>
            <a:r>
              <a:rPr lang="fr-FR" dirty="0" smtClean="0"/>
              <a:t> mail </a:t>
            </a:r>
            <a:r>
              <a:rPr lang="fr-FR" dirty="0" err="1" smtClean="0"/>
              <a:t>with</a:t>
            </a:r>
            <a:r>
              <a:rPr lang="fr-FR" dirty="0" smtClean="0"/>
              <a:t> score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Exchange files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 smtClean="0"/>
              <a:t>Possibility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exercices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 smtClean="0"/>
              <a:t>Account</a:t>
            </a:r>
            <a:r>
              <a:rPr lang="fr-FR" dirty="0" smtClean="0"/>
              <a:t> management</a:t>
            </a:r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272809"/>
            <a:ext cx="3543966" cy="315685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68960"/>
            <a:ext cx="23812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40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 smtClean="0"/>
              <a:t>CONCLUSION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Good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</a:p>
          <a:p>
            <a:r>
              <a:rPr lang="fr-FR" dirty="0" smtClean="0"/>
              <a:t>Continu in </a:t>
            </a:r>
            <a:r>
              <a:rPr lang="fr-FR" dirty="0" err="1" smtClean="0"/>
              <a:t>our</a:t>
            </a:r>
            <a:r>
              <a:rPr lang="fr-FR" dirty="0" smtClean="0"/>
              <a:t> free time </a:t>
            </a:r>
          </a:p>
          <a:p>
            <a:r>
              <a:rPr lang="fr-FR" dirty="0" err="1" smtClean="0"/>
              <a:t>Developped</a:t>
            </a:r>
            <a:r>
              <a:rPr lang="fr-FR" dirty="0" smtClean="0"/>
              <a:t> new IT </a:t>
            </a:r>
            <a:r>
              <a:rPr lang="fr-FR" dirty="0" err="1" smtClean="0"/>
              <a:t>skills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00" y="1349737"/>
            <a:ext cx="4680520" cy="263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5054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 smtClean="0"/>
              <a:t>Questions ?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993126"/>
            <a:ext cx="396044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342</TotalTime>
  <Words>185</Words>
  <Application>Microsoft Office PowerPoint</Application>
  <PresentationFormat>Affichage à l'écran (4:3)</PresentationFormat>
  <Paragraphs>75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Angles</vt:lpstr>
      <vt:lpstr>iLEARN</vt:lpstr>
      <vt:lpstr>SUMMARY</vt:lpstr>
      <vt:lpstr>INTRODUCTION</vt:lpstr>
      <vt:lpstr>Requirements</vt:lpstr>
      <vt:lpstr>TECHNICALS CHOICES</vt:lpstr>
      <vt:lpstr>DEMO</vt:lpstr>
      <vt:lpstr>Application Improvements</vt:lpstr>
      <vt:lpstr>CONCLUSION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iLEARN</dc:title>
  <dc:creator>Florian SIERADZKI</dc:creator>
  <cp:lastModifiedBy>Anthony</cp:lastModifiedBy>
  <cp:revision>39</cp:revision>
  <dcterms:created xsi:type="dcterms:W3CDTF">2015-05-11T07:24:48Z</dcterms:created>
  <dcterms:modified xsi:type="dcterms:W3CDTF">2015-05-17T17:38:31Z</dcterms:modified>
</cp:coreProperties>
</file>