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795-32D2-4350-B5B7-CC809D0620EC}" type="datetimeFigureOut">
              <a:rPr lang="fr-FR" smtClean="0"/>
              <a:t>11/05/2015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4EA67-1EB1-43DE-80A8-E913CE7BD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43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E018-02D9-4DAD-80B8-924EB36D050B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B75E-8533-4668-B722-CFDD47862D32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7130-BA00-42E0-A36E-D3516B15E634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C45-4E20-448B-A0CE-0C81DAC02ACB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6E06-5128-4649-884B-F590739DAF27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E55-03D3-43EF-BBBA-079B017D9727}" type="datetime1">
              <a:rPr lang="fr-FR" smtClean="0"/>
              <a:t>11/05/2015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1D94-336C-4D4D-914C-5479E7F3B2F5}" type="datetime1">
              <a:rPr lang="fr-FR" smtClean="0"/>
              <a:t>11/05/2015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67782-4079-4B38-AE07-6062481941F0}" type="datetime1">
              <a:rPr lang="fr-FR" smtClean="0"/>
              <a:t>11/05/2015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A951-1B0F-46D5-8D02-427825F3E3BA}" type="datetime1">
              <a:rPr lang="fr-FR" smtClean="0"/>
              <a:t>11/05/2015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926F-ECC9-44C8-995E-A5FAD6842FF6}" type="datetime1">
              <a:rPr lang="fr-FR" smtClean="0"/>
              <a:t>11/05/2015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DE1F-F086-4130-8CEF-67AB23B46546}" type="datetime1">
              <a:rPr lang="fr-FR" smtClean="0"/>
              <a:t>11/05/2015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5D74A8-E8E4-40F5-89FA-163752DC0B7F}" type="datetime1">
              <a:rPr lang="fr-FR" smtClean="0"/>
              <a:t>11/05/2015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1/#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Fioravanti &amp; SIERADZKI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275856" y="6285122"/>
            <a:ext cx="4966058" cy="312230"/>
          </a:xfrm>
        </p:spPr>
        <p:txBody>
          <a:bodyPr/>
          <a:lstStyle/>
          <a:p>
            <a:r>
              <a:rPr lang="fr-BE" dirty="0" smtClean="0"/>
              <a:t>FIORANVANTI &amp; SIERADZKI – ENGLISH – </a:t>
            </a:r>
            <a:r>
              <a:rPr lang="fr-BE" dirty="0" err="1" smtClean="0"/>
              <a:t>iLEAR</a:t>
            </a:r>
            <a:r>
              <a:rPr lang="fr-BE" dirty="0" err="1"/>
              <a:t>n</a:t>
            </a:r>
            <a:r>
              <a:rPr lang="fr-BE" dirty="0" smtClean="0"/>
              <a:t> - TN - 2015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3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>
            <a:normAutofit/>
          </a:bodyPr>
          <a:lstStyle/>
          <a:p>
            <a:r>
              <a:rPr lang="fr-FR" dirty="0" smtClean="0"/>
              <a:t>INTRODUCTION</a:t>
            </a:r>
          </a:p>
          <a:p>
            <a:endParaRPr lang="fr-FR" dirty="0"/>
          </a:p>
          <a:p>
            <a:r>
              <a:rPr lang="fr-FR" dirty="0" smtClean="0"/>
              <a:t>REMINDER SPECIFICATIONS</a:t>
            </a:r>
          </a:p>
          <a:p>
            <a:endParaRPr lang="fr-FR" dirty="0"/>
          </a:p>
          <a:p>
            <a:r>
              <a:rPr lang="fr-FR" dirty="0" smtClean="0"/>
              <a:t>TECHNICALS CHOICES</a:t>
            </a:r>
          </a:p>
          <a:p>
            <a:endParaRPr lang="fr-FR" dirty="0"/>
          </a:p>
          <a:p>
            <a:r>
              <a:rPr lang="fr-FR" dirty="0" smtClean="0"/>
              <a:t>DEMO</a:t>
            </a:r>
          </a:p>
          <a:p>
            <a:endParaRPr lang="fr-FR" dirty="0"/>
          </a:p>
          <a:p>
            <a:r>
              <a:rPr lang="fr-FR" dirty="0" smtClean="0"/>
              <a:t>OTHER FONCTIONALITY</a:t>
            </a:r>
          </a:p>
          <a:p>
            <a:endParaRPr lang="fr-FR" dirty="0"/>
          </a:p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36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iLearn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Revolution</a:t>
            </a:r>
            <a:r>
              <a:rPr lang="fr-FR" dirty="0" smtClean="0"/>
              <a:t> of </a:t>
            </a:r>
            <a:r>
              <a:rPr lang="fr-FR" dirty="0" err="1" smtClean="0"/>
              <a:t>learning</a:t>
            </a:r>
            <a:r>
              <a:rPr lang="fr-FR" smtClean="0"/>
              <a:t> English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78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REMINDER </a:t>
            </a:r>
            <a:r>
              <a:rPr lang="fr-FR" dirty="0" smtClean="0"/>
              <a:t>SPECIFICATIONS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71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TECHNICALS </a:t>
            </a:r>
            <a:r>
              <a:rPr lang="fr-FR" dirty="0" smtClean="0"/>
              <a:t>CHOICES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87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hlinkClick r:id="rId2"/>
              </a:rPr>
              <a:t>iLearn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30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OTHER </a:t>
            </a:r>
            <a:r>
              <a:rPr lang="fr-FR" dirty="0" smtClean="0"/>
              <a:t>FONCTIONALITY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76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855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 for </a:t>
            </a:r>
            <a:r>
              <a:rPr lang="fr-FR" dirty="0" err="1" smtClean="0"/>
              <a:t>your</a:t>
            </a:r>
            <a:r>
              <a:rPr lang="fr-FR" dirty="0" smtClean="0"/>
              <a:t> attention , have 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got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question ?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FIORANVANTI &amp; SIERADZKI - ENGLISH - TN - 2015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49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</TotalTime>
  <Words>132</Words>
  <Application>Microsoft Office PowerPoint</Application>
  <PresentationFormat>Affichage à l'écran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Angles</vt:lpstr>
      <vt:lpstr>iLEARN</vt:lpstr>
      <vt:lpstr>SUMMARY</vt:lpstr>
      <vt:lpstr>INTRODUCTION</vt:lpstr>
      <vt:lpstr>REMINDER SPECIFICATIONS</vt:lpstr>
      <vt:lpstr>TECHNICALS CHOICES</vt:lpstr>
      <vt:lpstr>DEMO</vt:lpstr>
      <vt:lpstr>OTHER FONCTIONALITY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iLEARN</dc:title>
  <dc:creator>Florian SIERADZKI</dc:creator>
  <cp:lastModifiedBy>Florian SIERADZKI</cp:lastModifiedBy>
  <cp:revision>4</cp:revision>
  <dcterms:created xsi:type="dcterms:W3CDTF">2015-05-11T07:24:48Z</dcterms:created>
  <dcterms:modified xsi:type="dcterms:W3CDTF">2015-05-11T07:52:19Z</dcterms:modified>
</cp:coreProperties>
</file>