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49A16-DCD2-45C4-4AD7-BA60762D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2EBEC7-9165-987D-4A5C-6BFD282E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33C94-FAD0-68D9-DC88-5D7AEE60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545D6-2ADB-2D4F-61E1-43F4389B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C32DC-997A-0AEB-3EFD-F65B24CC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9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DA601-1731-637D-6ED9-6DC55EC5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BD93B6-E28B-B81D-1B49-62AE4DC76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F454E-1C2F-77C6-29AF-4E140991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68243-5E10-943B-62D3-4E0391EF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ECE77-7E2F-9B8F-9DF0-7F9EDA52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07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4D2EEE-F58D-2BBB-CCDB-FCBA10DB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754B3-0C36-82BD-3B18-51F851F6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AD2D0-3CFD-CB95-469B-34FFB7CA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9C99B-17F4-C338-B6E8-E93824F5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BFACF-5257-0BD6-B795-7E1CF53F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5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811CD-44BA-AE43-7A40-18B4EDC2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00497-CD29-1FEA-11E0-9ECD7A0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D85976-2AF1-A9F4-FA47-63B6198E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53CA6-FD55-FFDF-00A6-E6CC80B6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FDDB7-6FB1-9B9B-0A34-D5FB403E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2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58C42-8825-116E-71BD-4D3A852D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C40D54-2021-E86B-CC26-CBCA13FBB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96BFC-683E-F150-0D41-42B4A07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CF511-2F52-1C08-FCDA-8E3A3EA2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25F7B-0032-C1BD-A08A-EC7108F1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2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472E-2B52-8E38-DB30-AFAE2412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2BD29-CC3B-2F21-4912-04594098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C76BD-EE8B-02E3-8A5A-0A2AC87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A2252D-5B32-3EEB-5210-54AB3D7D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EBE18-7907-BE20-A4F1-37ADF37E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A55D96-E278-A7D0-A318-74A1B737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8180B-DF66-DBAB-2308-C45CCCB0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ABA68-0530-7438-8F6F-AFFD53FE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09596A-0797-8B91-BF9D-D7084FEC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B7E864-FEAB-B3FB-40B1-D2C695321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76CBFD-282E-2905-9F28-BE17FA824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83C519-921B-6A4B-CD7C-9CDFE9BC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2F32F8-8F76-B7C4-29B2-2CAE90F5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1F185A-0ED2-65A8-7276-7897FFB8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1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F5212-104C-D512-377C-C0C4E07D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F0375F-A8FC-EAB5-5ED9-ABDCDF90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197EBE-BC7D-C64A-5D8F-CE86DC48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74EA14-6AF8-CC6E-F68D-53764DF3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1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D8E07E-AFEE-B5C0-29BC-6DDAD888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8303A2-D715-88C3-260C-3EDFB084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3A2741-3616-F578-7EAE-8D0C3B0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86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0A19A-AF1A-8EDB-689F-47150F6B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F5040-EAFB-36CA-B1D2-B28775DB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7FA58B-F314-2C98-62BE-BFB527BD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7AF87B-89CF-B509-6875-206B2A9E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A9D1B-C1CA-D437-1B45-E3456E04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92392-317D-E611-D776-3873A422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58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9DC26-70F8-1B7F-198C-167F5D78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9B6FA6-1C41-EE56-A70F-B353E7787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53B7B-13D9-D5E1-F853-67753F4A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8F1592-9FBE-DE5C-68BA-D3B5A028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212B17-E05B-A3E9-6EF2-08A74C9E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C1469-3768-BC42-EF19-A883C042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2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6897B6-F0E8-375A-6747-D806B7B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396953-44A9-3673-2013-F3B7553F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A74A2-8EB3-07AC-0975-FEC1876F8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90EE6-2AEC-45BC-A29B-495C8C34F323}" type="datetimeFigureOut">
              <a:rPr lang="es-CO" smtClean="0"/>
              <a:t>17/08/2024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EF44B-9B30-7696-7041-691BF0BE1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C315F-6B50-D5C0-5B99-E81F40B2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40029-6D02-48E6-ADD4-EFD08E6A4E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8F2F1-D72F-44FA-A3E0-7D03AAC5F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Ejercicios básicos de programación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C57DC-11B1-D8B0-D540-A1B17F27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700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Oval 513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3D313-063F-2D95-DD45-26E6FD61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para diagrama de flujo</a:t>
            </a:r>
          </a:p>
        </p:txBody>
      </p:sp>
      <p:pic>
        <p:nvPicPr>
          <p:cNvPr id="5122" name="Picture 2" descr="Actividades - Página web de cejisefuyu">
            <a:extLst>
              <a:ext uri="{FF2B5EF4-FFF2-40B4-BE49-F238E27FC236}">
                <a16:creationId xmlns:a16="http://schemas.microsoft.com/office/drawing/2014/main" id="{ABCD6348-BB7B-F7E8-E737-CCA38190B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5942" y="2121601"/>
            <a:ext cx="2560320" cy="26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9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2C23E1-6172-4503-925A-48D6CFEE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Suma de Dos Números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9E70F-BADF-F204-356F-76FDD9CF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s-ES" dirty="0"/>
              <a:t>Descripción: </a:t>
            </a:r>
          </a:p>
          <a:p>
            <a:pPr marL="0" indent="0">
              <a:buNone/>
            </a:pPr>
            <a:r>
              <a:rPr lang="es-ES" dirty="0"/>
              <a:t>Crear un diagrama de flujo que sume dos números proporcionados por el usuario.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Puntos clave: </a:t>
            </a:r>
          </a:p>
          <a:p>
            <a:pPr lvl="1"/>
            <a:r>
              <a:rPr lang="es-ES" dirty="0"/>
              <a:t>Pedir entrada de dos números.</a:t>
            </a:r>
          </a:p>
          <a:p>
            <a:pPr lvl="1"/>
            <a:r>
              <a:rPr lang="es-ES" dirty="0"/>
              <a:t>Sumar los números.</a:t>
            </a:r>
          </a:p>
          <a:p>
            <a:pPr lvl="1"/>
            <a:r>
              <a:rPr lang="es-ES" dirty="0"/>
              <a:t>Mostrar el resultado.</a:t>
            </a:r>
            <a:endParaRPr lang="es-CO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clas de cajas registradoras antiguas">
            <a:extLst>
              <a:ext uri="{FF2B5EF4-FFF2-40B4-BE49-F238E27FC236}">
                <a16:creationId xmlns:a16="http://schemas.microsoft.com/office/drawing/2014/main" id="{46824027-EFAA-A1C3-8046-9F4BFCBB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77" r="28140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89C40D-4A22-B263-CEDC-26D320E1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s-CO" sz="4100"/>
              <a:t>Identificación de Números Pares o Impares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466CB-7E2E-746A-6012-9BED667E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s-ES" dirty="0"/>
              <a:t>Descripción: </a:t>
            </a:r>
          </a:p>
          <a:p>
            <a:pPr marL="0" indent="0">
              <a:buNone/>
            </a:pPr>
            <a:r>
              <a:rPr lang="es-ES" dirty="0"/>
              <a:t>Desarrollar un diagrama de flujo para determinar si un número es par o impar.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Puntos clave:</a:t>
            </a:r>
          </a:p>
          <a:p>
            <a:pPr lvl="1"/>
            <a:r>
              <a:rPr lang="es-ES" dirty="0"/>
              <a:t>Pedir entrada de un número.</a:t>
            </a:r>
          </a:p>
          <a:p>
            <a:pPr lvl="1"/>
            <a:r>
              <a:rPr lang="es-ES" dirty="0"/>
              <a:t>Usar una condición para verificar si el número es divisible por 2.</a:t>
            </a:r>
          </a:p>
          <a:p>
            <a:pPr lvl="1"/>
            <a:r>
              <a:rPr lang="es-ES" dirty="0"/>
              <a:t>Mostrar si el número es par o impar.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78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927ECB95-6FED-AA9A-1151-4C46A6FC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A8CE4C-1A13-E231-90D6-65452D37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s-CO" dirty="0"/>
              <a:t>Cálculo de Factorial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F8925-E9BA-0C0B-565E-3E457F29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s-ES" dirty="0"/>
              <a:t>Descripción: </a:t>
            </a:r>
          </a:p>
          <a:p>
            <a:pPr marL="0" indent="0">
              <a:buNone/>
            </a:pPr>
            <a:r>
              <a:rPr lang="es-ES" dirty="0"/>
              <a:t>Crear un diagrama de flujo que calcule el factorial de un número dado.</a:t>
            </a:r>
          </a:p>
          <a:p>
            <a:endParaRPr lang="es-ES" dirty="0"/>
          </a:p>
          <a:p>
            <a:r>
              <a:rPr lang="es-ES" dirty="0"/>
              <a:t>Puntos clave:</a:t>
            </a:r>
          </a:p>
          <a:p>
            <a:pPr lvl="1"/>
            <a:r>
              <a:rPr lang="es-ES" dirty="0"/>
              <a:t>Pedir entrada de un número.</a:t>
            </a:r>
          </a:p>
          <a:p>
            <a:pPr lvl="1"/>
            <a:r>
              <a:rPr lang="es-ES" dirty="0"/>
              <a:t>Realizar una iteración para calcular el factorial.</a:t>
            </a:r>
          </a:p>
          <a:p>
            <a:pPr lvl="1"/>
            <a:r>
              <a:rPr lang="es-ES" dirty="0"/>
              <a:t>Mostrar el resultado.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40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1A161F-E6F7-2EBD-A472-2157648A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s-CO" sz="4000"/>
              <a:t>Conversión de Temperatura</a:t>
            </a:r>
          </a:p>
        </p:txBody>
      </p:sp>
      <p:pic>
        <p:nvPicPr>
          <p:cNvPr id="5" name="Picture 4" descr="Primer plano de un teclado numérico de calculadora">
            <a:extLst>
              <a:ext uri="{FF2B5EF4-FFF2-40B4-BE49-F238E27FC236}">
                <a16:creationId xmlns:a16="http://schemas.microsoft.com/office/drawing/2014/main" id="{A2D7F07D-96F5-DCBE-8472-4EB77035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13" r="3304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611D8-1E33-489F-9B2F-659AB66E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s-ES" sz="2000"/>
              <a:t>Descripción: </a:t>
            </a:r>
          </a:p>
          <a:p>
            <a:pPr marL="0" indent="0">
              <a:buNone/>
            </a:pPr>
            <a:r>
              <a:rPr lang="es-ES" sz="2000"/>
              <a:t>Crear un diagrama de flujo para convertir grados Celsius a Fahrenheit.</a:t>
            </a:r>
          </a:p>
          <a:p>
            <a:pPr marL="0" indent="0">
              <a:buNone/>
            </a:pPr>
            <a:endParaRPr lang="es-ES" sz="2000"/>
          </a:p>
          <a:p>
            <a:r>
              <a:rPr lang="es-ES" sz="2000"/>
              <a:t>Puntos clave:</a:t>
            </a:r>
          </a:p>
          <a:p>
            <a:pPr lvl="1"/>
            <a:r>
              <a:rPr lang="es-ES" sz="2000"/>
              <a:t>Pedir entrada de la temperatura en Celsius.</a:t>
            </a:r>
          </a:p>
          <a:p>
            <a:pPr lvl="1"/>
            <a:r>
              <a:rPr lang="es-ES" sz="2000"/>
              <a:t>Aplicar la fórmula de conversión: 𝐹=9/5×𝐶+32.</a:t>
            </a:r>
          </a:p>
          <a:p>
            <a:pPr lvl="1"/>
            <a:r>
              <a:rPr lang="es-ES" sz="2000"/>
              <a:t>Mostrar la temperatura en Fahrenheit.</a:t>
            </a: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202872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Números de cotización bursátil en una pantalla digital">
            <a:extLst>
              <a:ext uri="{FF2B5EF4-FFF2-40B4-BE49-F238E27FC236}">
                <a16:creationId xmlns:a16="http://schemas.microsoft.com/office/drawing/2014/main" id="{2A75F585-C4C7-565A-C76F-C431755B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55" r="17603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0BA5A-7FAF-D398-4A2E-F8892144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s-ES"/>
              <a:t>Encontrar el Mayor de Tres Números</a:t>
            </a:r>
            <a:endParaRPr lang="es-CO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393C8C5-D9B1-161F-1FFE-72F68C6C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s-ES"/>
              <a:t>Descripción: </a:t>
            </a:r>
          </a:p>
          <a:p>
            <a:pPr marL="0" indent="0">
              <a:buNone/>
            </a:pPr>
            <a:r>
              <a:rPr lang="es-ES"/>
              <a:t>Desarrollar un diagrama de flujo que encuentre el mayor de tres números dados.</a:t>
            </a:r>
          </a:p>
          <a:p>
            <a:pPr marL="0" indent="0">
              <a:buNone/>
            </a:pPr>
            <a:endParaRPr lang="es-ES"/>
          </a:p>
          <a:p>
            <a:r>
              <a:rPr lang="es-ES"/>
              <a:t>Puntos clave:</a:t>
            </a:r>
          </a:p>
          <a:p>
            <a:pPr lvl="1"/>
            <a:r>
              <a:rPr lang="es-ES"/>
              <a:t>Pedir entrada de tres números.</a:t>
            </a:r>
          </a:p>
          <a:p>
            <a:pPr lvl="1"/>
            <a:r>
              <a:rPr lang="es-ES"/>
              <a:t>Usar condiciones para comparar los números.</a:t>
            </a:r>
          </a:p>
          <a:p>
            <a:pPr lvl="1"/>
            <a:r>
              <a:rPr lang="es-ES"/>
              <a:t>Mostrar el mayor de los tres.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8A80829819184CACED5C7DBB86CB9A" ma:contentTypeVersion="1" ma:contentTypeDescription="Crear nuevo documento." ma:contentTypeScope="" ma:versionID="71743fb87079da89f8135cb04d76feb6">
  <xsd:schema xmlns:xsd="http://www.w3.org/2001/XMLSchema" xmlns:xs="http://www.w3.org/2001/XMLSchema" xmlns:p="http://schemas.microsoft.com/office/2006/metadata/properties" xmlns:ns2="0fbac2a6-04e6-4290-8691-00e45722228e" targetNamespace="http://schemas.microsoft.com/office/2006/metadata/properties" ma:root="true" ma:fieldsID="5af5e989bcf9af97c62052cd71f1db51" ns2:_="">
    <xsd:import namespace="0fbac2a6-04e6-4290-8691-00e45722228e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ac2a6-04e6-4290-8691-00e45722228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662A0-9795-46CB-8A7D-46E04BF11BB4}"/>
</file>

<file path=customXml/itemProps2.xml><?xml version="1.0" encoding="utf-8"?>
<ds:datastoreItem xmlns:ds="http://schemas.openxmlformats.org/officeDocument/2006/customXml" ds:itemID="{4AE609AA-9797-4605-A992-CD1701408D41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234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Ejercicios básicos de programación</vt:lpstr>
      <vt:lpstr>Software para diagrama de flujo</vt:lpstr>
      <vt:lpstr>Suma de Dos Números</vt:lpstr>
      <vt:lpstr>Identificación de Números Pares o Impares</vt:lpstr>
      <vt:lpstr>Cálculo de Factorial</vt:lpstr>
      <vt:lpstr>Conversión de Temperatura</vt:lpstr>
      <vt:lpstr>Encontrar el Mayor de Tres Números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Esteban Ricardo Higuera Villalba</dc:creator>
  <cp:lastModifiedBy>Esteban Ricardo Higuera Villalba</cp:lastModifiedBy>
  <cp:revision>1</cp:revision>
  <dcterms:created xsi:type="dcterms:W3CDTF">2024-08-17T15:48:59Z</dcterms:created>
  <dcterms:modified xsi:type="dcterms:W3CDTF">2024-08-17T16:02:23Z</dcterms:modified>
</cp:coreProperties>
</file>