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66" d="100"/>
          <a:sy n="66" d="100"/>
        </p:scale>
        <p:origin x="1190"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184527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7E5BFC-76D1-439E-B75B-2198D1D5629A}"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2739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3580607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00FB1-BB21-4BD7-87AF-49E8F755E7A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9231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1485434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7E5BFC-76D1-439E-B75B-2198D1D5629A}" type="datetimeFigureOut">
              <a:rPr lang="en-US" smtClean="0"/>
              <a:t>2/3/2015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485274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7E5BFC-76D1-439E-B75B-2198D1D5629A}" type="datetimeFigureOut">
              <a:rPr lang="en-US" smtClean="0"/>
              <a:t>2/3/2015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107672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621057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253492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315979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332755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7E5BFC-76D1-439E-B75B-2198D1D5629A}"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349579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7E5BFC-76D1-439E-B75B-2198D1D5629A}" type="datetimeFigureOut">
              <a:rPr lang="en-US" smtClean="0"/>
              <a:t>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235892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331843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54359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E7E5BFC-76D1-439E-B75B-2198D1D5629A}" type="datetimeFigureOut">
              <a:rPr lang="en-US" smtClean="0"/>
              <a:t>2/3/2015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22531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7E5BFC-76D1-439E-B75B-2198D1D5629A}"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00FB1-BB21-4BD7-87AF-49E8F755E7A0}" type="slidenum">
              <a:rPr lang="en-US" smtClean="0"/>
              <a:t>‹#›</a:t>
            </a:fld>
            <a:endParaRPr lang="en-US"/>
          </a:p>
        </p:txBody>
      </p:sp>
    </p:spTree>
    <p:extLst>
      <p:ext uri="{BB962C8B-B14F-4D97-AF65-F5344CB8AC3E}">
        <p14:creationId xmlns:p14="http://schemas.microsoft.com/office/powerpoint/2010/main" val="238577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7E5BFC-76D1-439E-B75B-2198D1D5629A}" type="datetimeFigureOut">
              <a:rPr lang="en-US" smtClean="0"/>
              <a:t>2/3/2015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400FB1-BB21-4BD7-87AF-49E8F755E7A0}" type="slidenum">
              <a:rPr lang="en-US" smtClean="0"/>
              <a:t>‹#›</a:t>
            </a:fld>
            <a:endParaRPr lang="en-US"/>
          </a:p>
        </p:txBody>
      </p:sp>
    </p:spTree>
    <p:extLst>
      <p:ext uri="{BB962C8B-B14F-4D97-AF65-F5344CB8AC3E}">
        <p14:creationId xmlns:p14="http://schemas.microsoft.com/office/powerpoint/2010/main" val="29289580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Campus Clubs</a:t>
            </a:r>
            <a:endParaRPr lang="en-US" dirty="0"/>
          </a:p>
        </p:txBody>
      </p:sp>
      <p:sp>
        <p:nvSpPr>
          <p:cNvPr id="3" name="Subtitle 2"/>
          <p:cNvSpPr>
            <a:spLocks noGrp="1"/>
          </p:cNvSpPr>
          <p:nvPr>
            <p:ph type="subTitle" idx="1"/>
          </p:nvPr>
        </p:nvSpPr>
        <p:spPr/>
        <p:txBody>
          <a:bodyPr/>
          <a:lstStyle/>
          <a:p>
            <a:r>
              <a:rPr lang="en-US" dirty="0" smtClean="0"/>
              <a:t>N-Tiered 2 Semester Project by Juan Andujar &amp; Patrick Kelly</a:t>
            </a:r>
            <a:endParaRPr lang="en-US" dirty="0"/>
          </a:p>
        </p:txBody>
      </p:sp>
    </p:spTree>
    <p:extLst>
      <p:ext uri="{BB962C8B-B14F-4D97-AF65-F5344CB8AC3E}">
        <p14:creationId xmlns:p14="http://schemas.microsoft.com/office/powerpoint/2010/main" val="265034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34" y="164288"/>
            <a:ext cx="5092906" cy="1574808"/>
          </a:xfrm>
        </p:spPr>
        <p:txBody>
          <a:bodyPr/>
          <a:lstStyle/>
          <a:p>
            <a:r>
              <a:rPr lang="en-US" dirty="0" smtClean="0"/>
              <a:t>Request Page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2" r="32"/>
          <a:stretch>
            <a:fillRect/>
          </a:stretch>
        </p:blipFill>
        <p:spPr>
          <a:xfrm>
            <a:off x="4649372" y="1231800"/>
            <a:ext cx="7334284" cy="4036827"/>
          </a:xfrm>
          <a:ln>
            <a:noFill/>
          </a:ln>
        </p:spPr>
      </p:pic>
      <p:sp>
        <p:nvSpPr>
          <p:cNvPr id="4" name="Text Placeholder 3"/>
          <p:cNvSpPr>
            <a:spLocks noGrp="1"/>
          </p:cNvSpPr>
          <p:nvPr>
            <p:ph type="body" sz="half" idx="2"/>
          </p:nvPr>
        </p:nvSpPr>
        <p:spPr>
          <a:xfrm>
            <a:off x="136381" y="1967695"/>
            <a:ext cx="3671689" cy="4178462"/>
          </a:xfrm>
        </p:spPr>
        <p:txBody>
          <a:bodyPr>
            <a:normAutofit/>
          </a:bodyPr>
          <a:lstStyle/>
          <a:p>
            <a:r>
              <a:rPr lang="en-US" dirty="0" smtClean="0"/>
              <a:t>The request page is a part of the add club page. It allows us to confirm an executive member into a club. </a:t>
            </a:r>
          </a:p>
          <a:p>
            <a:endParaRPr lang="en-US" dirty="0"/>
          </a:p>
          <a:p>
            <a:r>
              <a:rPr lang="en-US" dirty="0" smtClean="0"/>
              <a:t>Once an executive member accepts the club invite through their request page, they will be a part of the club. </a:t>
            </a:r>
          </a:p>
          <a:p>
            <a:endParaRPr lang="en-US" dirty="0"/>
          </a:p>
          <a:p>
            <a:r>
              <a:rPr lang="en-US" dirty="0" smtClean="0"/>
              <a:t>All E-board members of a club must accept club invites on the request page in order to successfully create a club. </a:t>
            </a:r>
            <a:endParaRPr lang="en-US" dirty="0"/>
          </a:p>
        </p:txBody>
      </p:sp>
    </p:spTree>
    <p:extLst>
      <p:ext uri="{BB962C8B-B14F-4D97-AF65-F5344CB8AC3E}">
        <p14:creationId xmlns:p14="http://schemas.microsoft.com/office/powerpoint/2010/main" val="336735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60" y="164288"/>
            <a:ext cx="5092906" cy="1574808"/>
          </a:xfrm>
        </p:spPr>
        <p:txBody>
          <a:bodyPr>
            <a:normAutofit/>
          </a:bodyPr>
          <a:lstStyle/>
          <a:p>
            <a:r>
              <a:rPr lang="en-US" dirty="0"/>
              <a:t>Club </a:t>
            </a:r>
            <a:r>
              <a:rPr lang="en-US" dirty="0" smtClean="0"/>
              <a:t>Page</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765" r="765"/>
          <a:stretch>
            <a:fillRect/>
          </a:stretch>
        </p:blipFill>
        <p:spPr>
          <a:xfrm>
            <a:off x="4583576" y="1407151"/>
            <a:ext cx="7339680" cy="4037652"/>
          </a:xfrm>
        </p:spPr>
      </p:pic>
      <p:sp>
        <p:nvSpPr>
          <p:cNvPr id="4" name="Text Placeholder 3"/>
          <p:cNvSpPr>
            <a:spLocks noGrp="1"/>
          </p:cNvSpPr>
          <p:nvPr>
            <p:ph type="body" sz="half" idx="2"/>
          </p:nvPr>
        </p:nvSpPr>
        <p:spPr>
          <a:xfrm>
            <a:off x="124808" y="1967695"/>
            <a:ext cx="4458768" cy="4213185"/>
          </a:xfrm>
        </p:spPr>
        <p:txBody>
          <a:bodyPr>
            <a:normAutofit/>
          </a:bodyPr>
          <a:lstStyle/>
          <a:p>
            <a:r>
              <a:rPr lang="en-US" dirty="0" smtClean="0"/>
              <a:t>The club page contains all of the information regarded towards a specified club. </a:t>
            </a:r>
          </a:p>
          <a:p>
            <a:endParaRPr lang="en-US" dirty="0"/>
          </a:p>
          <a:p>
            <a:r>
              <a:rPr lang="en-US" dirty="0" smtClean="0"/>
              <a:t>Here the user will be capable of viewing the active executive board and member roster, meeting times of the club, and even a description of the clubs. </a:t>
            </a:r>
            <a:endParaRPr lang="en-US" dirty="0"/>
          </a:p>
        </p:txBody>
      </p:sp>
    </p:spTree>
    <p:extLst>
      <p:ext uri="{BB962C8B-B14F-4D97-AF65-F5344CB8AC3E}">
        <p14:creationId xmlns:p14="http://schemas.microsoft.com/office/powerpoint/2010/main" val="254533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10" y="199013"/>
            <a:ext cx="5092906" cy="1574808"/>
          </a:xfrm>
        </p:spPr>
        <p:txBody>
          <a:bodyPr>
            <a:normAutofit/>
          </a:bodyPr>
          <a:lstStyle/>
          <a:p>
            <a:r>
              <a:rPr lang="en-US" dirty="0"/>
              <a:t>Club Edit Page 	</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53" r="153"/>
          <a:stretch>
            <a:fillRect/>
          </a:stretch>
        </p:blipFill>
        <p:spPr>
          <a:xfrm>
            <a:off x="4815753" y="1331765"/>
            <a:ext cx="7074185" cy="3912260"/>
          </a:xfrm>
        </p:spPr>
      </p:pic>
      <p:sp>
        <p:nvSpPr>
          <p:cNvPr id="4" name="Text Placeholder 3"/>
          <p:cNvSpPr>
            <a:spLocks noGrp="1"/>
          </p:cNvSpPr>
          <p:nvPr>
            <p:ph type="body" sz="half" idx="2"/>
          </p:nvPr>
        </p:nvSpPr>
        <p:spPr>
          <a:xfrm>
            <a:off x="147958" y="2002421"/>
            <a:ext cx="4030504" cy="3877518"/>
          </a:xfrm>
        </p:spPr>
        <p:txBody>
          <a:bodyPr>
            <a:normAutofit/>
          </a:bodyPr>
          <a:lstStyle/>
          <a:p>
            <a:r>
              <a:rPr lang="en-US" dirty="0" smtClean="0"/>
              <a:t>This page is a part of the club page which will allow executive members to edit the current club page. </a:t>
            </a:r>
          </a:p>
          <a:p>
            <a:endParaRPr lang="en-US" dirty="0"/>
          </a:p>
          <a:p>
            <a:r>
              <a:rPr lang="en-US" dirty="0" smtClean="0"/>
              <a:t>Here executive members can update their executive board, members, club meeting times, and descriptions of the club. </a:t>
            </a:r>
            <a:endParaRPr lang="en-US" dirty="0"/>
          </a:p>
        </p:txBody>
      </p:sp>
    </p:spTree>
    <p:extLst>
      <p:ext uri="{BB962C8B-B14F-4D97-AF65-F5344CB8AC3E}">
        <p14:creationId xmlns:p14="http://schemas.microsoft.com/office/powerpoint/2010/main" val="340931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34" y="210122"/>
            <a:ext cx="5092906" cy="1574808"/>
          </a:xfrm>
        </p:spPr>
        <p:txBody>
          <a:bodyPr>
            <a:normAutofit/>
          </a:bodyPr>
          <a:lstStyle/>
          <a:p>
            <a:r>
              <a:rPr lang="en-US" dirty="0"/>
              <a:t>About </a:t>
            </a:r>
            <a:r>
              <a:rPr lang="en-US" dirty="0" smtClean="0"/>
              <a:t>Page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871" r="871"/>
          <a:stretch>
            <a:fillRect/>
          </a:stretch>
        </p:blipFill>
        <p:spPr>
          <a:xfrm>
            <a:off x="4428281" y="1298468"/>
            <a:ext cx="7363961" cy="4156364"/>
          </a:xfrm>
        </p:spPr>
      </p:pic>
      <p:sp>
        <p:nvSpPr>
          <p:cNvPr id="4" name="Text Placeholder 3"/>
          <p:cNvSpPr>
            <a:spLocks noGrp="1"/>
          </p:cNvSpPr>
          <p:nvPr>
            <p:ph type="body" sz="half" idx="2"/>
          </p:nvPr>
        </p:nvSpPr>
        <p:spPr>
          <a:xfrm>
            <a:off x="182682" y="2013530"/>
            <a:ext cx="3451770" cy="3310824"/>
          </a:xfrm>
        </p:spPr>
        <p:txBody>
          <a:bodyPr/>
          <a:lstStyle/>
          <a:p>
            <a:r>
              <a:rPr lang="en-US" dirty="0" smtClean="0"/>
              <a:t>The about page will contain a brief description of Campus Clubs developers along with our primary focus of this website. </a:t>
            </a:r>
            <a:endParaRPr lang="en-US" dirty="0"/>
          </a:p>
        </p:txBody>
      </p:sp>
    </p:spTree>
    <p:extLst>
      <p:ext uri="{BB962C8B-B14F-4D97-AF65-F5344CB8AC3E}">
        <p14:creationId xmlns:p14="http://schemas.microsoft.com/office/powerpoint/2010/main" val="135780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7256" y="0"/>
            <a:ext cx="4848045" cy="1600200"/>
          </a:xfrm>
        </p:spPr>
        <p:txBody>
          <a:bodyPr>
            <a:normAutofit/>
          </a:bodyPr>
          <a:lstStyle/>
          <a:p>
            <a:pPr algn="ctr"/>
            <a:r>
              <a:rPr lang="en-US" dirty="0" smtClean="0"/>
              <a:t>Main focus of Campus Clubs</a:t>
            </a:r>
            <a:endParaRPr lang="en-US" dirty="0"/>
          </a:p>
        </p:txBody>
      </p:sp>
      <p:sp>
        <p:nvSpPr>
          <p:cNvPr id="4" name="Text Placeholder 3"/>
          <p:cNvSpPr>
            <a:spLocks noGrp="1"/>
          </p:cNvSpPr>
          <p:nvPr>
            <p:ph type="body" sz="half" idx="2"/>
          </p:nvPr>
        </p:nvSpPr>
        <p:spPr>
          <a:xfrm>
            <a:off x="4222245" y="2057400"/>
            <a:ext cx="3498069" cy="3669175"/>
          </a:xfrm>
        </p:spPr>
        <p:txBody>
          <a:bodyPr>
            <a:normAutofit/>
          </a:bodyPr>
          <a:lstStyle/>
          <a:p>
            <a:r>
              <a:rPr lang="en-US" dirty="0"/>
              <a:t>The point of this website is to </a:t>
            </a:r>
            <a:r>
              <a:rPr lang="en-US" dirty="0" smtClean="0"/>
              <a:t>centralize </a:t>
            </a:r>
            <a:r>
              <a:rPr lang="en-US" dirty="0"/>
              <a:t>and facilitate club interaction amongst executive members, students already in clubs, and even newcomers as well. </a:t>
            </a:r>
            <a:endParaRPr lang="en-US" dirty="0" smtClean="0"/>
          </a:p>
          <a:p>
            <a:endParaRPr lang="en-US" dirty="0"/>
          </a:p>
          <a:p>
            <a:r>
              <a:rPr lang="en-US" dirty="0" smtClean="0"/>
              <a:t>Having </a:t>
            </a:r>
            <a:r>
              <a:rPr lang="en-US" dirty="0"/>
              <a:t>one place for all campus club organizations will also provide a greater level of cohesion and understanding about each club. </a:t>
            </a:r>
          </a:p>
        </p:txBody>
      </p:sp>
    </p:spTree>
    <p:extLst>
      <p:ext uri="{BB962C8B-B14F-4D97-AF65-F5344CB8AC3E}">
        <p14:creationId xmlns:p14="http://schemas.microsoft.com/office/powerpoint/2010/main" val="414121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0941" y="0"/>
            <a:ext cx="5092906" cy="1574808"/>
          </a:xfrm>
        </p:spPr>
        <p:txBody>
          <a:bodyPr/>
          <a:lstStyle/>
          <a:p>
            <a:pPr algn="ctr"/>
            <a:r>
              <a:rPr lang="en-US" dirty="0" smtClean="0"/>
              <a:t>Abstract </a:t>
            </a:r>
            <a:endParaRPr lang="en-US" dirty="0"/>
          </a:p>
        </p:txBody>
      </p:sp>
      <p:sp>
        <p:nvSpPr>
          <p:cNvPr id="4" name="Text Placeholder 3"/>
          <p:cNvSpPr>
            <a:spLocks noGrp="1"/>
          </p:cNvSpPr>
          <p:nvPr>
            <p:ph type="body" sz="half" idx="2"/>
          </p:nvPr>
        </p:nvSpPr>
        <p:spPr>
          <a:xfrm>
            <a:off x="3613482" y="2257063"/>
            <a:ext cx="5084979" cy="3345084"/>
          </a:xfrm>
        </p:spPr>
        <p:txBody>
          <a:bodyPr>
            <a:normAutofit/>
          </a:bodyPr>
          <a:lstStyle/>
          <a:p>
            <a:r>
              <a:rPr lang="en-US" dirty="0" smtClean="0"/>
              <a:t>Campus Clubs is a website that will make it easier for students to keep track and view their club. Students will be capable of adding clubs they are interested in through tags along with the capability of creating a club. </a:t>
            </a:r>
          </a:p>
          <a:p>
            <a:r>
              <a:rPr lang="en-US" dirty="0" smtClean="0"/>
              <a:t>Students will also be capable managing their club e-board, member list, meeting times, and even update their club page. </a:t>
            </a:r>
          </a:p>
        </p:txBody>
      </p:sp>
    </p:spTree>
    <p:extLst>
      <p:ext uri="{BB962C8B-B14F-4D97-AF65-F5344CB8AC3E}">
        <p14:creationId xmlns:p14="http://schemas.microsoft.com/office/powerpoint/2010/main" val="73099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587" y="183044"/>
            <a:ext cx="3932237" cy="1600200"/>
          </a:xfrm>
        </p:spPr>
        <p:txBody>
          <a:bodyPr/>
          <a:lstStyle/>
          <a:p>
            <a:pPr algn="ctr"/>
            <a:r>
              <a:rPr lang="en-US" dirty="0" smtClean="0"/>
              <a:t>Web Pages</a:t>
            </a:r>
            <a:endParaRPr lang="en-US" dirty="0"/>
          </a:p>
        </p:txBody>
      </p:sp>
      <p:sp>
        <p:nvSpPr>
          <p:cNvPr id="4" name="Text Placeholder 3"/>
          <p:cNvSpPr>
            <a:spLocks noGrp="1"/>
          </p:cNvSpPr>
          <p:nvPr>
            <p:ph type="body" sz="half" idx="2"/>
          </p:nvPr>
        </p:nvSpPr>
        <p:spPr>
          <a:xfrm>
            <a:off x="4086587" y="1783244"/>
            <a:ext cx="3932237" cy="3811588"/>
          </a:xfrm>
        </p:spPr>
        <p:txBody>
          <a:bodyPr/>
          <a:lstStyle/>
          <a:p>
            <a:pPr algn="ctr"/>
            <a:r>
              <a:rPr lang="en-US" dirty="0" smtClean="0"/>
              <a:t>Home </a:t>
            </a:r>
          </a:p>
          <a:p>
            <a:pPr algn="ctr"/>
            <a:r>
              <a:rPr lang="en-US" dirty="0" smtClean="0"/>
              <a:t>Login</a:t>
            </a:r>
          </a:p>
          <a:p>
            <a:pPr algn="ctr"/>
            <a:r>
              <a:rPr lang="en-US" dirty="0" smtClean="0"/>
              <a:t>Signup </a:t>
            </a:r>
          </a:p>
          <a:p>
            <a:pPr algn="ctr"/>
            <a:r>
              <a:rPr lang="en-US" dirty="0" smtClean="0"/>
              <a:t>Interests</a:t>
            </a:r>
          </a:p>
          <a:p>
            <a:pPr algn="ctr"/>
            <a:r>
              <a:rPr lang="en-US" dirty="0" smtClean="0"/>
              <a:t>Club List</a:t>
            </a:r>
          </a:p>
          <a:p>
            <a:pPr algn="ctr"/>
            <a:r>
              <a:rPr lang="en-US" dirty="0" smtClean="0"/>
              <a:t>Add Club</a:t>
            </a:r>
          </a:p>
          <a:p>
            <a:pPr algn="ctr"/>
            <a:r>
              <a:rPr lang="en-US" dirty="0" smtClean="0"/>
              <a:t>Request Page</a:t>
            </a:r>
          </a:p>
          <a:p>
            <a:pPr algn="ctr"/>
            <a:r>
              <a:rPr lang="en-US" dirty="0" smtClean="0"/>
              <a:t>About Page</a:t>
            </a:r>
          </a:p>
          <a:p>
            <a:pPr algn="ctr"/>
            <a:r>
              <a:rPr lang="en-US" dirty="0" smtClean="0"/>
              <a:t>Club Page</a:t>
            </a:r>
          </a:p>
          <a:p>
            <a:pPr algn="ctr"/>
            <a:r>
              <a:rPr lang="en-US" dirty="0" smtClean="0"/>
              <a:t>Club Edit Page</a:t>
            </a:r>
            <a:endParaRPr lang="en-US" dirty="0"/>
          </a:p>
        </p:txBody>
      </p:sp>
    </p:spTree>
    <p:extLst>
      <p:ext uri="{BB962C8B-B14F-4D97-AF65-F5344CB8AC3E}">
        <p14:creationId xmlns:p14="http://schemas.microsoft.com/office/powerpoint/2010/main" val="147529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60" y="105018"/>
            <a:ext cx="5092906" cy="1574808"/>
          </a:xfrm>
        </p:spPr>
        <p:txBody>
          <a:bodyPr/>
          <a:lstStyle/>
          <a:p>
            <a:r>
              <a:rPr lang="en-US" dirty="0" smtClean="0"/>
              <a:t>Home Page</a:t>
            </a:r>
            <a:endParaRPr lang="en-US" dirty="0"/>
          </a:p>
        </p:txBody>
      </p:sp>
      <p:sp>
        <p:nvSpPr>
          <p:cNvPr id="4" name="Text Placeholder 3"/>
          <p:cNvSpPr>
            <a:spLocks noGrp="1"/>
          </p:cNvSpPr>
          <p:nvPr>
            <p:ph type="body" sz="half" idx="2"/>
          </p:nvPr>
        </p:nvSpPr>
        <p:spPr>
          <a:xfrm>
            <a:off x="124808" y="1908425"/>
            <a:ext cx="4562940" cy="3763169"/>
          </a:xfrm>
        </p:spPr>
        <p:txBody>
          <a:bodyPr/>
          <a:lstStyle/>
          <a:p>
            <a:r>
              <a:rPr lang="en-US" dirty="0" smtClean="0"/>
              <a:t>The home page will include an overview of all of the clubs on CampusClubs.com. </a:t>
            </a:r>
            <a:endParaRPr lang="en-US" dirty="0" smtClean="0"/>
          </a:p>
          <a:p>
            <a:r>
              <a:rPr lang="en-US" dirty="0" smtClean="0"/>
              <a:t>It </a:t>
            </a:r>
            <a:r>
              <a:rPr lang="en-US" dirty="0" smtClean="0"/>
              <a:t>will essentially be a show case for all clubs to show their </a:t>
            </a:r>
            <a:r>
              <a:rPr lang="en-US" dirty="0" smtClean="0"/>
              <a:t>information(name</a:t>
            </a:r>
            <a:r>
              <a:rPr lang="en-US" dirty="0" smtClean="0"/>
              <a:t>, meeting time, </a:t>
            </a:r>
            <a:r>
              <a:rPr lang="en-US" dirty="0" err="1" smtClean="0"/>
              <a:t>eboard</a:t>
            </a:r>
            <a:r>
              <a:rPr lang="en-US" dirty="0" smtClean="0"/>
              <a:t> list). </a:t>
            </a:r>
            <a:endParaRPr lang="en-US" dirty="0"/>
          </a:p>
        </p:txBody>
      </p:sp>
      <p:pic>
        <p:nvPicPr>
          <p:cNvPr id="5" name="Picture Placeholder 14"/>
          <p:cNvPicPr>
            <a:picLocks noChangeAspect="1"/>
          </p:cNvPicPr>
          <p:nvPr/>
        </p:nvPicPr>
        <p:blipFill>
          <a:blip r:embed="rId2" cstate="print">
            <a:extLst>
              <a:ext uri="{28A0092B-C50C-407E-A947-70E740481C1C}">
                <a14:useLocalDpi xmlns:a14="http://schemas.microsoft.com/office/drawing/2010/main" val="0"/>
              </a:ext>
            </a:extLst>
          </a:blip>
          <a:srcRect l="1117" r="1117"/>
          <a:stretch>
            <a:fillRect/>
          </a:stretch>
        </p:blipFill>
        <p:spPr>
          <a:xfrm>
            <a:off x="4772025" y="1228087"/>
            <a:ext cx="6944616" cy="3946772"/>
          </a:xfrm>
          <a:prstGeom prst="rect">
            <a:avLst/>
          </a:prstGeom>
        </p:spPr>
      </p:pic>
    </p:spTree>
    <p:extLst>
      <p:ext uri="{BB962C8B-B14F-4D97-AF65-F5344CB8AC3E}">
        <p14:creationId xmlns:p14="http://schemas.microsoft.com/office/powerpoint/2010/main" val="123498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71" y="104172"/>
            <a:ext cx="5092906" cy="1574808"/>
          </a:xfrm>
        </p:spPr>
        <p:txBody>
          <a:bodyPr/>
          <a:lstStyle/>
          <a:p>
            <a:r>
              <a:rPr lang="en-US" dirty="0" smtClean="0"/>
              <a:t>Login Page</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05" r="105"/>
          <a:stretch>
            <a:fillRect/>
          </a:stretch>
        </p:blipFill>
        <p:spPr>
          <a:xfrm>
            <a:off x="4294209" y="1217497"/>
            <a:ext cx="7541295" cy="4185722"/>
          </a:xfrm>
        </p:spPr>
      </p:pic>
      <p:sp>
        <p:nvSpPr>
          <p:cNvPr id="4" name="Text Placeholder 3"/>
          <p:cNvSpPr>
            <a:spLocks noGrp="1"/>
          </p:cNvSpPr>
          <p:nvPr>
            <p:ph type="body" sz="half" idx="2"/>
          </p:nvPr>
        </p:nvSpPr>
        <p:spPr>
          <a:xfrm>
            <a:off x="151519" y="1907580"/>
            <a:ext cx="4142690" cy="1692146"/>
          </a:xfrm>
        </p:spPr>
        <p:txBody>
          <a:bodyPr/>
          <a:lstStyle/>
          <a:p>
            <a:r>
              <a:rPr lang="en-US" dirty="0" smtClean="0"/>
              <a:t>This will be a page where the user will be capable of login in using their email address and password as credentials. </a:t>
            </a:r>
            <a:endParaRPr lang="en-US" dirty="0"/>
          </a:p>
        </p:txBody>
      </p:sp>
    </p:spTree>
    <p:extLst>
      <p:ext uri="{BB962C8B-B14F-4D97-AF65-F5344CB8AC3E}">
        <p14:creationId xmlns:p14="http://schemas.microsoft.com/office/powerpoint/2010/main" val="288683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368" y="127321"/>
            <a:ext cx="5092906" cy="1574808"/>
          </a:xfrm>
        </p:spPr>
        <p:txBody>
          <a:bodyPr/>
          <a:lstStyle/>
          <a:p>
            <a:r>
              <a:rPr lang="en-US" dirty="0" smtClean="0"/>
              <a:t>Signup Page	</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586" b="1586"/>
          <a:stretch>
            <a:fillRect/>
          </a:stretch>
        </p:blipFill>
        <p:spPr>
          <a:xfrm>
            <a:off x="4339574" y="1271714"/>
            <a:ext cx="7473920" cy="4007840"/>
          </a:xfrm>
        </p:spPr>
      </p:pic>
      <p:sp>
        <p:nvSpPr>
          <p:cNvPr id="4" name="Text Placeholder 3"/>
          <p:cNvSpPr>
            <a:spLocks noGrp="1"/>
          </p:cNvSpPr>
          <p:nvPr>
            <p:ph type="body" sz="half" idx="2"/>
          </p:nvPr>
        </p:nvSpPr>
        <p:spPr>
          <a:xfrm>
            <a:off x="290416" y="1930728"/>
            <a:ext cx="3436634" cy="1472227"/>
          </a:xfrm>
        </p:spPr>
        <p:txBody>
          <a:bodyPr/>
          <a:lstStyle/>
          <a:p>
            <a:r>
              <a:rPr lang="en-US" dirty="0" smtClean="0"/>
              <a:t>This page will allow the user to create a profile on </a:t>
            </a:r>
            <a:r>
              <a:rPr lang="en-US" dirty="0" err="1" smtClean="0"/>
              <a:t>CampusClubs</a:t>
            </a:r>
            <a:r>
              <a:rPr lang="en-US" dirty="0" smtClean="0"/>
              <a:t>. </a:t>
            </a:r>
            <a:endParaRPr lang="en-US" dirty="0"/>
          </a:p>
        </p:txBody>
      </p:sp>
    </p:spTree>
    <p:extLst>
      <p:ext uri="{BB962C8B-B14F-4D97-AF65-F5344CB8AC3E}">
        <p14:creationId xmlns:p14="http://schemas.microsoft.com/office/powerpoint/2010/main" val="269053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626" y="222162"/>
            <a:ext cx="5092906" cy="1574808"/>
          </a:xfrm>
        </p:spPr>
        <p:txBody>
          <a:bodyPr/>
          <a:lstStyle/>
          <a:p>
            <a:r>
              <a:rPr lang="en-US" dirty="0" smtClean="0"/>
              <a:t>Interests Page</a:t>
            </a:r>
            <a:endParaRPr lang="en-US" dirty="0"/>
          </a:p>
        </p:txBody>
      </p:sp>
      <p:sp>
        <p:nvSpPr>
          <p:cNvPr id="4" name="Text Placeholder 3"/>
          <p:cNvSpPr>
            <a:spLocks noGrp="1"/>
          </p:cNvSpPr>
          <p:nvPr>
            <p:ph type="body" sz="half" idx="2"/>
          </p:nvPr>
        </p:nvSpPr>
        <p:spPr>
          <a:xfrm>
            <a:off x="240553" y="2037144"/>
            <a:ext cx="3984206" cy="3677856"/>
          </a:xfrm>
        </p:spPr>
        <p:txBody>
          <a:bodyPr>
            <a:normAutofit/>
          </a:bodyPr>
          <a:lstStyle/>
          <a:p>
            <a:r>
              <a:rPr lang="en-US" dirty="0" smtClean="0"/>
              <a:t>The interests page is where students will be capable </a:t>
            </a:r>
            <a:r>
              <a:rPr lang="en-US" dirty="0" smtClean="0"/>
              <a:t>of choosing their interests. Club interest tags will be used to create a personalized club list page. </a:t>
            </a:r>
            <a:endParaRPr lang="en-US" dirty="0"/>
          </a:p>
          <a:p>
            <a:r>
              <a:rPr lang="en-US" dirty="0" smtClean="0"/>
              <a:t>Some tags include sports, videogames, music, dancing, studying, etc. </a:t>
            </a:r>
            <a:endParaRPr lang="en-US" dirty="0"/>
          </a:p>
          <a:p>
            <a:r>
              <a:rPr lang="en-US" dirty="0" smtClean="0"/>
              <a:t>These tags will make it even easier for students to figure out what clubs they want to be a part of relative to their personal interests. </a:t>
            </a:r>
            <a:endParaRPr lang="en-US"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1384" b="1384"/>
          <a:stretch>
            <a:fillRect/>
          </a:stretch>
        </p:blipFill>
        <p:spPr>
          <a:xfrm>
            <a:off x="4479965" y="1189299"/>
            <a:ext cx="7430384" cy="3971697"/>
          </a:xfrm>
          <a:prstGeom prst="rect">
            <a:avLst/>
          </a:prstGeom>
        </p:spPr>
      </p:pic>
    </p:spTree>
    <p:extLst>
      <p:ext uri="{BB962C8B-B14F-4D97-AF65-F5344CB8AC3E}">
        <p14:creationId xmlns:p14="http://schemas.microsoft.com/office/powerpoint/2010/main" val="280655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36" y="129564"/>
            <a:ext cx="5092906" cy="1574808"/>
          </a:xfrm>
        </p:spPr>
        <p:txBody>
          <a:bodyPr/>
          <a:lstStyle/>
          <a:p>
            <a:r>
              <a:rPr lang="en-US" dirty="0" smtClean="0"/>
              <a:t>Club List Page	</a:t>
            </a:r>
            <a:endParaRPr lang="en-US"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403" r="403"/>
          <a:stretch>
            <a:fillRect/>
          </a:stretch>
        </p:blipFill>
        <p:spPr>
          <a:xfrm>
            <a:off x="4737660" y="1345671"/>
            <a:ext cx="7045927" cy="3888385"/>
          </a:xfrm>
        </p:spPr>
      </p:pic>
      <p:sp>
        <p:nvSpPr>
          <p:cNvPr id="4" name="Text Placeholder 3"/>
          <p:cNvSpPr>
            <a:spLocks noGrp="1"/>
          </p:cNvSpPr>
          <p:nvPr>
            <p:ph type="body" sz="half" idx="2"/>
          </p:nvPr>
        </p:nvSpPr>
        <p:spPr>
          <a:xfrm>
            <a:off x="136383" y="1932971"/>
            <a:ext cx="3579091" cy="3565003"/>
          </a:xfrm>
        </p:spPr>
        <p:txBody>
          <a:bodyPr/>
          <a:lstStyle/>
          <a:p>
            <a:r>
              <a:rPr lang="en-US" dirty="0" smtClean="0"/>
              <a:t>The club list page will contain all of the clubs a student picks based on their interests. It is would be subjectively catered to each students clubs they have chosen based on the decisions made on the interests page. </a:t>
            </a:r>
            <a:endParaRPr lang="en-US" dirty="0"/>
          </a:p>
        </p:txBody>
      </p:sp>
    </p:spTree>
    <p:extLst>
      <p:ext uri="{BB962C8B-B14F-4D97-AF65-F5344CB8AC3E}">
        <p14:creationId xmlns:p14="http://schemas.microsoft.com/office/powerpoint/2010/main" val="375848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84" y="222161"/>
            <a:ext cx="5092906" cy="1574808"/>
          </a:xfrm>
        </p:spPr>
        <p:txBody>
          <a:bodyPr/>
          <a:lstStyle/>
          <a:p>
            <a:r>
              <a:rPr lang="en-US" dirty="0" smtClean="0"/>
              <a:t>Add Club Page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86" r="686"/>
          <a:stretch>
            <a:fillRect/>
          </a:stretch>
        </p:blipFill>
        <p:spPr>
          <a:xfrm>
            <a:off x="4528956" y="1442495"/>
            <a:ext cx="7415428" cy="4120553"/>
          </a:xfrm>
        </p:spPr>
      </p:pic>
      <p:sp>
        <p:nvSpPr>
          <p:cNvPr id="4" name="Text Placeholder 3"/>
          <p:cNvSpPr>
            <a:spLocks noGrp="1"/>
          </p:cNvSpPr>
          <p:nvPr>
            <p:ph type="body" sz="half" idx="2"/>
          </p:nvPr>
        </p:nvSpPr>
        <p:spPr>
          <a:xfrm>
            <a:off x="159531" y="2025568"/>
            <a:ext cx="4180975" cy="4166887"/>
          </a:xfrm>
        </p:spPr>
        <p:txBody>
          <a:bodyPr>
            <a:normAutofit/>
          </a:bodyPr>
          <a:lstStyle/>
          <a:p>
            <a:r>
              <a:rPr lang="en-US" dirty="0" smtClean="0"/>
              <a:t>This page will allow the user to create a club. Clubs are truly not in effect until all executive members have accepted invites into the club their being invited into. </a:t>
            </a:r>
          </a:p>
          <a:p>
            <a:endParaRPr lang="en-US" dirty="0"/>
          </a:p>
          <a:p>
            <a:r>
              <a:rPr lang="en-US" dirty="0" smtClean="0"/>
              <a:t>Clubs consist of a name, description, e-board members, meeting times, and a description. </a:t>
            </a:r>
          </a:p>
          <a:p>
            <a:endParaRPr lang="en-US" dirty="0"/>
          </a:p>
          <a:p>
            <a:r>
              <a:rPr lang="en-US" dirty="0" smtClean="0"/>
              <a:t>If the creator of the club does not have all of their executive members accept their request page, the club will be deemed private on Campus Clubs until all members accept their requests. </a:t>
            </a:r>
            <a:endParaRPr lang="en-US" dirty="0"/>
          </a:p>
        </p:txBody>
      </p:sp>
    </p:spTree>
    <p:extLst>
      <p:ext uri="{BB962C8B-B14F-4D97-AF65-F5344CB8AC3E}">
        <p14:creationId xmlns:p14="http://schemas.microsoft.com/office/powerpoint/2010/main" val="176215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1258</TotalTime>
  <Words>617</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Campus Clubs</vt:lpstr>
      <vt:lpstr>Abstract </vt:lpstr>
      <vt:lpstr>Web Pages</vt:lpstr>
      <vt:lpstr>Home Page</vt:lpstr>
      <vt:lpstr>Login Page</vt:lpstr>
      <vt:lpstr>Signup Page </vt:lpstr>
      <vt:lpstr>Interests Page</vt:lpstr>
      <vt:lpstr>Club List Page </vt:lpstr>
      <vt:lpstr>Add Club Page </vt:lpstr>
      <vt:lpstr>Request Page </vt:lpstr>
      <vt:lpstr>Club Page</vt:lpstr>
      <vt:lpstr>Club Edit Page  </vt:lpstr>
      <vt:lpstr>About Page </vt:lpstr>
      <vt:lpstr>Main focus of Campus Clubs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Clubs</dc:title>
  <dc:creator>• Juan •</dc:creator>
  <cp:lastModifiedBy>• Juan •</cp:lastModifiedBy>
  <cp:revision>15</cp:revision>
  <dcterms:created xsi:type="dcterms:W3CDTF">2015-01-30T21:47:51Z</dcterms:created>
  <dcterms:modified xsi:type="dcterms:W3CDTF">2015-02-03T14:07:21Z</dcterms:modified>
</cp:coreProperties>
</file>