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"/>
  </p:notesMasterIdLst>
  <p:handoutMasterIdLst>
    <p:handoutMasterId r:id="rId4"/>
  </p:handoutMasterIdLst>
  <p:sldIdLst>
    <p:sldId id="571" r:id="rId2"/>
  </p:sldIdLst>
  <p:sldSz cx="39011225" cy="21944013"/>
  <p:notesSz cx="6953250" cy="8988425"/>
  <p:defaultTextStyle>
    <a:defPPr>
      <a:defRPr lang="en-US"/>
    </a:defPPr>
    <a:lvl1pPr marL="0" algn="l" defTabSz="3129709" rtl="0" eaLnBrk="1" latinLnBrk="0" hangingPunct="1">
      <a:defRPr sz="6187" kern="1200">
        <a:solidFill>
          <a:schemeClr val="tx1"/>
        </a:solidFill>
        <a:latin typeface="+mn-lt"/>
        <a:ea typeface="+mn-ea"/>
        <a:cs typeface="+mn-cs"/>
      </a:defRPr>
    </a:lvl1pPr>
    <a:lvl2pPr marL="1564856" algn="l" defTabSz="3129709" rtl="0" eaLnBrk="1" latinLnBrk="0" hangingPunct="1">
      <a:defRPr sz="6187" kern="1200">
        <a:solidFill>
          <a:schemeClr val="tx1"/>
        </a:solidFill>
        <a:latin typeface="+mn-lt"/>
        <a:ea typeface="+mn-ea"/>
        <a:cs typeface="+mn-cs"/>
      </a:defRPr>
    </a:lvl2pPr>
    <a:lvl3pPr marL="3129709" algn="l" defTabSz="3129709" rtl="0" eaLnBrk="1" latinLnBrk="0" hangingPunct="1">
      <a:defRPr sz="6187" kern="1200">
        <a:solidFill>
          <a:schemeClr val="tx1"/>
        </a:solidFill>
        <a:latin typeface="+mn-lt"/>
        <a:ea typeface="+mn-ea"/>
        <a:cs typeface="+mn-cs"/>
      </a:defRPr>
    </a:lvl3pPr>
    <a:lvl4pPr marL="4694568" algn="l" defTabSz="3129709" rtl="0" eaLnBrk="1" latinLnBrk="0" hangingPunct="1">
      <a:defRPr sz="6187" kern="1200">
        <a:solidFill>
          <a:schemeClr val="tx1"/>
        </a:solidFill>
        <a:latin typeface="+mn-lt"/>
        <a:ea typeface="+mn-ea"/>
        <a:cs typeface="+mn-cs"/>
      </a:defRPr>
    </a:lvl4pPr>
    <a:lvl5pPr marL="6259420" algn="l" defTabSz="3129709" rtl="0" eaLnBrk="1" latinLnBrk="0" hangingPunct="1">
      <a:defRPr sz="6187" kern="1200">
        <a:solidFill>
          <a:schemeClr val="tx1"/>
        </a:solidFill>
        <a:latin typeface="+mn-lt"/>
        <a:ea typeface="+mn-ea"/>
        <a:cs typeface="+mn-cs"/>
      </a:defRPr>
    </a:lvl5pPr>
    <a:lvl6pPr marL="7824280" algn="l" defTabSz="3129709" rtl="0" eaLnBrk="1" latinLnBrk="0" hangingPunct="1">
      <a:defRPr sz="6187" kern="1200">
        <a:solidFill>
          <a:schemeClr val="tx1"/>
        </a:solidFill>
        <a:latin typeface="+mn-lt"/>
        <a:ea typeface="+mn-ea"/>
        <a:cs typeface="+mn-cs"/>
      </a:defRPr>
    </a:lvl6pPr>
    <a:lvl7pPr marL="9389139" algn="l" defTabSz="3129709" rtl="0" eaLnBrk="1" latinLnBrk="0" hangingPunct="1">
      <a:defRPr sz="6187" kern="1200">
        <a:solidFill>
          <a:schemeClr val="tx1"/>
        </a:solidFill>
        <a:latin typeface="+mn-lt"/>
        <a:ea typeface="+mn-ea"/>
        <a:cs typeface="+mn-cs"/>
      </a:defRPr>
    </a:lvl7pPr>
    <a:lvl8pPr marL="10953992" algn="l" defTabSz="3129709" rtl="0" eaLnBrk="1" latinLnBrk="0" hangingPunct="1">
      <a:defRPr sz="6187" kern="1200">
        <a:solidFill>
          <a:schemeClr val="tx1"/>
        </a:solidFill>
        <a:latin typeface="+mn-lt"/>
        <a:ea typeface="+mn-ea"/>
        <a:cs typeface="+mn-cs"/>
      </a:defRPr>
    </a:lvl8pPr>
    <a:lvl9pPr marL="12518851" algn="l" defTabSz="3129709" rtl="0" eaLnBrk="1" latinLnBrk="0" hangingPunct="1">
      <a:defRPr sz="618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7" userDrawn="1">
          <p15:clr>
            <a:srgbClr val="A4A3A4"/>
          </p15:clr>
        </p15:guide>
        <p15:guide id="2" pos="7072" userDrawn="1">
          <p15:clr>
            <a:srgbClr val="A4A3A4"/>
          </p15:clr>
        </p15:guide>
        <p15:guide id="3" pos="17010" userDrawn="1">
          <p15:clr>
            <a:srgbClr val="A4A3A4"/>
          </p15:clr>
        </p15:guide>
        <p15:guide id="4" orient="horz" pos="94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yman Kianpour" initials="PK" lastIdx="1" clrIdx="0">
    <p:extLst>
      <p:ext uri="{19B8F6BF-5375-455C-9EA6-DF929625EA0E}">
        <p15:presenceInfo xmlns:p15="http://schemas.microsoft.com/office/powerpoint/2012/main" userId="58417f0d63574a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FDA7"/>
    <a:srgbClr val="FF7C80"/>
    <a:srgbClr val="FF6600"/>
    <a:srgbClr val="FFCC99"/>
    <a:srgbClr val="FF9966"/>
    <a:srgbClr val="EB5323"/>
    <a:srgbClr val="B65E06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3" autoAdjust="0"/>
    <p:restoredTop sz="87332" autoAdjust="0"/>
  </p:normalViewPr>
  <p:slideViewPr>
    <p:cSldViewPr>
      <p:cViewPr varScale="1">
        <p:scale>
          <a:sx n="20" d="100"/>
          <a:sy n="20" d="100"/>
        </p:scale>
        <p:origin x="968" y="72"/>
      </p:cViewPr>
      <p:guideLst>
        <p:guide orient="horz" pos="4867"/>
        <p:guide pos="7072"/>
        <p:guide pos="17010"/>
        <p:guide orient="horz" pos="94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1544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8" y="7"/>
            <a:ext cx="3013377" cy="450312"/>
          </a:xfrm>
          <a:prstGeom prst="rect">
            <a:avLst/>
          </a:prstGeom>
        </p:spPr>
        <p:txBody>
          <a:bodyPr vert="horz" lIns="86034" tIns="43018" rIns="86034" bIns="43018" rtlCol="0"/>
          <a:lstStyle>
            <a:lvl1pPr algn="l">
              <a:defRPr sz="11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8373" y="7"/>
            <a:ext cx="3013377" cy="450312"/>
          </a:xfrm>
          <a:prstGeom prst="rect">
            <a:avLst/>
          </a:prstGeom>
        </p:spPr>
        <p:txBody>
          <a:bodyPr vert="horz" lIns="86034" tIns="43018" rIns="86034" bIns="43018" rtlCol="0"/>
          <a:lstStyle>
            <a:lvl1pPr algn="r">
              <a:defRPr sz="1100"/>
            </a:lvl1pPr>
          </a:lstStyle>
          <a:p>
            <a:fld id="{6886D408-146C-4E25-8225-C0EFF8AE595E}" type="datetimeFigureOut">
              <a:rPr lang="en-CA" smtClean="0"/>
              <a:t>2018-07-17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8" y="8538114"/>
            <a:ext cx="3013377" cy="450312"/>
          </a:xfrm>
          <a:prstGeom prst="rect">
            <a:avLst/>
          </a:prstGeom>
        </p:spPr>
        <p:txBody>
          <a:bodyPr vert="horz" lIns="86034" tIns="43018" rIns="86034" bIns="43018" rtlCol="0" anchor="b"/>
          <a:lstStyle>
            <a:lvl1pPr algn="l">
              <a:defRPr sz="11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8373" y="8538114"/>
            <a:ext cx="3013377" cy="450312"/>
          </a:xfrm>
          <a:prstGeom prst="rect">
            <a:avLst/>
          </a:prstGeom>
        </p:spPr>
        <p:txBody>
          <a:bodyPr vert="horz" lIns="86034" tIns="43018" rIns="86034" bIns="43018" rtlCol="0" anchor="b"/>
          <a:lstStyle>
            <a:lvl1pPr algn="r">
              <a:defRPr sz="1100"/>
            </a:lvl1pPr>
          </a:lstStyle>
          <a:p>
            <a:fld id="{B3E12DDC-D09C-496F-B190-2FEAA74B92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774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" units="cm"/>
          <inkml:channel name="Y" type="integer" max="1569" units="cm"/>
        </inkml:traceFormat>
        <inkml:channelProperties>
          <inkml:channelProperty channel="X" name="resolution" value="99.99999" units="1/cm"/>
          <inkml:channelProperty channel="Y" name="resolution" value="99.9745" units="1/cm"/>
        </inkml:channelProperties>
      </inkml:inkSource>
      <inkml:timestamp xml:id="ts0" timeString="2014-10-22T13:12:09.730"/>
    </inkml:context>
    <inkml:brush xml:id="br0">
      <inkml:brushProperty name="width" value="0.29454" units="cm"/>
      <inkml:brushProperty name="height" value="0.29454" units="cm"/>
      <inkml:brushProperty name="fitToCurve" value="1"/>
    </inkml:brush>
  </inkml:definitions>
  <inkml:trace contextRef="#ctx0" brushRef="#br0">0 0,'0'0,"0"0,0 0,0 0,0 0,0 0,0 0,0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3013075" cy="450982"/>
          </a:xfrm>
          <a:prstGeom prst="rect">
            <a:avLst/>
          </a:prstGeom>
        </p:spPr>
        <p:txBody>
          <a:bodyPr vert="horz" lIns="91281" tIns="45641" rIns="91281" bIns="45641" rtlCol="0"/>
          <a:lstStyle>
            <a:lvl1pPr algn="l">
              <a:defRPr sz="11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8571" y="3"/>
            <a:ext cx="3013075" cy="450982"/>
          </a:xfrm>
          <a:prstGeom prst="rect">
            <a:avLst/>
          </a:prstGeom>
        </p:spPr>
        <p:txBody>
          <a:bodyPr vert="horz" lIns="91281" tIns="45641" rIns="91281" bIns="45641" rtlCol="0"/>
          <a:lstStyle>
            <a:lvl1pPr algn="r">
              <a:defRPr sz="1100"/>
            </a:lvl1pPr>
          </a:lstStyle>
          <a:p>
            <a:fld id="{830CDEE0-A3F3-42BD-9F64-C4B72D1C72C5}" type="datetimeFigureOut">
              <a:rPr lang="en-CA" smtClean="0"/>
              <a:t>2018-07-17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1123950"/>
            <a:ext cx="5391150" cy="3032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81" tIns="45641" rIns="91281" bIns="4564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25687"/>
            <a:ext cx="5562600" cy="3539191"/>
          </a:xfrm>
          <a:prstGeom prst="rect">
            <a:avLst/>
          </a:prstGeom>
        </p:spPr>
        <p:txBody>
          <a:bodyPr vert="horz" lIns="91281" tIns="45641" rIns="91281" bIns="45641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537448"/>
            <a:ext cx="3013075" cy="450982"/>
          </a:xfrm>
          <a:prstGeom prst="rect">
            <a:avLst/>
          </a:prstGeom>
        </p:spPr>
        <p:txBody>
          <a:bodyPr vert="horz" lIns="91281" tIns="45641" rIns="91281" bIns="45641" rtlCol="0" anchor="b"/>
          <a:lstStyle>
            <a:lvl1pPr algn="l">
              <a:defRPr sz="11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8571" y="8537448"/>
            <a:ext cx="3013075" cy="450982"/>
          </a:xfrm>
          <a:prstGeom prst="rect">
            <a:avLst/>
          </a:prstGeom>
        </p:spPr>
        <p:txBody>
          <a:bodyPr vert="horz" lIns="91281" tIns="45641" rIns="91281" bIns="45641" rtlCol="0" anchor="b"/>
          <a:lstStyle>
            <a:lvl1pPr algn="r">
              <a:defRPr sz="1100"/>
            </a:lvl1pPr>
          </a:lstStyle>
          <a:p>
            <a:fld id="{AB9C0165-EC72-42CE-8817-F03DB27FBA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1672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28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445" algn="l" defTabSz="9128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83" algn="l" defTabSz="9128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311" algn="l" defTabSz="9128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759" algn="l" defTabSz="9128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2201" algn="l" defTabSz="9128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8642" algn="l" defTabSz="9128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5077" algn="l" defTabSz="9128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1512" algn="l" defTabSz="9128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C0165-EC72-42CE-8817-F03DB27FBA4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52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shboard 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1215580" y="21197154"/>
            <a:ext cx="3109600" cy="6480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1" dirty="0" smtClean="0">
                <a:solidFill>
                  <a:schemeClr val="tx1"/>
                </a:solidFill>
              </a:rPr>
              <a:t>Dashboard</a:t>
            </a:r>
            <a:r>
              <a:rPr lang="en-CA" sz="3995" dirty="0" smtClean="0">
                <a:solidFill>
                  <a:schemeClr val="tx1"/>
                </a:solidFill>
              </a:rPr>
              <a:t> </a:t>
            </a:r>
            <a:endParaRPr lang="en-CA" sz="3995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34913909" y="21197154"/>
            <a:ext cx="3109600" cy="6480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1" b="1" dirty="0" smtClean="0">
                <a:solidFill>
                  <a:schemeClr val="tx1"/>
                </a:solidFill>
              </a:rPr>
              <a:t>Help</a:t>
            </a:r>
            <a:endParaRPr lang="en-CA" sz="2801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19756" y="170815"/>
            <a:ext cx="38315815" cy="209731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5" tIns="45720" rIns="91445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104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6614186" y="314840"/>
            <a:ext cx="1901546" cy="1200970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pPr marL="0" marR="0" indent="0" algn="r" defTabSz="9140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2"/>
              </a:spcAft>
              <a:buClrTx/>
              <a:buSzTx/>
              <a:buFontTx/>
              <a:buNone/>
              <a:tabLst/>
              <a:defRPr/>
            </a:pPr>
            <a:r>
              <a:rPr lang="en-US" sz="240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SimSun" pitchFamily="2" charset="-122"/>
                <a:cs typeface="Arial" charset="0"/>
              </a:rPr>
              <a:t>Sheet </a:t>
            </a:r>
            <a:fld id="{BA8382F8-1925-4C43-BC73-25F9BB05F45E}" type="slidenum">
              <a:rPr lang="en-US" sz="2404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SimSun" pitchFamily="2" charset="-122"/>
                <a:cs typeface="Arial" charset="0"/>
              </a:rPr>
              <a:pPr marL="0" marR="0" indent="0" algn="r" defTabSz="9140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2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2404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SimSun" pitchFamily="2" charset="-122"/>
                <a:cs typeface="Arial" charset="0"/>
              </a:rPr>
              <a:t>/</a:t>
            </a:r>
            <a:r>
              <a:rPr lang="en-US" sz="2404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itchFamily="18" charset="0"/>
                <a:ea typeface="SimSun" pitchFamily="2" charset="-122"/>
                <a:cs typeface="Arial" charset="0"/>
              </a:rPr>
              <a:t>[17]</a:t>
            </a:r>
          </a:p>
          <a:p>
            <a:pPr marL="0" marR="0" indent="0" algn="r" defTabSz="9140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2"/>
              </a:spcAft>
              <a:buClrTx/>
              <a:buSzTx/>
              <a:buFontTx/>
              <a:buNone/>
              <a:tabLst/>
              <a:defRPr/>
            </a:pPr>
            <a:endParaRPr lang="en-US" sz="1797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SimSun" pitchFamily="2" charset="-122"/>
              <a:cs typeface="Arial" charset="0"/>
            </a:endParaRPr>
          </a:p>
          <a:p>
            <a:pPr marL="0" marR="0" indent="0" algn="r" defTabSz="9140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2"/>
              </a:spcAft>
              <a:buClrTx/>
              <a:buSzTx/>
              <a:buFontTx/>
              <a:buNone/>
              <a:tabLst/>
              <a:defRPr/>
            </a:pPr>
            <a:endParaRPr lang="en-US" sz="2003" dirty="0" smtClean="0">
              <a:solidFill>
                <a:prstClr val="black">
                  <a:lumMod val="65000"/>
                  <a:lumOff val="35000"/>
                </a:prstClr>
              </a:solidFill>
              <a:latin typeface="Times New Roman" pitchFamily="18" charset="0"/>
              <a:ea typeface="SimSun" pitchFamily="2" charset="-122"/>
              <a:cs typeface="Arial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3126192" y="170846"/>
            <a:ext cx="0" cy="7729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45077" y="962898"/>
            <a:ext cx="38315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9780496" y="170846"/>
            <a:ext cx="0" cy="7729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35613137" y="170846"/>
            <a:ext cx="0" cy="7729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 userDrawn="1"/>
        </p:nvSpPr>
        <p:spPr>
          <a:xfrm>
            <a:off x="23472215" y="-742637"/>
            <a:ext cx="5964425" cy="721859"/>
          </a:xfrm>
          <a:prstGeom prst="roundRect">
            <a:avLst/>
          </a:prstGeom>
          <a:solidFill>
            <a:srgbClr val="FFFF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1" b="1" dirty="0" smtClean="0">
                <a:solidFill>
                  <a:schemeClr val="tx1"/>
                </a:solidFill>
              </a:rPr>
              <a:t>Model ID</a:t>
            </a:r>
            <a:endParaRPr lang="en-CA" sz="2801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 userDrawn="1"/>
        </p:nvSpPr>
        <p:spPr>
          <a:xfrm>
            <a:off x="32859619" y="218365"/>
            <a:ext cx="2623937" cy="64807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1" b="1" dirty="0" smtClean="0">
                <a:solidFill>
                  <a:schemeClr val="tx1"/>
                </a:solidFill>
              </a:rPr>
              <a:t>YY-MM-DD </a:t>
            </a:r>
            <a:endParaRPr lang="en-CA" sz="2801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 userDrawn="1"/>
        </p:nvSpPr>
        <p:spPr>
          <a:xfrm>
            <a:off x="30108917" y="218365"/>
            <a:ext cx="2623937" cy="64807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1" b="1" i="1" dirty="0" smtClean="0">
                <a:solidFill>
                  <a:schemeClr val="tx1"/>
                </a:solidFill>
              </a:rPr>
              <a:t>R</a:t>
            </a:r>
            <a:r>
              <a:rPr lang="en-CA" sz="2801" b="1" dirty="0" smtClean="0">
                <a:solidFill>
                  <a:schemeClr val="tx1"/>
                </a:solidFill>
              </a:rPr>
              <a:t>1 </a:t>
            </a:r>
            <a:endParaRPr lang="en-CA" sz="2801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23322053" y="244368"/>
            <a:ext cx="6264699" cy="670765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CA" sz="2801" b="1" dirty="0" smtClean="0">
                <a:solidFill>
                  <a:schemeClr val="tx1"/>
                </a:solidFill>
              </a:rPr>
              <a:t>123456789012345678901234567890</a:t>
            </a:r>
            <a:endParaRPr lang="en-CA" sz="2801" b="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 userDrawn="1"/>
        </p:nvSpPr>
        <p:spPr>
          <a:xfrm>
            <a:off x="35747782" y="230591"/>
            <a:ext cx="2623937" cy="64807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1" b="1" dirty="0" smtClean="0">
                <a:solidFill>
                  <a:schemeClr val="tx1"/>
                </a:solidFill>
              </a:rPr>
              <a:t>Page </a:t>
            </a:r>
            <a:r>
              <a:rPr lang="en-CA" sz="2801" b="1" i="1" dirty="0" smtClean="0">
                <a:solidFill>
                  <a:schemeClr val="tx1"/>
                </a:solidFill>
              </a:rPr>
              <a:t>of</a:t>
            </a:r>
            <a:r>
              <a:rPr lang="en-CA" sz="2801" b="1" dirty="0" smtClean="0">
                <a:solidFill>
                  <a:schemeClr val="tx1"/>
                </a:solidFill>
              </a:rPr>
              <a:t> Page </a:t>
            </a:r>
            <a:endParaRPr lang="en-CA" sz="2801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18988300" y="21197154"/>
            <a:ext cx="3109600" cy="6480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1" dirty="0" smtClean="0">
                <a:solidFill>
                  <a:schemeClr val="tx1"/>
                </a:solidFill>
              </a:rPr>
              <a:t>Zoom-In/Out</a:t>
            </a:r>
            <a:r>
              <a:rPr lang="en-CA" sz="3995" dirty="0" smtClean="0">
                <a:solidFill>
                  <a:schemeClr val="tx1"/>
                </a:solidFill>
              </a:rPr>
              <a:t> </a:t>
            </a:r>
            <a:endParaRPr lang="en-CA" sz="3995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4527948" y="21197154"/>
            <a:ext cx="3109600" cy="6480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1" dirty="0" smtClean="0">
                <a:solidFill>
                  <a:schemeClr val="tx1"/>
                </a:solidFill>
              </a:rPr>
              <a:t>Print</a:t>
            </a:r>
            <a:r>
              <a:rPr lang="en-CA" sz="3995" dirty="0" smtClean="0">
                <a:solidFill>
                  <a:schemeClr val="tx1"/>
                </a:solidFill>
              </a:rPr>
              <a:t> </a:t>
            </a:r>
            <a:endParaRPr lang="en-CA" sz="3995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318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34913909" y="21197154"/>
            <a:ext cx="3109600" cy="6480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1" b="1" dirty="0" smtClean="0">
                <a:solidFill>
                  <a:schemeClr val="tx1"/>
                </a:solidFill>
              </a:rPr>
              <a:t>Help</a:t>
            </a:r>
            <a:endParaRPr lang="en-CA" sz="2801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98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364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09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</p:sldLayoutIdLst>
  <p:timing>
    <p:tnLst>
      <p:par>
        <p:cTn id="1" dur="indefinite" restart="never" nodeType="tmRoot"/>
      </p:par>
    </p:tnLst>
  </p:timing>
  <p:txStyles>
    <p:titleStyle>
      <a:lvl1pPr algn="ctr" defTabSz="914142" rtl="0" eaLnBrk="1" latinLnBrk="0" hangingPunct="1">
        <a:spcBef>
          <a:spcPct val="0"/>
        </a:spcBef>
        <a:buNone/>
        <a:defRPr sz="44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11" indent="-342811" algn="l" defTabSz="914142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742741" indent="-285673" algn="l" defTabSz="914142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681" indent="-228534" algn="l" defTabSz="9141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4" kern="1200">
          <a:solidFill>
            <a:schemeClr val="tx1"/>
          </a:solidFill>
          <a:latin typeface="+mn-lt"/>
          <a:ea typeface="+mn-ea"/>
          <a:cs typeface="+mn-cs"/>
        </a:defRPr>
      </a:lvl3pPr>
      <a:lvl4pPr marL="1599750" indent="-228534" algn="l" defTabSz="914142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3" kern="1200">
          <a:solidFill>
            <a:schemeClr val="tx1"/>
          </a:solidFill>
          <a:latin typeface="+mn-lt"/>
          <a:ea typeface="+mn-ea"/>
          <a:cs typeface="+mn-cs"/>
        </a:defRPr>
      </a:lvl4pPr>
      <a:lvl5pPr marL="2056823" indent="-228534" algn="l" defTabSz="914142" rtl="0" eaLnBrk="1" latinLnBrk="0" hangingPunct="1">
        <a:spcBef>
          <a:spcPct val="20000"/>
        </a:spcBef>
        <a:buFont typeface="Arial" panose="020B0604020202020204" pitchFamily="34" charset="0"/>
        <a:buChar char="»"/>
        <a:defRPr sz="2003" kern="1200">
          <a:solidFill>
            <a:schemeClr val="tx1"/>
          </a:solidFill>
          <a:latin typeface="+mn-lt"/>
          <a:ea typeface="+mn-ea"/>
          <a:cs typeface="+mn-cs"/>
        </a:defRPr>
      </a:lvl5pPr>
      <a:lvl6pPr marL="2513896" indent="-228534" algn="l" defTabSz="9141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3" kern="1200">
          <a:solidFill>
            <a:schemeClr val="tx1"/>
          </a:solidFill>
          <a:latin typeface="+mn-lt"/>
          <a:ea typeface="+mn-ea"/>
          <a:cs typeface="+mn-cs"/>
        </a:defRPr>
      </a:lvl6pPr>
      <a:lvl7pPr marL="2970980" indent="-228534" algn="l" defTabSz="9141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3" kern="1200">
          <a:solidFill>
            <a:schemeClr val="tx1"/>
          </a:solidFill>
          <a:latin typeface="+mn-lt"/>
          <a:ea typeface="+mn-ea"/>
          <a:cs typeface="+mn-cs"/>
        </a:defRPr>
      </a:lvl7pPr>
      <a:lvl8pPr marL="3428043" indent="-228534" algn="l" defTabSz="9141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3" kern="1200">
          <a:solidFill>
            <a:schemeClr val="tx1"/>
          </a:solidFill>
          <a:latin typeface="+mn-lt"/>
          <a:ea typeface="+mn-ea"/>
          <a:cs typeface="+mn-cs"/>
        </a:defRPr>
      </a:lvl8pPr>
      <a:lvl9pPr marL="3885112" indent="-228534" algn="l" defTabSz="91414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42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1pPr>
      <a:lvl2pPr marL="457078" algn="l" defTabSz="914142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2pPr>
      <a:lvl3pPr marL="914142" algn="l" defTabSz="914142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5" algn="l" defTabSz="914142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9" algn="l" defTabSz="914142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2" algn="l" defTabSz="914142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742431" algn="l" defTabSz="914142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199504" algn="l" defTabSz="914142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656573" algn="l" defTabSz="914142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1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2652" y="9061604"/>
            <a:ext cx="27573594" cy="8535138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889863" y="1610969"/>
            <a:ext cx="0" cy="1872208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86" y="15821915"/>
            <a:ext cx="37516166" cy="27360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 rot="16200000">
            <a:off x="-687678" y="8239292"/>
            <a:ext cx="2763766" cy="253393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Periodic Vibration 1</a:t>
            </a:r>
          </a:p>
        </p:txBody>
      </p:sp>
      <p:sp>
        <p:nvSpPr>
          <p:cNvPr id="9" name="Rounded Rectangle 8"/>
          <p:cNvSpPr/>
          <p:nvPr/>
        </p:nvSpPr>
        <p:spPr>
          <a:xfrm rot="16200000">
            <a:off x="44367" y="4826433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Frequency</a:t>
            </a:r>
          </a:p>
        </p:txBody>
      </p:sp>
      <p:sp>
        <p:nvSpPr>
          <p:cNvPr id="10" name="Rounded Rectangle 9"/>
          <p:cNvSpPr/>
          <p:nvPr/>
        </p:nvSpPr>
        <p:spPr>
          <a:xfrm rot="16200000">
            <a:off x="44367" y="3512131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Hz</a:t>
            </a:r>
          </a:p>
        </p:txBody>
      </p:sp>
      <p:sp>
        <p:nvSpPr>
          <p:cNvPr id="11" name="Rounded Rectangle 10"/>
          <p:cNvSpPr/>
          <p:nvPr/>
        </p:nvSpPr>
        <p:spPr>
          <a:xfrm rot="16200000">
            <a:off x="52267" y="2161406"/>
            <a:ext cx="1268136" cy="237604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2" name="Rounded Rectangle 11"/>
          <p:cNvSpPr/>
          <p:nvPr/>
        </p:nvSpPr>
        <p:spPr>
          <a:xfrm rot="16200000">
            <a:off x="61678" y="6164589"/>
            <a:ext cx="1268136" cy="256446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f1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1287590" y="1610969"/>
            <a:ext cx="0" cy="1872208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 rot="16200000">
            <a:off x="-289960" y="8239292"/>
            <a:ext cx="2763766" cy="253393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Periodic Vibration 1</a:t>
            </a:r>
          </a:p>
        </p:txBody>
      </p:sp>
      <p:sp>
        <p:nvSpPr>
          <p:cNvPr id="76" name="Rounded Rectangle 75"/>
          <p:cNvSpPr/>
          <p:nvPr/>
        </p:nvSpPr>
        <p:spPr>
          <a:xfrm rot="16200000">
            <a:off x="442098" y="4826433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Frequency</a:t>
            </a:r>
          </a:p>
        </p:txBody>
      </p:sp>
      <p:sp>
        <p:nvSpPr>
          <p:cNvPr id="77" name="Rounded Rectangle 76"/>
          <p:cNvSpPr/>
          <p:nvPr/>
        </p:nvSpPr>
        <p:spPr>
          <a:xfrm rot="16200000">
            <a:off x="442098" y="3512131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Hz</a:t>
            </a:r>
          </a:p>
        </p:txBody>
      </p:sp>
      <p:sp>
        <p:nvSpPr>
          <p:cNvPr id="78" name="Rounded Rectangle 77"/>
          <p:cNvSpPr/>
          <p:nvPr/>
        </p:nvSpPr>
        <p:spPr>
          <a:xfrm rot="16200000">
            <a:off x="449983" y="2161406"/>
            <a:ext cx="1268136" cy="237604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79" name="Rounded Rectangle 78"/>
          <p:cNvSpPr/>
          <p:nvPr/>
        </p:nvSpPr>
        <p:spPr>
          <a:xfrm rot="16200000">
            <a:off x="459399" y="6164589"/>
            <a:ext cx="1268136" cy="256446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f1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1716280" y="1610969"/>
            <a:ext cx="0" cy="1872208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 rot="16200000">
            <a:off x="138743" y="8239298"/>
            <a:ext cx="2763767" cy="253399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Periodic Vibration 1</a:t>
            </a:r>
          </a:p>
        </p:txBody>
      </p:sp>
      <p:sp>
        <p:nvSpPr>
          <p:cNvPr id="82" name="Rounded Rectangle 81"/>
          <p:cNvSpPr/>
          <p:nvPr/>
        </p:nvSpPr>
        <p:spPr>
          <a:xfrm rot="16200000">
            <a:off x="870788" y="4826433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Frequency</a:t>
            </a:r>
          </a:p>
        </p:txBody>
      </p:sp>
      <p:sp>
        <p:nvSpPr>
          <p:cNvPr id="83" name="Rounded Rectangle 82"/>
          <p:cNvSpPr/>
          <p:nvPr/>
        </p:nvSpPr>
        <p:spPr>
          <a:xfrm rot="16200000">
            <a:off x="870788" y="3512131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Hz</a:t>
            </a:r>
          </a:p>
        </p:txBody>
      </p:sp>
      <p:sp>
        <p:nvSpPr>
          <p:cNvPr id="84" name="Rounded Rectangle 83"/>
          <p:cNvSpPr/>
          <p:nvPr/>
        </p:nvSpPr>
        <p:spPr>
          <a:xfrm rot="16200000">
            <a:off x="878678" y="2161406"/>
            <a:ext cx="1268136" cy="237604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85" name="Rounded Rectangle 84"/>
          <p:cNvSpPr/>
          <p:nvPr/>
        </p:nvSpPr>
        <p:spPr>
          <a:xfrm rot="16200000">
            <a:off x="888099" y="6164589"/>
            <a:ext cx="1268136" cy="256446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f1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2114001" y="1610969"/>
            <a:ext cx="0" cy="1872208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 rot="16200000">
            <a:off x="536459" y="8239298"/>
            <a:ext cx="2763767" cy="253399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Periodic Vibration 1</a:t>
            </a:r>
          </a:p>
        </p:txBody>
      </p:sp>
      <p:sp>
        <p:nvSpPr>
          <p:cNvPr id="88" name="Rounded Rectangle 87"/>
          <p:cNvSpPr/>
          <p:nvPr/>
        </p:nvSpPr>
        <p:spPr>
          <a:xfrm rot="16200000">
            <a:off x="1268509" y="4826433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Frequency</a:t>
            </a:r>
          </a:p>
        </p:txBody>
      </p:sp>
      <p:sp>
        <p:nvSpPr>
          <p:cNvPr id="89" name="Rounded Rectangle 88"/>
          <p:cNvSpPr/>
          <p:nvPr/>
        </p:nvSpPr>
        <p:spPr>
          <a:xfrm rot="16200000">
            <a:off x="1268509" y="3512131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Hz</a:t>
            </a:r>
          </a:p>
        </p:txBody>
      </p:sp>
      <p:sp>
        <p:nvSpPr>
          <p:cNvPr id="90" name="Rounded Rectangle 89"/>
          <p:cNvSpPr/>
          <p:nvPr/>
        </p:nvSpPr>
        <p:spPr>
          <a:xfrm rot="16200000">
            <a:off x="1276404" y="2161406"/>
            <a:ext cx="1268136" cy="237604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91" name="Rounded Rectangle 90"/>
          <p:cNvSpPr/>
          <p:nvPr/>
        </p:nvSpPr>
        <p:spPr>
          <a:xfrm rot="16200000">
            <a:off x="1285815" y="6164589"/>
            <a:ext cx="1268136" cy="256446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f1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2583738" y="1610969"/>
            <a:ext cx="0" cy="1872208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 rot="16200000">
            <a:off x="1006196" y="8239298"/>
            <a:ext cx="2763767" cy="253399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Periodic Vibration 1</a:t>
            </a:r>
          </a:p>
        </p:txBody>
      </p:sp>
      <p:sp>
        <p:nvSpPr>
          <p:cNvPr id="94" name="Rounded Rectangle 93"/>
          <p:cNvSpPr/>
          <p:nvPr/>
        </p:nvSpPr>
        <p:spPr>
          <a:xfrm rot="16200000">
            <a:off x="1738236" y="4826433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Frequency</a:t>
            </a:r>
          </a:p>
        </p:txBody>
      </p:sp>
      <p:sp>
        <p:nvSpPr>
          <p:cNvPr id="95" name="Rounded Rectangle 94"/>
          <p:cNvSpPr/>
          <p:nvPr/>
        </p:nvSpPr>
        <p:spPr>
          <a:xfrm rot="16200000">
            <a:off x="1738236" y="3512131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Hz</a:t>
            </a:r>
          </a:p>
        </p:txBody>
      </p:sp>
      <p:sp>
        <p:nvSpPr>
          <p:cNvPr id="96" name="Rounded Rectangle 95"/>
          <p:cNvSpPr/>
          <p:nvPr/>
        </p:nvSpPr>
        <p:spPr>
          <a:xfrm rot="16200000">
            <a:off x="1746126" y="2161406"/>
            <a:ext cx="1268136" cy="237604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97" name="Rounded Rectangle 96"/>
          <p:cNvSpPr/>
          <p:nvPr/>
        </p:nvSpPr>
        <p:spPr>
          <a:xfrm rot="16200000">
            <a:off x="1755542" y="6164589"/>
            <a:ext cx="1268136" cy="256446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f1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2981449" y="1610969"/>
            <a:ext cx="0" cy="1872208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 rot="16200000">
            <a:off x="1403917" y="8239298"/>
            <a:ext cx="2763767" cy="253399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Periodic Vibration 1</a:t>
            </a:r>
          </a:p>
        </p:txBody>
      </p:sp>
      <p:sp>
        <p:nvSpPr>
          <p:cNvPr id="100" name="Rounded Rectangle 99"/>
          <p:cNvSpPr/>
          <p:nvPr/>
        </p:nvSpPr>
        <p:spPr>
          <a:xfrm rot="16200000">
            <a:off x="2135957" y="4826433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Frequency</a:t>
            </a:r>
          </a:p>
        </p:txBody>
      </p:sp>
      <p:sp>
        <p:nvSpPr>
          <p:cNvPr id="101" name="Rounded Rectangle 100"/>
          <p:cNvSpPr/>
          <p:nvPr/>
        </p:nvSpPr>
        <p:spPr>
          <a:xfrm rot="16200000">
            <a:off x="2135957" y="3512131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Hz</a:t>
            </a:r>
          </a:p>
        </p:txBody>
      </p:sp>
      <p:sp>
        <p:nvSpPr>
          <p:cNvPr id="102" name="Rounded Rectangle 101"/>
          <p:cNvSpPr/>
          <p:nvPr/>
        </p:nvSpPr>
        <p:spPr>
          <a:xfrm rot="16200000">
            <a:off x="2143843" y="2161406"/>
            <a:ext cx="1268136" cy="237604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03" name="Rounded Rectangle 102"/>
          <p:cNvSpPr/>
          <p:nvPr/>
        </p:nvSpPr>
        <p:spPr>
          <a:xfrm rot="16200000">
            <a:off x="2153274" y="6164589"/>
            <a:ext cx="1268136" cy="256446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f1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3410144" y="1610969"/>
            <a:ext cx="0" cy="1872208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 rot="16200000">
            <a:off x="1832602" y="8239298"/>
            <a:ext cx="2763767" cy="253399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Periodic Vibration 1</a:t>
            </a:r>
          </a:p>
        </p:txBody>
      </p:sp>
      <p:sp>
        <p:nvSpPr>
          <p:cNvPr id="106" name="Rounded Rectangle 105"/>
          <p:cNvSpPr/>
          <p:nvPr/>
        </p:nvSpPr>
        <p:spPr>
          <a:xfrm rot="16200000">
            <a:off x="2564642" y="4826433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Frequency</a:t>
            </a:r>
          </a:p>
        </p:txBody>
      </p:sp>
      <p:sp>
        <p:nvSpPr>
          <p:cNvPr id="107" name="Rounded Rectangle 106"/>
          <p:cNvSpPr/>
          <p:nvPr/>
        </p:nvSpPr>
        <p:spPr>
          <a:xfrm rot="16200000">
            <a:off x="2564642" y="3512131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Hz</a:t>
            </a:r>
          </a:p>
        </p:txBody>
      </p:sp>
      <p:sp>
        <p:nvSpPr>
          <p:cNvPr id="108" name="Rounded Rectangle 107"/>
          <p:cNvSpPr/>
          <p:nvPr/>
        </p:nvSpPr>
        <p:spPr>
          <a:xfrm rot="16200000">
            <a:off x="2572547" y="2161406"/>
            <a:ext cx="1268136" cy="237604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09" name="Rounded Rectangle 108"/>
          <p:cNvSpPr/>
          <p:nvPr/>
        </p:nvSpPr>
        <p:spPr>
          <a:xfrm rot="16200000">
            <a:off x="2581958" y="6164589"/>
            <a:ext cx="1268136" cy="256446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f1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3807870" y="1610969"/>
            <a:ext cx="0" cy="1872208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>
          <a:xfrm rot="16200000">
            <a:off x="2230323" y="8239298"/>
            <a:ext cx="2763767" cy="253399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Periodic Vibration 1</a:t>
            </a:r>
          </a:p>
        </p:txBody>
      </p:sp>
      <p:sp>
        <p:nvSpPr>
          <p:cNvPr id="112" name="Rounded Rectangle 111"/>
          <p:cNvSpPr/>
          <p:nvPr/>
        </p:nvSpPr>
        <p:spPr>
          <a:xfrm rot="16200000">
            <a:off x="2962364" y="4826433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Frequency</a:t>
            </a:r>
          </a:p>
        </p:txBody>
      </p:sp>
      <p:sp>
        <p:nvSpPr>
          <p:cNvPr id="113" name="Rounded Rectangle 112"/>
          <p:cNvSpPr/>
          <p:nvPr/>
        </p:nvSpPr>
        <p:spPr>
          <a:xfrm rot="16200000">
            <a:off x="2962364" y="3512131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Hz</a:t>
            </a:r>
          </a:p>
        </p:txBody>
      </p:sp>
      <p:sp>
        <p:nvSpPr>
          <p:cNvPr id="114" name="Rounded Rectangle 113"/>
          <p:cNvSpPr/>
          <p:nvPr/>
        </p:nvSpPr>
        <p:spPr>
          <a:xfrm rot="16200000">
            <a:off x="2970254" y="2161406"/>
            <a:ext cx="1268136" cy="237604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15" name="Rounded Rectangle 114"/>
          <p:cNvSpPr/>
          <p:nvPr/>
        </p:nvSpPr>
        <p:spPr>
          <a:xfrm rot="16200000">
            <a:off x="2979680" y="6164589"/>
            <a:ext cx="1268136" cy="256446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f1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4207785" y="1610969"/>
            <a:ext cx="0" cy="1872208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 rot="16200000">
            <a:off x="2630243" y="15683589"/>
            <a:ext cx="2763767" cy="253399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Periodic Vibration 1</a:t>
            </a:r>
          </a:p>
        </p:txBody>
      </p:sp>
      <p:sp>
        <p:nvSpPr>
          <p:cNvPr id="118" name="Rounded Rectangle 117"/>
          <p:cNvSpPr/>
          <p:nvPr/>
        </p:nvSpPr>
        <p:spPr>
          <a:xfrm rot="16200000">
            <a:off x="3362283" y="4826433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Frequency</a:t>
            </a:r>
          </a:p>
        </p:txBody>
      </p:sp>
      <p:sp>
        <p:nvSpPr>
          <p:cNvPr id="119" name="Rounded Rectangle 118"/>
          <p:cNvSpPr/>
          <p:nvPr/>
        </p:nvSpPr>
        <p:spPr>
          <a:xfrm rot="16200000">
            <a:off x="3362283" y="3512131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Hz</a:t>
            </a:r>
          </a:p>
        </p:txBody>
      </p:sp>
      <p:sp>
        <p:nvSpPr>
          <p:cNvPr id="120" name="Rounded Rectangle 119"/>
          <p:cNvSpPr/>
          <p:nvPr/>
        </p:nvSpPr>
        <p:spPr>
          <a:xfrm rot="16200000">
            <a:off x="3370173" y="2161406"/>
            <a:ext cx="1268136" cy="237604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21" name="Rounded Rectangle 120"/>
          <p:cNvSpPr/>
          <p:nvPr/>
        </p:nvSpPr>
        <p:spPr>
          <a:xfrm rot="16200000">
            <a:off x="3379600" y="6164589"/>
            <a:ext cx="1268136" cy="256446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f1</a:t>
            </a:r>
          </a:p>
        </p:txBody>
      </p:sp>
      <p:cxnSp>
        <p:nvCxnSpPr>
          <p:cNvPr id="122" name="Straight Arrow Connector 121"/>
          <p:cNvCxnSpPr/>
          <p:nvPr/>
        </p:nvCxnSpPr>
        <p:spPr>
          <a:xfrm flipV="1">
            <a:off x="4605501" y="1610969"/>
            <a:ext cx="0" cy="1872208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 rot="16200000">
            <a:off x="3027964" y="13999934"/>
            <a:ext cx="2763767" cy="253399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Periodic Vibration 1</a:t>
            </a:r>
          </a:p>
        </p:txBody>
      </p:sp>
      <p:sp>
        <p:nvSpPr>
          <p:cNvPr id="124" name="Rounded Rectangle 123"/>
          <p:cNvSpPr/>
          <p:nvPr/>
        </p:nvSpPr>
        <p:spPr>
          <a:xfrm rot="16200000">
            <a:off x="3760005" y="4826433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Frequency</a:t>
            </a:r>
          </a:p>
        </p:txBody>
      </p:sp>
      <p:sp>
        <p:nvSpPr>
          <p:cNvPr id="125" name="Rounded Rectangle 124"/>
          <p:cNvSpPr/>
          <p:nvPr/>
        </p:nvSpPr>
        <p:spPr>
          <a:xfrm rot="16200000">
            <a:off x="3760005" y="3512131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Hz</a:t>
            </a:r>
          </a:p>
        </p:txBody>
      </p:sp>
      <p:sp>
        <p:nvSpPr>
          <p:cNvPr id="126" name="Rounded Rectangle 125"/>
          <p:cNvSpPr/>
          <p:nvPr/>
        </p:nvSpPr>
        <p:spPr>
          <a:xfrm rot="16200000">
            <a:off x="3767895" y="2161406"/>
            <a:ext cx="1268136" cy="237604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27" name="Rounded Rectangle 126"/>
          <p:cNvSpPr/>
          <p:nvPr/>
        </p:nvSpPr>
        <p:spPr>
          <a:xfrm rot="16200000">
            <a:off x="3777311" y="6164589"/>
            <a:ext cx="1268136" cy="256446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8" name="Ink 187"/>
              <p14:cNvContentPartPr/>
              <p14:nvPr/>
            </p14:nvContentPartPr>
            <p14:xfrm>
              <a:off x="19504041" y="10971228"/>
              <a:ext cx="1586" cy="1586"/>
            </p14:xfrm>
          </p:contentPart>
        </mc:Choice>
        <mc:Fallback xmlns="">
          <p:pic>
            <p:nvPicPr>
              <p:cNvPr id="188" name="Ink 18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270899" y="10738086"/>
                <a:ext cx="467870" cy="467870"/>
              </a:xfrm>
              <a:prstGeom prst="rect">
                <a:avLst/>
              </a:prstGeom>
            </p:spPr>
          </p:pic>
        </mc:Fallback>
      </mc:AlternateContent>
      <p:cxnSp>
        <p:nvCxnSpPr>
          <p:cNvPr id="190" name="Straight Arrow Connector 189"/>
          <p:cNvCxnSpPr/>
          <p:nvPr/>
        </p:nvCxnSpPr>
        <p:spPr>
          <a:xfrm flipV="1">
            <a:off x="18281452" y="4635319"/>
            <a:ext cx="0" cy="119533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ounded Rectangle 192"/>
          <p:cNvSpPr/>
          <p:nvPr/>
        </p:nvSpPr>
        <p:spPr>
          <a:xfrm>
            <a:off x="16965160" y="16732652"/>
            <a:ext cx="2828484" cy="653299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Engine off -1</a:t>
            </a:r>
          </a:p>
        </p:txBody>
      </p:sp>
      <p:sp>
        <p:nvSpPr>
          <p:cNvPr id="194" name="Rounded Rectangle 193"/>
          <p:cNvSpPr/>
          <p:nvPr/>
        </p:nvSpPr>
        <p:spPr>
          <a:xfrm>
            <a:off x="17745093" y="3928593"/>
            <a:ext cx="1072779" cy="587307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KPF1</a:t>
            </a:r>
          </a:p>
        </p:txBody>
      </p:sp>
      <p:sp>
        <p:nvSpPr>
          <p:cNvPr id="195" name="TextBox 194"/>
          <p:cNvSpPr txBox="1"/>
          <p:nvPr/>
        </p:nvSpPr>
        <p:spPr>
          <a:xfrm rot="19163086">
            <a:off x="17063965" y="13282939"/>
            <a:ext cx="2434984" cy="36888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797" dirty="0"/>
              <a:t>KPF The trigger point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270886" y="204687"/>
            <a:ext cx="7344815" cy="7200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801" dirty="0" smtClean="0">
                <a:solidFill>
                  <a:schemeClr val="tx1"/>
                </a:solidFill>
              </a:rPr>
              <a:t>Intent &amp; Fault Stress-Drivers Overlap </a:t>
            </a:r>
            <a:endParaRPr lang="en-CA" sz="2801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 flipV="1">
            <a:off x="4924328" y="1610969"/>
            <a:ext cx="0" cy="1872208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/>
          <p:cNvSpPr/>
          <p:nvPr/>
        </p:nvSpPr>
        <p:spPr>
          <a:xfrm rot="16200000">
            <a:off x="3346787" y="8239292"/>
            <a:ext cx="2763766" cy="253393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Periodic Vibration 1</a:t>
            </a:r>
          </a:p>
        </p:txBody>
      </p:sp>
      <p:sp>
        <p:nvSpPr>
          <p:cNvPr id="136" name="Rounded Rectangle 135"/>
          <p:cNvSpPr/>
          <p:nvPr/>
        </p:nvSpPr>
        <p:spPr>
          <a:xfrm rot="16200000">
            <a:off x="4078832" y="4826433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Frequency</a:t>
            </a:r>
          </a:p>
        </p:txBody>
      </p:sp>
      <p:sp>
        <p:nvSpPr>
          <p:cNvPr id="137" name="Rounded Rectangle 136"/>
          <p:cNvSpPr/>
          <p:nvPr/>
        </p:nvSpPr>
        <p:spPr>
          <a:xfrm rot="16200000">
            <a:off x="4078832" y="3512131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Hz</a:t>
            </a:r>
          </a:p>
        </p:txBody>
      </p:sp>
      <p:sp>
        <p:nvSpPr>
          <p:cNvPr id="138" name="Rounded Rectangle 137"/>
          <p:cNvSpPr/>
          <p:nvPr/>
        </p:nvSpPr>
        <p:spPr>
          <a:xfrm rot="16200000">
            <a:off x="4086732" y="2161406"/>
            <a:ext cx="1268136" cy="237604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39" name="Rounded Rectangle 138"/>
          <p:cNvSpPr/>
          <p:nvPr/>
        </p:nvSpPr>
        <p:spPr>
          <a:xfrm rot="16200000">
            <a:off x="4096143" y="6164589"/>
            <a:ext cx="1268136" cy="256446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f1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V="1">
            <a:off x="5322055" y="1610969"/>
            <a:ext cx="0" cy="1872208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 rot="16200000">
            <a:off x="3744505" y="8239292"/>
            <a:ext cx="2763766" cy="253393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Periodic Vibration 1</a:t>
            </a:r>
          </a:p>
        </p:txBody>
      </p:sp>
      <p:sp>
        <p:nvSpPr>
          <p:cNvPr id="143" name="Rounded Rectangle 142"/>
          <p:cNvSpPr/>
          <p:nvPr/>
        </p:nvSpPr>
        <p:spPr>
          <a:xfrm rot="16200000">
            <a:off x="4476563" y="4826433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Frequency</a:t>
            </a:r>
          </a:p>
        </p:txBody>
      </p:sp>
      <p:sp>
        <p:nvSpPr>
          <p:cNvPr id="144" name="Rounded Rectangle 143"/>
          <p:cNvSpPr/>
          <p:nvPr/>
        </p:nvSpPr>
        <p:spPr>
          <a:xfrm rot="16200000">
            <a:off x="4476563" y="3512131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Hz</a:t>
            </a:r>
          </a:p>
        </p:txBody>
      </p:sp>
      <p:sp>
        <p:nvSpPr>
          <p:cNvPr id="145" name="Rounded Rectangle 144"/>
          <p:cNvSpPr/>
          <p:nvPr/>
        </p:nvSpPr>
        <p:spPr>
          <a:xfrm rot="16200000">
            <a:off x="4484448" y="2161406"/>
            <a:ext cx="1268136" cy="237604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46" name="Rounded Rectangle 145"/>
          <p:cNvSpPr/>
          <p:nvPr/>
        </p:nvSpPr>
        <p:spPr>
          <a:xfrm rot="16200000">
            <a:off x="4493864" y="6164589"/>
            <a:ext cx="1268136" cy="256446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f1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 flipV="1">
            <a:off x="5750745" y="1610969"/>
            <a:ext cx="0" cy="1872208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 rot="16200000">
            <a:off x="4173208" y="8239298"/>
            <a:ext cx="2763767" cy="253399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Periodic Vibration 1</a:t>
            </a:r>
          </a:p>
        </p:txBody>
      </p:sp>
      <p:sp>
        <p:nvSpPr>
          <p:cNvPr id="149" name="Rounded Rectangle 148"/>
          <p:cNvSpPr/>
          <p:nvPr/>
        </p:nvSpPr>
        <p:spPr>
          <a:xfrm rot="16200000">
            <a:off x="4905253" y="4826433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Frequency</a:t>
            </a:r>
          </a:p>
        </p:txBody>
      </p:sp>
      <p:sp>
        <p:nvSpPr>
          <p:cNvPr id="150" name="Rounded Rectangle 149"/>
          <p:cNvSpPr/>
          <p:nvPr/>
        </p:nvSpPr>
        <p:spPr>
          <a:xfrm rot="16200000">
            <a:off x="4905253" y="3512131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Hz</a:t>
            </a:r>
          </a:p>
        </p:txBody>
      </p:sp>
      <p:sp>
        <p:nvSpPr>
          <p:cNvPr id="151" name="Rounded Rectangle 150"/>
          <p:cNvSpPr/>
          <p:nvPr/>
        </p:nvSpPr>
        <p:spPr>
          <a:xfrm rot="16200000">
            <a:off x="4913143" y="2161406"/>
            <a:ext cx="1268136" cy="237604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52" name="Rounded Rectangle 151"/>
          <p:cNvSpPr/>
          <p:nvPr/>
        </p:nvSpPr>
        <p:spPr>
          <a:xfrm rot="16200000">
            <a:off x="4922564" y="6164589"/>
            <a:ext cx="1268136" cy="256446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f1</a:t>
            </a:r>
          </a:p>
        </p:txBody>
      </p:sp>
      <p:cxnSp>
        <p:nvCxnSpPr>
          <p:cNvPr id="153" name="Straight Arrow Connector 152"/>
          <p:cNvCxnSpPr/>
          <p:nvPr/>
        </p:nvCxnSpPr>
        <p:spPr>
          <a:xfrm flipV="1">
            <a:off x="6148466" y="1610969"/>
            <a:ext cx="0" cy="1872208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ounded Rectangle 153"/>
          <p:cNvSpPr/>
          <p:nvPr/>
        </p:nvSpPr>
        <p:spPr>
          <a:xfrm rot="16200000">
            <a:off x="4570924" y="8239298"/>
            <a:ext cx="2763767" cy="253399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Periodic Vibration 1</a:t>
            </a:r>
          </a:p>
        </p:txBody>
      </p:sp>
      <p:sp>
        <p:nvSpPr>
          <p:cNvPr id="155" name="Rounded Rectangle 154"/>
          <p:cNvSpPr/>
          <p:nvPr/>
        </p:nvSpPr>
        <p:spPr>
          <a:xfrm rot="16200000">
            <a:off x="5302974" y="4826433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Frequency</a:t>
            </a:r>
          </a:p>
        </p:txBody>
      </p:sp>
      <p:sp>
        <p:nvSpPr>
          <p:cNvPr id="156" name="Rounded Rectangle 155"/>
          <p:cNvSpPr/>
          <p:nvPr/>
        </p:nvSpPr>
        <p:spPr>
          <a:xfrm rot="16200000">
            <a:off x="5302974" y="3512131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Hz</a:t>
            </a:r>
          </a:p>
        </p:txBody>
      </p:sp>
      <p:sp>
        <p:nvSpPr>
          <p:cNvPr id="157" name="Rounded Rectangle 156"/>
          <p:cNvSpPr/>
          <p:nvPr/>
        </p:nvSpPr>
        <p:spPr>
          <a:xfrm rot="16200000">
            <a:off x="5310869" y="2161406"/>
            <a:ext cx="1268136" cy="237604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58" name="Rounded Rectangle 157"/>
          <p:cNvSpPr/>
          <p:nvPr/>
        </p:nvSpPr>
        <p:spPr>
          <a:xfrm rot="16200000">
            <a:off x="5320280" y="6164589"/>
            <a:ext cx="1268136" cy="256446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f1</a:t>
            </a:r>
          </a:p>
        </p:txBody>
      </p:sp>
      <p:cxnSp>
        <p:nvCxnSpPr>
          <p:cNvPr id="159" name="Straight Arrow Connector 158"/>
          <p:cNvCxnSpPr/>
          <p:nvPr/>
        </p:nvCxnSpPr>
        <p:spPr>
          <a:xfrm flipV="1">
            <a:off x="6618203" y="1610969"/>
            <a:ext cx="0" cy="1872208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 rot="16200000">
            <a:off x="5040661" y="8239298"/>
            <a:ext cx="2763767" cy="253399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Periodic Vibration 1</a:t>
            </a:r>
          </a:p>
        </p:txBody>
      </p:sp>
      <p:sp>
        <p:nvSpPr>
          <p:cNvPr id="161" name="Rounded Rectangle 160"/>
          <p:cNvSpPr/>
          <p:nvPr/>
        </p:nvSpPr>
        <p:spPr>
          <a:xfrm rot="16200000">
            <a:off x="5772701" y="4826433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Frequency</a:t>
            </a:r>
          </a:p>
        </p:txBody>
      </p:sp>
      <p:sp>
        <p:nvSpPr>
          <p:cNvPr id="162" name="Rounded Rectangle 161"/>
          <p:cNvSpPr/>
          <p:nvPr/>
        </p:nvSpPr>
        <p:spPr>
          <a:xfrm rot="16200000">
            <a:off x="5772701" y="3512131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Hz</a:t>
            </a:r>
          </a:p>
        </p:txBody>
      </p:sp>
      <p:sp>
        <p:nvSpPr>
          <p:cNvPr id="163" name="Rounded Rectangle 162"/>
          <p:cNvSpPr/>
          <p:nvPr/>
        </p:nvSpPr>
        <p:spPr>
          <a:xfrm rot="16200000">
            <a:off x="5780591" y="2161406"/>
            <a:ext cx="1268136" cy="237604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64" name="Rounded Rectangle 163"/>
          <p:cNvSpPr/>
          <p:nvPr/>
        </p:nvSpPr>
        <p:spPr>
          <a:xfrm rot="16200000">
            <a:off x="5790007" y="6164589"/>
            <a:ext cx="1268136" cy="256446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f1</a:t>
            </a:r>
          </a:p>
        </p:txBody>
      </p:sp>
      <p:cxnSp>
        <p:nvCxnSpPr>
          <p:cNvPr id="165" name="Straight Arrow Connector 164"/>
          <p:cNvCxnSpPr/>
          <p:nvPr/>
        </p:nvCxnSpPr>
        <p:spPr>
          <a:xfrm flipV="1">
            <a:off x="7015914" y="1610969"/>
            <a:ext cx="0" cy="1872208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/>
          <p:cNvSpPr/>
          <p:nvPr/>
        </p:nvSpPr>
        <p:spPr>
          <a:xfrm rot="16200000">
            <a:off x="5438382" y="8239298"/>
            <a:ext cx="2763767" cy="253399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Periodic Vibration 1</a:t>
            </a:r>
          </a:p>
        </p:txBody>
      </p:sp>
      <p:sp>
        <p:nvSpPr>
          <p:cNvPr id="167" name="Rounded Rectangle 166"/>
          <p:cNvSpPr/>
          <p:nvPr/>
        </p:nvSpPr>
        <p:spPr>
          <a:xfrm rot="16200000">
            <a:off x="6170422" y="4826433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Frequency</a:t>
            </a:r>
          </a:p>
        </p:txBody>
      </p:sp>
      <p:sp>
        <p:nvSpPr>
          <p:cNvPr id="168" name="Rounded Rectangle 167"/>
          <p:cNvSpPr/>
          <p:nvPr/>
        </p:nvSpPr>
        <p:spPr>
          <a:xfrm rot="16200000">
            <a:off x="6170422" y="3512131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Hz</a:t>
            </a:r>
          </a:p>
        </p:txBody>
      </p:sp>
      <p:sp>
        <p:nvSpPr>
          <p:cNvPr id="169" name="Rounded Rectangle 168"/>
          <p:cNvSpPr/>
          <p:nvPr/>
        </p:nvSpPr>
        <p:spPr>
          <a:xfrm rot="16200000">
            <a:off x="6178308" y="2161406"/>
            <a:ext cx="1268136" cy="237604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70" name="Rounded Rectangle 169"/>
          <p:cNvSpPr/>
          <p:nvPr/>
        </p:nvSpPr>
        <p:spPr>
          <a:xfrm rot="16200000">
            <a:off x="6187739" y="6164589"/>
            <a:ext cx="1268136" cy="256446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f1</a:t>
            </a:r>
          </a:p>
        </p:txBody>
      </p:sp>
      <p:cxnSp>
        <p:nvCxnSpPr>
          <p:cNvPr id="171" name="Straight Arrow Connector 170"/>
          <p:cNvCxnSpPr/>
          <p:nvPr/>
        </p:nvCxnSpPr>
        <p:spPr>
          <a:xfrm flipV="1">
            <a:off x="7444609" y="1610969"/>
            <a:ext cx="0" cy="1872208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ounded Rectangle 171"/>
          <p:cNvSpPr/>
          <p:nvPr/>
        </p:nvSpPr>
        <p:spPr>
          <a:xfrm rot="16200000">
            <a:off x="5867067" y="8239298"/>
            <a:ext cx="2763767" cy="253399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Periodic Vibration 1</a:t>
            </a:r>
          </a:p>
        </p:txBody>
      </p:sp>
      <p:sp>
        <p:nvSpPr>
          <p:cNvPr id="173" name="Rounded Rectangle 172"/>
          <p:cNvSpPr/>
          <p:nvPr/>
        </p:nvSpPr>
        <p:spPr>
          <a:xfrm rot="16200000">
            <a:off x="6599107" y="4826433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Frequency</a:t>
            </a:r>
          </a:p>
        </p:txBody>
      </p:sp>
      <p:sp>
        <p:nvSpPr>
          <p:cNvPr id="174" name="Rounded Rectangle 173"/>
          <p:cNvSpPr/>
          <p:nvPr/>
        </p:nvSpPr>
        <p:spPr>
          <a:xfrm rot="16200000">
            <a:off x="6599107" y="3512131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Hz</a:t>
            </a:r>
          </a:p>
        </p:txBody>
      </p:sp>
      <p:sp>
        <p:nvSpPr>
          <p:cNvPr id="175" name="Rounded Rectangle 174"/>
          <p:cNvSpPr/>
          <p:nvPr/>
        </p:nvSpPr>
        <p:spPr>
          <a:xfrm rot="16200000">
            <a:off x="6607012" y="2161406"/>
            <a:ext cx="1268136" cy="237604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76" name="Rounded Rectangle 175"/>
          <p:cNvSpPr/>
          <p:nvPr/>
        </p:nvSpPr>
        <p:spPr>
          <a:xfrm rot="16200000">
            <a:off x="6616423" y="6164589"/>
            <a:ext cx="1268136" cy="256446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f1</a:t>
            </a:r>
          </a:p>
        </p:txBody>
      </p:sp>
      <p:cxnSp>
        <p:nvCxnSpPr>
          <p:cNvPr id="177" name="Straight Arrow Connector 176"/>
          <p:cNvCxnSpPr/>
          <p:nvPr/>
        </p:nvCxnSpPr>
        <p:spPr>
          <a:xfrm flipV="1">
            <a:off x="7842335" y="1610969"/>
            <a:ext cx="0" cy="1872208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ounded Rectangle 177"/>
          <p:cNvSpPr/>
          <p:nvPr/>
        </p:nvSpPr>
        <p:spPr>
          <a:xfrm rot="16200000">
            <a:off x="6264788" y="8239298"/>
            <a:ext cx="2763767" cy="253399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Periodic Vibration 1</a:t>
            </a:r>
          </a:p>
        </p:txBody>
      </p:sp>
      <p:sp>
        <p:nvSpPr>
          <p:cNvPr id="179" name="Rounded Rectangle 178"/>
          <p:cNvSpPr/>
          <p:nvPr/>
        </p:nvSpPr>
        <p:spPr>
          <a:xfrm rot="16200000">
            <a:off x="6996829" y="4826433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Frequency</a:t>
            </a:r>
          </a:p>
        </p:txBody>
      </p:sp>
      <p:sp>
        <p:nvSpPr>
          <p:cNvPr id="180" name="Rounded Rectangle 179"/>
          <p:cNvSpPr/>
          <p:nvPr/>
        </p:nvSpPr>
        <p:spPr>
          <a:xfrm rot="16200000">
            <a:off x="6996829" y="3512131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Hz</a:t>
            </a:r>
          </a:p>
        </p:txBody>
      </p:sp>
      <p:sp>
        <p:nvSpPr>
          <p:cNvPr id="181" name="Rounded Rectangle 180"/>
          <p:cNvSpPr/>
          <p:nvPr/>
        </p:nvSpPr>
        <p:spPr>
          <a:xfrm rot="16200000">
            <a:off x="7004719" y="2161406"/>
            <a:ext cx="1268136" cy="237604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82" name="Rounded Rectangle 181"/>
          <p:cNvSpPr/>
          <p:nvPr/>
        </p:nvSpPr>
        <p:spPr>
          <a:xfrm rot="16200000">
            <a:off x="7014145" y="6164589"/>
            <a:ext cx="1268136" cy="256446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f1</a:t>
            </a:r>
          </a:p>
        </p:txBody>
      </p:sp>
      <p:cxnSp>
        <p:nvCxnSpPr>
          <p:cNvPr id="183" name="Straight Arrow Connector 182"/>
          <p:cNvCxnSpPr/>
          <p:nvPr/>
        </p:nvCxnSpPr>
        <p:spPr>
          <a:xfrm flipV="1">
            <a:off x="8242250" y="1610969"/>
            <a:ext cx="0" cy="1872208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 rot="16200000">
            <a:off x="6664708" y="15683589"/>
            <a:ext cx="2763767" cy="253399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Periodic Vibration 1</a:t>
            </a:r>
          </a:p>
        </p:txBody>
      </p:sp>
      <p:sp>
        <p:nvSpPr>
          <p:cNvPr id="185" name="Rounded Rectangle 184"/>
          <p:cNvSpPr/>
          <p:nvPr/>
        </p:nvSpPr>
        <p:spPr>
          <a:xfrm rot="16200000">
            <a:off x="7396748" y="4826433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Frequency</a:t>
            </a:r>
          </a:p>
        </p:txBody>
      </p:sp>
      <p:sp>
        <p:nvSpPr>
          <p:cNvPr id="186" name="Rounded Rectangle 185"/>
          <p:cNvSpPr/>
          <p:nvPr/>
        </p:nvSpPr>
        <p:spPr>
          <a:xfrm rot="16200000">
            <a:off x="7396748" y="3512131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Hz</a:t>
            </a:r>
          </a:p>
        </p:txBody>
      </p:sp>
      <p:sp>
        <p:nvSpPr>
          <p:cNvPr id="187" name="Rounded Rectangle 186"/>
          <p:cNvSpPr/>
          <p:nvPr/>
        </p:nvSpPr>
        <p:spPr>
          <a:xfrm rot="16200000">
            <a:off x="7404638" y="2161406"/>
            <a:ext cx="1268136" cy="237604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91" name="Rounded Rectangle 190"/>
          <p:cNvSpPr/>
          <p:nvPr/>
        </p:nvSpPr>
        <p:spPr>
          <a:xfrm rot="16200000">
            <a:off x="7414065" y="6164589"/>
            <a:ext cx="1268136" cy="256446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f1</a:t>
            </a:r>
          </a:p>
        </p:txBody>
      </p:sp>
      <p:cxnSp>
        <p:nvCxnSpPr>
          <p:cNvPr id="192" name="Straight Arrow Connector 191"/>
          <p:cNvCxnSpPr/>
          <p:nvPr/>
        </p:nvCxnSpPr>
        <p:spPr>
          <a:xfrm flipV="1">
            <a:off x="8639966" y="1610969"/>
            <a:ext cx="0" cy="1872208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ounded Rectangle 195"/>
          <p:cNvSpPr/>
          <p:nvPr/>
        </p:nvSpPr>
        <p:spPr>
          <a:xfrm rot="16200000">
            <a:off x="7062429" y="14215951"/>
            <a:ext cx="2763767" cy="253399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Periodic Vibration 1</a:t>
            </a:r>
          </a:p>
        </p:txBody>
      </p:sp>
      <p:sp>
        <p:nvSpPr>
          <p:cNvPr id="197" name="Rounded Rectangle 196"/>
          <p:cNvSpPr/>
          <p:nvPr/>
        </p:nvSpPr>
        <p:spPr>
          <a:xfrm rot="16200000">
            <a:off x="7794470" y="4826433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Frequency</a:t>
            </a:r>
          </a:p>
        </p:txBody>
      </p:sp>
      <p:sp>
        <p:nvSpPr>
          <p:cNvPr id="198" name="Rounded Rectangle 197"/>
          <p:cNvSpPr/>
          <p:nvPr/>
        </p:nvSpPr>
        <p:spPr>
          <a:xfrm rot="16200000">
            <a:off x="7794470" y="3512131"/>
            <a:ext cx="1268136" cy="221818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Hz</a:t>
            </a:r>
          </a:p>
        </p:txBody>
      </p:sp>
      <p:sp>
        <p:nvSpPr>
          <p:cNvPr id="199" name="Rounded Rectangle 198"/>
          <p:cNvSpPr/>
          <p:nvPr/>
        </p:nvSpPr>
        <p:spPr>
          <a:xfrm rot="16200000">
            <a:off x="7802360" y="2161406"/>
            <a:ext cx="1268136" cy="237604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200" name="Rounded Rectangle 199"/>
          <p:cNvSpPr/>
          <p:nvPr/>
        </p:nvSpPr>
        <p:spPr>
          <a:xfrm rot="16200000">
            <a:off x="7811776" y="6164589"/>
            <a:ext cx="1268136" cy="256446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797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14182743" y="2214619"/>
            <a:ext cx="1440000" cy="540000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A" sz="1797" dirty="0" smtClean="0">
                <a:solidFill>
                  <a:schemeClr val="tx1"/>
                </a:solidFill>
              </a:rPr>
              <a:t>x-axis Increment </a:t>
            </a:r>
            <a:endParaRPr lang="en-CA" sz="1797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2524520" y="2205401"/>
            <a:ext cx="1440000" cy="540000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CA" sz="1797" dirty="0">
                <a:solidFill>
                  <a:schemeClr val="tx1"/>
                </a:solidFill>
              </a:rPr>
              <a:t>x-axis full </a:t>
            </a:r>
            <a:endParaRPr lang="en-CA" sz="1797" dirty="0" smtClean="0">
              <a:solidFill>
                <a:schemeClr val="tx1"/>
              </a:solidFill>
            </a:endParaRPr>
          </a:p>
          <a:p>
            <a:pPr algn="ctr"/>
            <a:r>
              <a:rPr lang="en-CA" sz="1797" dirty="0" smtClean="0">
                <a:solidFill>
                  <a:schemeClr val="tx1"/>
                </a:solidFill>
              </a:rPr>
              <a:t>scale</a:t>
            </a:r>
            <a:endParaRPr lang="en-CA" sz="1797" dirty="0">
              <a:solidFill>
                <a:schemeClr val="tx1"/>
              </a:solidFill>
            </a:endParaRPr>
          </a:p>
          <a:p>
            <a:pPr algn="ctr"/>
            <a:r>
              <a:rPr lang="en-CA" sz="1797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15871538" y="2233715"/>
            <a:ext cx="1440000" cy="540000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A" sz="1797" dirty="0" smtClean="0">
                <a:solidFill>
                  <a:schemeClr val="tx1"/>
                </a:solidFill>
              </a:rPr>
              <a:t>y </a:t>
            </a:r>
            <a:r>
              <a:rPr lang="en-CA" sz="1797" dirty="0">
                <a:solidFill>
                  <a:schemeClr val="tx1"/>
                </a:solidFill>
              </a:rPr>
              <a:t>axis </a:t>
            </a:r>
          </a:p>
          <a:p>
            <a:pPr algn="ctr"/>
            <a:r>
              <a:rPr lang="en-CA" sz="1797" dirty="0" smtClean="0">
                <a:solidFill>
                  <a:schemeClr val="tx1"/>
                </a:solidFill>
              </a:rPr>
              <a:t>min/max  </a:t>
            </a:r>
            <a:endParaRPr lang="en-CA" sz="1797" dirty="0">
              <a:solidFill>
                <a:schemeClr val="tx1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17377872" y="2214619"/>
            <a:ext cx="1440000" cy="540000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A" sz="1797" dirty="0" smtClean="0">
                <a:solidFill>
                  <a:schemeClr val="tx1"/>
                </a:solidFill>
              </a:rPr>
              <a:t>y </a:t>
            </a:r>
            <a:r>
              <a:rPr lang="en-CA" sz="1797" dirty="0">
                <a:solidFill>
                  <a:schemeClr val="tx1"/>
                </a:solidFill>
              </a:rPr>
              <a:t>axis </a:t>
            </a:r>
            <a:endParaRPr lang="en-CA" sz="1797" dirty="0" smtClean="0">
              <a:solidFill>
                <a:schemeClr val="tx1"/>
              </a:solidFill>
            </a:endParaRPr>
          </a:p>
          <a:p>
            <a:pPr algn="ctr"/>
            <a:r>
              <a:rPr lang="en-CA" sz="1797" dirty="0">
                <a:solidFill>
                  <a:schemeClr val="tx1"/>
                </a:solidFill>
              </a:rPr>
              <a:t>i</a:t>
            </a:r>
            <a:r>
              <a:rPr lang="en-CA" sz="1797" dirty="0" smtClean="0">
                <a:solidFill>
                  <a:schemeClr val="tx1"/>
                </a:solidFill>
              </a:rPr>
              <a:t>ncrement  </a:t>
            </a:r>
            <a:endParaRPr lang="en-CA" sz="1797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165519" y="1975477"/>
            <a:ext cx="92170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Draw X-axis</a:t>
            </a:r>
          </a:p>
          <a:p>
            <a:r>
              <a:rPr lang="en-CA" sz="2800" dirty="0" smtClean="0"/>
              <a:t>Scale X-axis</a:t>
            </a:r>
          </a:p>
          <a:p>
            <a:r>
              <a:rPr lang="en-CA" sz="2800" dirty="0" smtClean="0"/>
              <a:t>Draw Y-axis</a:t>
            </a:r>
          </a:p>
          <a:p>
            <a:r>
              <a:rPr lang="en-CA" sz="2800" dirty="0" smtClean="0"/>
              <a:t>Scale Y-axis</a:t>
            </a:r>
          </a:p>
          <a:p>
            <a:r>
              <a:rPr lang="en-CA" sz="2800" dirty="0" smtClean="0"/>
              <a:t>Add Y-axis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73873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/>
          </a:solidFill>
        </a:ln>
      </a:spPr>
      <a:bodyPr rtlCol="0" anchor="ctr"/>
      <a:lstStyle>
        <a:defPPr algn="ctr">
          <a:defRPr sz="11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1_Design_Intent_Feed" id="{FCAEB50C-F096-4B64-AE48-1086CF19130A}" vid="{7364D247-09E8-43AF-A25B-A074DFCF4F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1_Design_Intent_Feed</Template>
  <TotalTime>88977</TotalTime>
  <Words>177</Words>
  <Application>Microsoft Office PowerPoint</Application>
  <PresentationFormat>Custom</PresentationFormat>
  <Paragraphs>118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SimSun</vt:lpstr>
      <vt:lpstr>Arial</vt:lpstr>
      <vt:lpstr>Calibri</vt:lpstr>
      <vt:lpstr>Times New Roman</vt:lpstr>
      <vt:lpstr>Slide master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Payman Kianpour</dc:creator>
  <cp:lastModifiedBy>Payman Kianpour</cp:lastModifiedBy>
  <cp:revision>2119</cp:revision>
  <cp:lastPrinted>2018-07-10T17:51:40Z</cp:lastPrinted>
  <dcterms:created xsi:type="dcterms:W3CDTF">2016-01-13T21:16:11Z</dcterms:created>
  <dcterms:modified xsi:type="dcterms:W3CDTF">2018-07-17T19:47:53Z</dcterms:modified>
</cp:coreProperties>
</file>