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110-E90F-CA43-5E01-9F6117F7E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E6DA4-CA42-F929-A8CE-5E14A659E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F8A8-29EC-4AF0-E0D9-78A1FBF3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F3A6-262C-3886-C933-66CACA43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14E2-61CA-138F-87DF-C32D2127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64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D0CA-51D1-FC03-F6B0-9EB3AF7F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34D38-2041-BE3F-068D-7EF3373A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15A7-6372-C544-5257-84692824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B270-E953-C190-6E4E-A26639CB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4038-0BAD-0D0A-8D2F-66F23BBD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25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ABCDC-BC17-BB71-7D4C-7EB1CBA74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62DC-C4B3-2C39-FF39-3621F81F3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F58A-E58D-ABA2-1120-39487C6B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00E1-82EA-5B7D-4915-BE4DE401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1B15-0EF1-521C-9374-5C906D86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4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015-A064-3731-8549-C9F58E5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BF06-5C11-59DD-0A5C-581A8761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61CD2-AEE2-E52E-57E9-F5FF3910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7C32-659E-65E5-9496-E83B5668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11C2-4D28-BE2F-215E-685186EE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C461-1D18-1C7D-6CF8-C6E835A1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0CDB5-3C2C-3154-E4C2-35F9656A6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2E07-7193-96D2-9257-0FCD36F4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C4B3-B2FD-5BF0-AC92-3BE7320F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816B-31E2-F146-804B-289BB41C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7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A6EC-D8A6-5558-EEAC-B9A837D4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98E2-C133-6156-E3BB-A7B982504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5A14E-01F7-AB95-1528-28362AF43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913A7-776D-A8D0-416D-547006B6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CBF31-2AD1-92C7-3C36-E2DD1B1E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4734-F50A-D802-91F5-3195D10D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609-1966-6295-9262-75B9441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08C22-8736-40E1-E2FD-BD35D7D9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F9AD7-0D08-47C0-DAD1-47F3CBC13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4BFF3-48FE-A159-F41B-6F70257B2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8784C-585F-33D3-DE3D-9F3B08A52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4211C-B3CA-6F26-5DA1-518FE0B4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F5B87-61A5-C6A9-C296-00488BFD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847AA-460F-5442-1985-5BBA60FF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7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E0D4-B171-02DE-4E50-3C0A1293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C3748-99C1-777B-5100-C957F8F1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29852-DBC6-55DB-0911-355A23AE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7670A-579C-C142-01BB-0D435717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4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FF249-4B1C-A3A4-127D-660F46D5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5202B-381A-DB04-EFFA-A6A584B2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E263D-8154-0F15-A85C-F37569E7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93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C161-7B12-50C4-DA06-91758328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07D1-2AE4-DFE3-1445-6D7D411A0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12344-4108-D60E-ADF5-03CB74BF1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D0062-D67C-1356-5C9D-88F9A4E2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38CB6-A522-CB59-29C0-5B42815C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67F6-9EAF-6F06-F3C6-9047677B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99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10FD-787B-C3C3-EDCA-E63EAEC8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DF39B-ACF2-F5DD-0EC1-E9D8CF562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DE34B-BC6D-E46F-BFB7-0096BCE30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55FE2-E622-14D9-3DB0-6E69C3D6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0E4D-D7B3-2D93-7DC1-865AB9E1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9B87E-2154-EA81-AF93-CF036475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71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664A5-898C-F7D7-D9C4-430BD87E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C276-5F84-220F-35FE-ACCAB502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5928-9715-9610-DAC1-B751ABAD3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E637B-C8C0-4B96-AD2A-E759C4D01DB2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3F5A-B313-BB50-0162-C4F9EEDD6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A943-29BB-CD7A-4082-C21FC2A2E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36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5A8D27EB-A2CD-2CC6-ACD3-E28EE5C5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9" t="21276" r="11346" b="34479"/>
          <a:stretch/>
        </p:blipFill>
        <p:spPr>
          <a:xfrm>
            <a:off x="4164496" y="1828800"/>
            <a:ext cx="4084982" cy="24649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3BA55063-D310-1971-E5DE-7C74F163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536" y="-442379"/>
            <a:ext cx="2131032" cy="213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0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Constant Manoël NANFAH NGOUYEM</dc:creator>
  <cp:lastModifiedBy>Constant Manoël NANFAH NGOUYEM</cp:lastModifiedBy>
  <cp:revision>1</cp:revision>
  <dcterms:created xsi:type="dcterms:W3CDTF">2024-10-01T09:45:05Z</dcterms:created>
  <dcterms:modified xsi:type="dcterms:W3CDTF">2024-10-01T11:59:18Z</dcterms:modified>
</cp:coreProperties>
</file>