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9110-E90F-CA43-5E01-9F6117F7E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E6DA4-CA42-F929-A8CE-5E14A659E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F8A8-29EC-4AF0-E0D9-78A1FBF3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1F3A6-262C-3886-C933-66CACA43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A14E2-61CA-138F-87DF-C32D2127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64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D0CA-51D1-FC03-F6B0-9EB3AF7F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34D38-2041-BE3F-068D-7EF3373A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715A7-6372-C544-5257-84692824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6B270-E953-C190-6E4E-A26639CB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44038-0BAD-0D0A-8D2F-66F23BBD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25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ABCDC-BC17-BB71-7D4C-7EB1CBA74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62DC-C4B3-2C39-FF39-3621F81F3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9F58A-E58D-ABA2-1120-39487C6B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400E1-82EA-5B7D-4915-BE4DE401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E1B15-0EF1-521C-9374-5C906D86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54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A015-A064-3731-8549-C9F58E5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BF06-5C11-59DD-0A5C-581A8761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61CD2-AEE2-E52E-57E9-F5FF3910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7C32-659E-65E5-9496-E83B5668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511C2-4D28-BE2F-215E-685186EE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34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C461-1D18-1C7D-6CF8-C6E835A1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0CDB5-3C2C-3154-E4C2-35F9656A6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2E07-7193-96D2-9257-0FCD36F4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C4B3-B2FD-5BF0-AC92-3BE7320F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816B-31E2-F146-804B-289BB41C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97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A6EC-D8A6-5558-EEAC-B9A837D4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98E2-C133-6156-E3BB-A7B982504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5A14E-01F7-AB95-1528-28362AF43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913A7-776D-A8D0-416D-547006B6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CBF31-2AD1-92C7-3C36-E2DD1B1E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4734-F50A-D802-91F5-3195D10D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2609-1966-6295-9262-75B94410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08C22-8736-40E1-E2FD-BD35D7D9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F9AD7-0D08-47C0-DAD1-47F3CBC13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4BFF3-48FE-A159-F41B-6F70257B2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8784C-585F-33D3-DE3D-9F3B08A52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4211C-B3CA-6F26-5DA1-518FE0B4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F5B87-61A5-C6A9-C296-00488BFD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847AA-460F-5442-1985-5BBA60FF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7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E0D4-B171-02DE-4E50-3C0A1293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C3748-99C1-777B-5100-C957F8F1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29852-DBC6-55DB-0911-355A23AE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7670A-579C-C142-01BB-0D435717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44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FF249-4B1C-A3A4-127D-660F46D5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5202B-381A-DB04-EFFA-A6A584B2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E263D-8154-0F15-A85C-F37569E7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93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C161-7B12-50C4-DA06-91758328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07D1-2AE4-DFE3-1445-6D7D411A0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12344-4108-D60E-ADF5-03CB74BF1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D0062-D67C-1356-5C9D-88F9A4E2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38CB6-A522-CB59-29C0-5B42815C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167F6-9EAF-6F06-F3C6-9047677B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99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10FD-787B-C3C3-EDCA-E63EAEC8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DF39B-ACF2-F5DD-0EC1-E9D8CF562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DE34B-BC6D-E46F-BFB7-0096BCE30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55FE2-E622-14D9-3DB0-6E69C3D6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37B-C8C0-4B96-AD2A-E759C4D01DB2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10E4D-D7B3-2D93-7DC1-865AB9E1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9B87E-2154-EA81-AF93-CF036475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71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664A5-898C-F7D7-D9C4-430BD87E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7C276-5F84-220F-35FE-ACCAB502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75928-9715-9610-DAC1-B751ABAD3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E637B-C8C0-4B96-AD2A-E759C4D01DB2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53F5A-B313-BB50-0162-C4F9EEDD6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A943-29BB-CD7A-4082-C21FC2A2E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8DDE4-C1C0-4207-BFA0-7A8E8BBFE0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36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anfahmanoel.monday.com/boards/1648652973" TargetMode="External"/><Relationship Id="rId4" Type="http://schemas.openxmlformats.org/officeDocument/2006/relationships/hyperlink" Target="https://github.com/pMenye/pfe_brief_my_press_A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5A8D27EB-A2CD-2CC6-ACD3-E28EE5C52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9" t="21276" r="11346" b="34479"/>
          <a:stretch/>
        </p:blipFill>
        <p:spPr>
          <a:xfrm>
            <a:off x="4204640" y="1825299"/>
            <a:ext cx="4084982" cy="2464904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0C3942-2BE2-53C3-7703-B6C8C2AFC11E}"/>
              </a:ext>
            </a:extLst>
          </p:cNvPr>
          <p:cNvSpPr txBox="1"/>
          <p:nvPr/>
        </p:nvSpPr>
        <p:spPr>
          <a:xfrm>
            <a:off x="698438" y="4941242"/>
            <a:ext cx="10795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Glacial indifferent"/>
              </a:rPr>
              <a:t>Solution Basée sur l’IA pour Générer des Résumés d’Articles de presse</a:t>
            </a:r>
          </a:p>
        </p:txBody>
      </p:sp>
    </p:spTree>
    <p:extLst>
      <p:ext uri="{BB962C8B-B14F-4D97-AF65-F5344CB8AC3E}">
        <p14:creationId xmlns:p14="http://schemas.microsoft.com/office/powerpoint/2010/main" val="271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3BA55063-D310-1971-E5DE-7C74F163F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536" y="-442379"/>
            <a:ext cx="2131032" cy="21310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B23E99-C54F-859C-C0D8-2EF61B2CD038}"/>
              </a:ext>
            </a:extLst>
          </p:cNvPr>
          <p:cNvSpPr txBox="1"/>
          <p:nvPr/>
        </p:nvSpPr>
        <p:spPr>
          <a:xfrm>
            <a:off x="2215128" y="939565"/>
            <a:ext cx="525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lacial indifferent"/>
              </a:rPr>
              <a:t>SOMMAIRE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0D80AF-1707-6D10-0F59-6AEB3D0145CD}"/>
              </a:ext>
            </a:extLst>
          </p:cNvPr>
          <p:cNvSpPr txBox="1"/>
          <p:nvPr/>
        </p:nvSpPr>
        <p:spPr>
          <a:xfrm>
            <a:off x="3224167" y="2402350"/>
            <a:ext cx="414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Analyse du sujet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6553E-A815-2081-3725-01683F2F4139}"/>
              </a:ext>
            </a:extLst>
          </p:cNvPr>
          <p:cNvSpPr txBox="1"/>
          <p:nvPr/>
        </p:nvSpPr>
        <p:spPr>
          <a:xfrm>
            <a:off x="3224166" y="3060103"/>
            <a:ext cx="414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Méthodologie et outils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90947-E361-BB19-8570-B581C05065BF}"/>
              </a:ext>
            </a:extLst>
          </p:cNvPr>
          <p:cNvSpPr txBox="1"/>
          <p:nvPr/>
        </p:nvSpPr>
        <p:spPr>
          <a:xfrm>
            <a:off x="3224165" y="3712250"/>
            <a:ext cx="414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Solutions envisagées</a:t>
            </a:r>
          </a:p>
        </p:txBody>
      </p:sp>
    </p:spTree>
    <p:extLst>
      <p:ext uri="{BB962C8B-B14F-4D97-AF65-F5344CB8AC3E}">
        <p14:creationId xmlns:p14="http://schemas.microsoft.com/office/powerpoint/2010/main" val="98100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3BA55063-D310-1971-E5DE-7C74F163F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536" y="-442379"/>
            <a:ext cx="2131032" cy="2131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6A8E9D-ADD2-DD33-4A19-F01E591EA7FB}"/>
              </a:ext>
            </a:extLst>
          </p:cNvPr>
          <p:cNvSpPr txBox="1"/>
          <p:nvPr/>
        </p:nvSpPr>
        <p:spPr>
          <a:xfrm>
            <a:off x="2964857" y="1044612"/>
            <a:ext cx="525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Glacial indifferent"/>
              </a:rPr>
              <a:t>1- ANALYSE DU SUJET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B0EA9-2890-F2DA-FAE9-A0FD525542C7}"/>
              </a:ext>
            </a:extLst>
          </p:cNvPr>
          <p:cNvSpPr txBox="1"/>
          <p:nvPr/>
        </p:nvSpPr>
        <p:spPr>
          <a:xfrm>
            <a:off x="3237547" y="2353739"/>
            <a:ext cx="332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a. Contexte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9216A-55D6-3E47-1002-B4A56C1849CC}"/>
              </a:ext>
            </a:extLst>
          </p:cNvPr>
          <p:cNvSpPr txBox="1"/>
          <p:nvPr/>
        </p:nvSpPr>
        <p:spPr>
          <a:xfrm>
            <a:off x="3237549" y="2767222"/>
            <a:ext cx="332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b. Besoin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E37754-D0FE-4F04-2C51-7E05D3B86D2C}"/>
              </a:ext>
            </a:extLst>
          </p:cNvPr>
          <p:cNvSpPr txBox="1"/>
          <p:nvPr/>
        </p:nvSpPr>
        <p:spPr>
          <a:xfrm>
            <a:off x="3237547" y="3594188"/>
            <a:ext cx="332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d. Etat de l’art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EA6DED-A30F-7368-D87E-82C2131E5473}"/>
              </a:ext>
            </a:extLst>
          </p:cNvPr>
          <p:cNvSpPr txBox="1"/>
          <p:nvPr/>
        </p:nvSpPr>
        <p:spPr>
          <a:xfrm>
            <a:off x="3237548" y="3180705"/>
            <a:ext cx="332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c. Problématique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14632D-DBC4-6297-C404-2D470F02A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726" y="1818479"/>
            <a:ext cx="2964663" cy="29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0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3BA55063-D310-1971-E5DE-7C74F163F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536" y="-442379"/>
            <a:ext cx="2131032" cy="2131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6A8E9D-ADD2-DD33-4A19-F01E591EA7FB}"/>
              </a:ext>
            </a:extLst>
          </p:cNvPr>
          <p:cNvSpPr txBox="1"/>
          <p:nvPr/>
        </p:nvSpPr>
        <p:spPr>
          <a:xfrm>
            <a:off x="2964857" y="1044612"/>
            <a:ext cx="525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Glacial indifferent"/>
              </a:rPr>
              <a:t>2- METHODOLOGIE ET OUTILS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C3E7D-59E7-D093-7D68-FA7FDB365565}"/>
              </a:ext>
            </a:extLst>
          </p:cNvPr>
          <p:cNvSpPr txBox="1"/>
          <p:nvPr/>
        </p:nvSpPr>
        <p:spPr>
          <a:xfrm>
            <a:off x="1640722" y="2612444"/>
            <a:ext cx="5252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a. Gestion de Projet: </a:t>
            </a:r>
            <a:r>
              <a:rPr lang="fr-FR" sz="2800" b="1" dirty="0"/>
              <a:t>SCRUM</a:t>
            </a:r>
            <a:r>
              <a:rPr lang="fr-FR" sz="28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8DE62-8EFA-1E1D-08CB-1CE52F2B2D8D}"/>
              </a:ext>
            </a:extLst>
          </p:cNvPr>
          <p:cNvSpPr txBox="1"/>
          <p:nvPr/>
        </p:nvSpPr>
        <p:spPr>
          <a:xfrm>
            <a:off x="1640721" y="3796082"/>
            <a:ext cx="7883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c. Outil de versioning: </a:t>
            </a:r>
            <a:r>
              <a:rPr lang="fr-FR" sz="2800" b="1" dirty="0" err="1"/>
              <a:t>GITHub</a:t>
            </a:r>
            <a:endParaRPr lang="fr-F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CADB4-0602-92B4-FAEF-B07CF37DFA19}"/>
              </a:ext>
            </a:extLst>
          </p:cNvPr>
          <p:cNvSpPr txBox="1"/>
          <p:nvPr/>
        </p:nvSpPr>
        <p:spPr>
          <a:xfrm>
            <a:off x="1640721" y="3204263"/>
            <a:ext cx="725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b. Outil de collaboration: </a:t>
            </a:r>
            <a:r>
              <a:rPr lang="fr-FR" sz="2800" b="1" dirty="0"/>
              <a:t>MONDAY</a:t>
            </a:r>
            <a:endParaRPr lang="fr-FR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2A5B0-5643-B9B2-9652-48BA15053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122" y="2150147"/>
            <a:ext cx="3430199" cy="2253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2BA31A-C8DC-B375-B6F7-A2DB4FFC71A0}"/>
              </a:ext>
            </a:extLst>
          </p:cNvPr>
          <p:cNvSpPr txBox="1"/>
          <p:nvPr/>
        </p:nvSpPr>
        <p:spPr>
          <a:xfrm>
            <a:off x="1587114" y="4990591"/>
            <a:ext cx="7883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Lien GIT: </a:t>
            </a:r>
            <a:r>
              <a:rPr lang="fr-FR" sz="1600" dirty="0">
                <a:hlinkClick r:id="rId4"/>
              </a:rPr>
              <a:t>https://github.com/pMenye/pfe_brief_my_press_AI</a:t>
            </a:r>
            <a:endParaRPr lang="fr-FR" sz="1600" dirty="0"/>
          </a:p>
          <a:p>
            <a:r>
              <a:rPr lang="fr-FR" sz="1600" dirty="0"/>
              <a:t>Lien </a:t>
            </a:r>
            <a:r>
              <a:rPr lang="fr-FR" sz="1600" dirty="0" err="1"/>
              <a:t>Monday</a:t>
            </a:r>
            <a:r>
              <a:rPr lang="fr-FR" sz="1600" dirty="0"/>
              <a:t> : </a:t>
            </a:r>
            <a:r>
              <a:rPr lang="fr-FR" sz="1600" dirty="0">
                <a:hlinkClick r:id="rId5"/>
              </a:rPr>
              <a:t>https://nanfahmanoel.monday.com/boards/1648652973</a:t>
            </a:r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2768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3BA55063-D310-1971-E5DE-7C74F163F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536" y="-442379"/>
            <a:ext cx="2131032" cy="2131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6A8E9D-ADD2-DD33-4A19-F01E591EA7FB}"/>
              </a:ext>
            </a:extLst>
          </p:cNvPr>
          <p:cNvSpPr txBox="1"/>
          <p:nvPr/>
        </p:nvSpPr>
        <p:spPr>
          <a:xfrm>
            <a:off x="3963828" y="1991607"/>
            <a:ext cx="525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Glacial indifferent"/>
              </a:rPr>
              <a:t>3- SOLUTIONS ENVISAGEES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48172-DB2F-1B35-141D-521739985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295" y="2514827"/>
            <a:ext cx="3289795" cy="307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3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Glacial indifferent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Constant Manoël NANFAH NGOUYEM</dc:creator>
  <cp:lastModifiedBy>Constant Manoël NANFAH NGOUYEM</cp:lastModifiedBy>
  <cp:revision>3</cp:revision>
  <dcterms:created xsi:type="dcterms:W3CDTF">2024-10-01T09:45:05Z</dcterms:created>
  <dcterms:modified xsi:type="dcterms:W3CDTF">2024-10-02T13:42:03Z</dcterms:modified>
</cp:coreProperties>
</file>