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png"/>
  <Default Extension="PNG" ContentType="image/png"/>
  <Default Extension="rels" ContentType="application/vnd.openxmlformats-package.relationships+xml"/>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9.jpg" ContentType="image/jpeg"/>
  <Override PartName="/ppt/media/image10.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13.jpg" ContentType="image/jpeg"/>
  <Override PartName="/ppt/media/image16.jpg" ContentType="image/jpeg"/>
  <Override PartName="/ppt/media/image17.jpg" ContentType="image/jpeg"/>
  <Override PartName="/ppt/media/image33.JPG" ContentType="image/jpeg"/>
  <Override PartName="/ppt/media/image35.jpg" ContentType="image/jpeg"/>
  <Override PartName="/ppt/media/image36.jpg" ContentType="image/jpeg"/>
  <Override PartName="/ppt/media/image37.jpg" ContentType="image/jpeg"/>
  <Override PartName="/ppt/media/image3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sldIdLst>
    <p:sldId id="256" r:id="rId2"/>
    <p:sldId id="567" r:id="rId3"/>
    <p:sldId id="257" r:id="rId4"/>
    <p:sldId id="258" r:id="rId5"/>
    <p:sldId id="259" r:id="rId6"/>
    <p:sldId id="260" r:id="rId7"/>
    <p:sldId id="526" r:id="rId8"/>
    <p:sldId id="581" r:id="rId9"/>
    <p:sldId id="582" r:id="rId10"/>
    <p:sldId id="583" r:id="rId11"/>
    <p:sldId id="265" r:id="rId12"/>
    <p:sldId id="574" r:id="rId13"/>
    <p:sldId id="575" r:id="rId14"/>
    <p:sldId id="527" r:id="rId15"/>
    <p:sldId id="578" r:id="rId16"/>
    <p:sldId id="579" r:id="rId17"/>
    <p:sldId id="580" r:id="rId18"/>
    <p:sldId id="576" r:id="rId19"/>
    <p:sldId id="584" r:id="rId20"/>
    <p:sldId id="585" r:id="rId21"/>
    <p:sldId id="586" r:id="rId22"/>
    <p:sldId id="587" r:id="rId23"/>
    <p:sldId id="270" r:id="rId24"/>
    <p:sldId id="530" r:id="rId25"/>
    <p:sldId id="531" r:id="rId26"/>
    <p:sldId id="577" r:id="rId27"/>
    <p:sldId id="568" r:id="rId28"/>
    <p:sldId id="261" r:id="rId29"/>
    <p:sldId id="266" r:id="rId30"/>
    <p:sldId id="588" r:id="rId31"/>
    <p:sldId id="262" r:id="rId32"/>
    <p:sldId id="573" r:id="rId33"/>
    <p:sldId id="570" r:id="rId34"/>
    <p:sldId id="267" r:id="rId35"/>
    <p:sldId id="569" r:id="rId36"/>
    <p:sldId id="268" r:id="rId37"/>
    <p:sldId id="269" r:id="rId38"/>
    <p:sldId id="571" r:id="rId39"/>
    <p:sldId id="271" r:id="rId40"/>
    <p:sldId id="572" r:id="rId41"/>
    <p:sldId id="589" r:id="rId42"/>
    <p:sldId id="590" r:id="rId43"/>
    <p:sldId id="591" r:id="rId44"/>
    <p:sldId id="529" r:id="rId45"/>
    <p:sldId id="263" r:id="rId46"/>
    <p:sldId id="264" r:id="rId47"/>
    <p:sldId id="272" r:id="rId48"/>
    <p:sldId id="528" r:id="rId49"/>
    <p:sldId id="274" r:id="rId50"/>
    <p:sldId id="275" r:id="rId51"/>
    <p:sldId id="276" r:id="rId52"/>
    <p:sldId id="277" r:id="rId53"/>
    <p:sldId id="278"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 id="294" r:id="rId70"/>
    <p:sldId id="295" r:id="rId71"/>
    <p:sldId id="296" r:id="rId72"/>
    <p:sldId id="297" r:id="rId73"/>
    <p:sldId id="298" r:id="rId74"/>
    <p:sldId id="299" r:id="rId75"/>
    <p:sldId id="300" r:id="rId76"/>
    <p:sldId id="301" r:id="rId77"/>
    <p:sldId id="302" r:id="rId78"/>
    <p:sldId id="303" r:id="rId79"/>
    <p:sldId id="304" r:id="rId80"/>
    <p:sldId id="305" r:id="rId81"/>
    <p:sldId id="592" r:id="rId82"/>
    <p:sldId id="593" r:id="rId83"/>
    <p:sldId id="594" r:id="rId84"/>
    <p:sldId id="595" r:id="rId85"/>
    <p:sldId id="596" r:id="rId86"/>
    <p:sldId id="597" r:id="rId87"/>
    <p:sldId id="598" r:id="rId88"/>
    <p:sldId id="599" r:id="rId89"/>
    <p:sldId id="311" r:id="rId90"/>
    <p:sldId id="312" r:id="rId91"/>
    <p:sldId id="493" r:id="rId92"/>
    <p:sldId id="403" r:id="rId93"/>
    <p:sldId id="495" r:id="rId94"/>
    <p:sldId id="496" r:id="rId95"/>
    <p:sldId id="497" r:id="rId96"/>
    <p:sldId id="472" r:id="rId97"/>
    <p:sldId id="465" r:id="rId98"/>
    <p:sldId id="498" r:id="rId99"/>
    <p:sldId id="451" r:id="rId100"/>
    <p:sldId id="447" r:id="rId101"/>
    <p:sldId id="405" r:id="rId102"/>
    <p:sldId id="406" r:id="rId103"/>
    <p:sldId id="407" r:id="rId104"/>
    <p:sldId id="448" r:id="rId105"/>
    <p:sldId id="477" r:id="rId106"/>
    <p:sldId id="513" r:id="rId107"/>
    <p:sldId id="444" r:id="rId108"/>
    <p:sldId id="411" r:id="rId109"/>
    <p:sldId id="449" r:id="rId110"/>
    <p:sldId id="450" r:id="rId111"/>
    <p:sldId id="524" r:id="rId112"/>
    <p:sldId id="514" r:id="rId113"/>
    <p:sldId id="515" r:id="rId114"/>
    <p:sldId id="516" r:id="rId115"/>
    <p:sldId id="517" r:id="rId116"/>
    <p:sldId id="518" r:id="rId117"/>
    <p:sldId id="519" r:id="rId118"/>
    <p:sldId id="520" r:id="rId119"/>
    <p:sldId id="521" r:id="rId120"/>
    <p:sldId id="273" r:id="rId121"/>
    <p:sldId id="522" r:id="rId122"/>
    <p:sldId id="523" r:id="rId123"/>
    <p:sldId id="532" r:id="rId124"/>
    <p:sldId id="533" r:id="rId125"/>
    <p:sldId id="534" r:id="rId126"/>
    <p:sldId id="535" r:id="rId127"/>
    <p:sldId id="536" r:id="rId128"/>
    <p:sldId id="537" r:id="rId129"/>
    <p:sldId id="538" r:id="rId130"/>
    <p:sldId id="539" r:id="rId131"/>
    <p:sldId id="540" r:id="rId132"/>
    <p:sldId id="541" r:id="rId133"/>
    <p:sldId id="542" r:id="rId134"/>
    <p:sldId id="543" r:id="rId135"/>
    <p:sldId id="544" r:id="rId136"/>
    <p:sldId id="545" r:id="rId137"/>
    <p:sldId id="546" r:id="rId138"/>
    <p:sldId id="547" r:id="rId139"/>
    <p:sldId id="548" r:id="rId140"/>
    <p:sldId id="549" r:id="rId141"/>
    <p:sldId id="550" r:id="rId142"/>
    <p:sldId id="551" r:id="rId143"/>
    <p:sldId id="552" r:id="rId144"/>
    <p:sldId id="553" r:id="rId145"/>
    <p:sldId id="554" r:id="rId146"/>
    <p:sldId id="555" r:id="rId147"/>
    <p:sldId id="556" r:id="rId148"/>
    <p:sldId id="557" r:id="rId149"/>
    <p:sldId id="558" r:id="rId150"/>
    <p:sldId id="559" r:id="rId151"/>
    <p:sldId id="560" r:id="rId152"/>
    <p:sldId id="561" r:id="rId153"/>
    <p:sldId id="562" r:id="rId154"/>
    <p:sldId id="563" r:id="rId155"/>
    <p:sldId id="564" r:id="rId156"/>
    <p:sldId id="565" r:id="rId157"/>
    <p:sldId id="566" r:id="rId1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7C1"/>
    <a:srgbClr val="003BB0"/>
    <a:srgbClr val="3366FF"/>
    <a:srgbClr val="0088EE"/>
    <a:srgbClr val="7A9CE8"/>
    <a:srgbClr val="744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06BFB-14C8-4820-BF88-23BD597B0728}" type="doc">
      <dgm:prSet loTypeId="urn:microsoft.com/office/officeart/2005/8/layout/bProcess2" loCatId="process" qsTypeId="urn:microsoft.com/office/officeart/2005/8/quickstyle/3d3" qsCatId="3D" csTypeId="urn:microsoft.com/office/officeart/2005/8/colors/accent3_4" csCatId="accent3" phldr="1"/>
      <dgm:spPr/>
      <dgm:t>
        <a:bodyPr/>
        <a:lstStyle/>
        <a:p>
          <a:endParaRPr lang="en-US"/>
        </a:p>
      </dgm:t>
    </dgm:pt>
    <dgm:pt modelId="{BB00678D-37F5-45C9-BA74-8871AFDE34D6}">
      <dgm:prSet phldrT="[Text]"/>
      <dgm:spPr>
        <a:solidFill>
          <a:srgbClr val="0070C0"/>
        </a:solidFill>
      </dgm:spPr>
      <dgm:t>
        <a:bodyPr/>
        <a:lstStyle/>
        <a:p>
          <a:r>
            <a:rPr lang="en-US" dirty="0"/>
            <a:t>1.0 </a:t>
          </a:r>
        </a:p>
        <a:p>
          <a:r>
            <a:rPr lang="en-US" dirty="0"/>
            <a:t>(Jan 1996)</a:t>
          </a:r>
        </a:p>
      </dgm:t>
    </dgm:pt>
    <dgm:pt modelId="{86E1D061-7607-49E4-B762-8C09257D2725}" type="parTrans" cxnId="{F790841C-3D16-4E16-9AD4-33245E1B108E}">
      <dgm:prSet/>
      <dgm:spPr/>
      <dgm:t>
        <a:bodyPr/>
        <a:lstStyle/>
        <a:p>
          <a:endParaRPr lang="en-US"/>
        </a:p>
      </dgm:t>
    </dgm:pt>
    <dgm:pt modelId="{2FE2B3C1-5949-47F0-A2FC-4433704B87FE}" type="sibTrans" cxnId="{F790841C-3D16-4E16-9AD4-33245E1B108E}">
      <dgm:prSet/>
      <dgm:spPr/>
      <dgm:t>
        <a:bodyPr/>
        <a:lstStyle/>
        <a:p>
          <a:endParaRPr lang="en-US"/>
        </a:p>
      </dgm:t>
    </dgm:pt>
    <dgm:pt modelId="{DA838412-D28B-4B94-9BAA-931D74B160BF}">
      <dgm:prSet phldrT="[Text]"/>
      <dgm:spPr>
        <a:solidFill>
          <a:srgbClr val="0070C0"/>
        </a:solidFill>
      </dgm:spPr>
      <dgm:t>
        <a:bodyPr/>
        <a:lstStyle/>
        <a:p>
          <a:r>
            <a:rPr lang="en-US" dirty="0"/>
            <a:t>1.1</a:t>
          </a:r>
        </a:p>
      </dgm:t>
    </dgm:pt>
    <dgm:pt modelId="{B57AA30A-44A5-460F-9477-3ABB8ABD7D63}" type="parTrans" cxnId="{35818D53-2B46-47DC-8751-9807CA04C0BC}">
      <dgm:prSet/>
      <dgm:spPr/>
      <dgm:t>
        <a:bodyPr/>
        <a:lstStyle/>
        <a:p>
          <a:endParaRPr lang="en-US"/>
        </a:p>
      </dgm:t>
    </dgm:pt>
    <dgm:pt modelId="{261B4CA2-E008-4568-8EB0-B33E8EF24E8A}" type="sibTrans" cxnId="{35818D53-2B46-47DC-8751-9807CA04C0BC}">
      <dgm:prSet/>
      <dgm:spPr/>
      <dgm:t>
        <a:bodyPr/>
        <a:lstStyle/>
        <a:p>
          <a:endParaRPr lang="en-US"/>
        </a:p>
      </dgm:t>
    </dgm:pt>
    <dgm:pt modelId="{1625E60C-D0E4-47CC-9C4E-1154B85B26C2}">
      <dgm:prSet phldrT="[Text]"/>
      <dgm:spPr>
        <a:solidFill>
          <a:srgbClr val="0088EE"/>
        </a:solidFill>
      </dgm:spPr>
      <dgm:t>
        <a:bodyPr/>
        <a:lstStyle/>
        <a:p>
          <a:r>
            <a:rPr lang="en-US" dirty="0"/>
            <a:t>1.2</a:t>
          </a:r>
        </a:p>
      </dgm:t>
    </dgm:pt>
    <dgm:pt modelId="{BE8E64FB-1FBC-418F-923F-06CACF9627C4}" type="parTrans" cxnId="{8A577915-C741-43D9-B63B-2A260ECDE717}">
      <dgm:prSet/>
      <dgm:spPr/>
      <dgm:t>
        <a:bodyPr/>
        <a:lstStyle/>
        <a:p>
          <a:endParaRPr lang="en-US"/>
        </a:p>
      </dgm:t>
    </dgm:pt>
    <dgm:pt modelId="{9DCB1ACE-EA33-45E3-9AA4-FBDFFC0008FF}" type="sibTrans" cxnId="{8A577915-C741-43D9-B63B-2A260ECDE717}">
      <dgm:prSet/>
      <dgm:spPr/>
      <dgm:t>
        <a:bodyPr/>
        <a:lstStyle/>
        <a:p>
          <a:endParaRPr lang="en-US"/>
        </a:p>
      </dgm:t>
    </dgm:pt>
    <dgm:pt modelId="{FBC7229F-E9AE-482F-A054-B2078424931D}">
      <dgm:prSet phldrT="[Text]"/>
      <dgm:spPr>
        <a:solidFill>
          <a:srgbClr val="3366FF"/>
        </a:solidFill>
      </dgm:spPr>
      <dgm:t>
        <a:bodyPr/>
        <a:lstStyle/>
        <a:p>
          <a:r>
            <a:rPr lang="en-US" dirty="0"/>
            <a:t>1.3</a:t>
          </a:r>
        </a:p>
      </dgm:t>
    </dgm:pt>
    <dgm:pt modelId="{14BC9162-DB90-478A-BCB9-52AA23B6C1BD}" type="parTrans" cxnId="{7139C872-9736-461B-918A-4802D6F0A8E7}">
      <dgm:prSet/>
      <dgm:spPr/>
      <dgm:t>
        <a:bodyPr/>
        <a:lstStyle/>
        <a:p>
          <a:endParaRPr lang="en-US"/>
        </a:p>
      </dgm:t>
    </dgm:pt>
    <dgm:pt modelId="{51A897E6-CD3E-48CB-977B-7B6D88DEAB3A}" type="sibTrans" cxnId="{7139C872-9736-461B-918A-4802D6F0A8E7}">
      <dgm:prSet/>
      <dgm:spPr/>
      <dgm:t>
        <a:bodyPr/>
        <a:lstStyle/>
        <a:p>
          <a:endParaRPr lang="en-US"/>
        </a:p>
      </dgm:t>
    </dgm:pt>
    <dgm:pt modelId="{8B14CBA0-9E4E-47C8-AAB5-E61181D80565}">
      <dgm:prSet phldrT="[Text]"/>
      <dgm:spPr>
        <a:solidFill>
          <a:srgbClr val="3366FF"/>
        </a:solidFill>
      </dgm:spPr>
      <dgm:t>
        <a:bodyPr/>
        <a:lstStyle/>
        <a:p>
          <a:r>
            <a:rPr lang="en-US" dirty="0"/>
            <a:t>1.4</a:t>
          </a:r>
        </a:p>
      </dgm:t>
    </dgm:pt>
    <dgm:pt modelId="{BD28D2B4-BB93-4CD0-89E2-BF324CE836D3}" type="parTrans" cxnId="{B96A5CE3-83B3-4D63-B449-5D1C803C1CCC}">
      <dgm:prSet/>
      <dgm:spPr/>
      <dgm:t>
        <a:bodyPr/>
        <a:lstStyle/>
        <a:p>
          <a:endParaRPr lang="en-US"/>
        </a:p>
      </dgm:t>
    </dgm:pt>
    <dgm:pt modelId="{B356D735-B960-46A0-B03D-0475E89B8FFF}" type="sibTrans" cxnId="{B96A5CE3-83B3-4D63-B449-5D1C803C1CCC}">
      <dgm:prSet/>
      <dgm:spPr/>
      <dgm:t>
        <a:bodyPr/>
        <a:lstStyle/>
        <a:p>
          <a:endParaRPr lang="en-US"/>
        </a:p>
      </dgm:t>
    </dgm:pt>
    <dgm:pt modelId="{E5C5D9FF-E9C2-43C3-B910-88E3F82350D7}">
      <dgm:prSet phldrT="[Text]"/>
      <dgm:spPr>
        <a:solidFill>
          <a:srgbClr val="0088EE"/>
        </a:solidFill>
      </dgm:spPr>
      <dgm:t>
        <a:bodyPr/>
        <a:lstStyle/>
        <a:p>
          <a:r>
            <a:rPr lang="en-US" dirty="0"/>
            <a:t>1.5</a:t>
          </a:r>
        </a:p>
      </dgm:t>
    </dgm:pt>
    <dgm:pt modelId="{135EBD31-DC1E-4C2A-BE1F-58324556D0EB}" type="parTrans" cxnId="{86A4FBA4-992B-45C4-9784-1342466C51D6}">
      <dgm:prSet/>
      <dgm:spPr/>
      <dgm:t>
        <a:bodyPr/>
        <a:lstStyle/>
        <a:p>
          <a:endParaRPr lang="en-US"/>
        </a:p>
      </dgm:t>
    </dgm:pt>
    <dgm:pt modelId="{A89F3F66-CF3D-4134-8580-6C0402F4C413}" type="sibTrans" cxnId="{86A4FBA4-992B-45C4-9784-1342466C51D6}">
      <dgm:prSet/>
      <dgm:spPr/>
      <dgm:t>
        <a:bodyPr/>
        <a:lstStyle/>
        <a:p>
          <a:endParaRPr lang="en-US"/>
        </a:p>
      </dgm:t>
    </dgm:pt>
    <dgm:pt modelId="{C295BA68-7899-41A4-BB06-D9007BBBEF40}">
      <dgm:prSet phldrT="[Text]"/>
      <dgm:spPr>
        <a:solidFill>
          <a:srgbClr val="7A9CE8"/>
        </a:solidFill>
      </dgm:spPr>
      <dgm:t>
        <a:bodyPr/>
        <a:lstStyle/>
        <a:p>
          <a:r>
            <a:rPr lang="en-US" dirty="0"/>
            <a:t>1.6</a:t>
          </a:r>
        </a:p>
      </dgm:t>
    </dgm:pt>
    <dgm:pt modelId="{24780BC2-BD53-4B29-B77D-C7C03BF0B64F}" type="parTrans" cxnId="{F952F1DF-4CD9-4AAA-9189-EE68BB39E84E}">
      <dgm:prSet/>
      <dgm:spPr/>
      <dgm:t>
        <a:bodyPr/>
        <a:lstStyle/>
        <a:p>
          <a:endParaRPr lang="en-US"/>
        </a:p>
      </dgm:t>
    </dgm:pt>
    <dgm:pt modelId="{353F166F-DDA5-4479-A6A0-9CC307D088EA}" type="sibTrans" cxnId="{F952F1DF-4CD9-4AAA-9189-EE68BB39E84E}">
      <dgm:prSet/>
      <dgm:spPr/>
      <dgm:t>
        <a:bodyPr/>
        <a:lstStyle/>
        <a:p>
          <a:endParaRPr lang="en-US"/>
        </a:p>
      </dgm:t>
    </dgm:pt>
    <dgm:pt modelId="{4AB2B7FF-7B82-4403-B701-AFEC13B97353}">
      <dgm:prSet phldrT="[Text]"/>
      <dgm:spPr>
        <a:solidFill>
          <a:srgbClr val="7A9CE8"/>
        </a:solidFill>
      </dgm:spPr>
      <dgm:t>
        <a:bodyPr/>
        <a:lstStyle/>
        <a:p>
          <a:r>
            <a:rPr lang="en-US" dirty="0"/>
            <a:t>1.7</a:t>
          </a:r>
        </a:p>
      </dgm:t>
    </dgm:pt>
    <dgm:pt modelId="{F3473B0D-8636-4099-A38E-5B9DF27FA179}" type="parTrans" cxnId="{3D770455-5F47-414F-8527-D3E2ECBC897B}">
      <dgm:prSet/>
      <dgm:spPr/>
      <dgm:t>
        <a:bodyPr/>
        <a:lstStyle/>
        <a:p>
          <a:endParaRPr lang="en-US"/>
        </a:p>
      </dgm:t>
    </dgm:pt>
    <dgm:pt modelId="{717DFAD3-E1A0-4C36-BA6B-BD9C4ACA68A5}" type="sibTrans" cxnId="{3D770455-5F47-414F-8527-D3E2ECBC897B}">
      <dgm:prSet/>
      <dgm:spPr/>
      <dgm:t>
        <a:bodyPr/>
        <a:lstStyle/>
        <a:p>
          <a:endParaRPr lang="en-US"/>
        </a:p>
      </dgm:t>
    </dgm:pt>
    <dgm:pt modelId="{7E94EB1E-E573-444C-8A5A-27F4639FA92A}">
      <dgm:prSet phldrT="[Text]"/>
      <dgm:spPr>
        <a:solidFill>
          <a:srgbClr val="FF0000"/>
        </a:solidFill>
      </dgm:spPr>
      <dgm:t>
        <a:bodyPr/>
        <a:lstStyle/>
        <a:p>
          <a:r>
            <a:rPr lang="en-US" dirty="0"/>
            <a:t>11</a:t>
          </a:r>
        </a:p>
      </dgm:t>
    </dgm:pt>
    <dgm:pt modelId="{C0A18312-6E91-4F27-B906-CFDF5F980747}" type="parTrans" cxnId="{025FF9AF-6839-4C32-9EA6-ADB94294EB3C}">
      <dgm:prSet/>
      <dgm:spPr/>
      <dgm:t>
        <a:bodyPr/>
        <a:lstStyle/>
        <a:p>
          <a:endParaRPr lang="en-US"/>
        </a:p>
      </dgm:t>
    </dgm:pt>
    <dgm:pt modelId="{764D2170-E95D-4696-931A-2A36FB55DAA7}" type="sibTrans" cxnId="{025FF9AF-6839-4C32-9EA6-ADB94294EB3C}">
      <dgm:prSet/>
      <dgm:spPr/>
      <dgm:t>
        <a:bodyPr/>
        <a:lstStyle/>
        <a:p>
          <a:endParaRPr lang="en-US"/>
        </a:p>
      </dgm:t>
    </dgm:pt>
    <dgm:pt modelId="{51A85EDF-ED95-4D49-8545-EB1CAFB8C9EE}">
      <dgm:prSet/>
      <dgm:spPr>
        <a:solidFill>
          <a:srgbClr val="7A9CE8"/>
        </a:solidFill>
      </dgm:spPr>
      <dgm:t>
        <a:bodyPr/>
        <a:lstStyle/>
        <a:p>
          <a:r>
            <a:rPr lang="en-US" dirty="0"/>
            <a:t>9</a:t>
          </a:r>
        </a:p>
      </dgm:t>
    </dgm:pt>
    <dgm:pt modelId="{543B57FF-0022-4C51-864B-686E7DE292CC}" type="parTrans" cxnId="{B645AC60-FF37-40CB-8AE8-CF3EF2BFE614}">
      <dgm:prSet/>
      <dgm:spPr/>
      <dgm:t>
        <a:bodyPr/>
        <a:lstStyle/>
        <a:p>
          <a:endParaRPr lang="en-US"/>
        </a:p>
      </dgm:t>
    </dgm:pt>
    <dgm:pt modelId="{F735D02C-35B3-4292-9FA2-499F03865D34}" type="sibTrans" cxnId="{B645AC60-FF37-40CB-8AE8-CF3EF2BFE614}">
      <dgm:prSet/>
      <dgm:spPr/>
      <dgm:t>
        <a:bodyPr/>
        <a:lstStyle/>
        <a:p>
          <a:endParaRPr lang="en-US"/>
        </a:p>
      </dgm:t>
    </dgm:pt>
    <dgm:pt modelId="{E4E9D225-EE6C-4B07-8B9C-0929CAF7E18C}">
      <dgm:prSet/>
      <dgm:spPr>
        <a:solidFill>
          <a:srgbClr val="FF0000"/>
        </a:solidFill>
      </dgm:spPr>
      <dgm:t>
        <a:bodyPr/>
        <a:lstStyle/>
        <a:p>
          <a:r>
            <a:rPr lang="en-US" dirty="0"/>
            <a:t>1.8</a:t>
          </a:r>
        </a:p>
      </dgm:t>
    </dgm:pt>
    <dgm:pt modelId="{B1E376F1-3D3A-49CF-86D2-DB0D2F7D218C}" type="parTrans" cxnId="{BED2B645-3329-448B-A62C-3193F1468DBA}">
      <dgm:prSet/>
      <dgm:spPr/>
      <dgm:t>
        <a:bodyPr/>
        <a:lstStyle/>
        <a:p>
          <a:endParaRPr lang="en-US"/>
        </a:p>
      </dgm:t>
    </dgm:pt>
    <dgm:pt modelId="{539BD215-A778-4261-8992-B3787D4552F0}" type="sibTrans" cxnId="{BED2B645-3329-448B-A62C-3193F1468DBA}">
      <dgm:prSet/>
      <dgm:spPr/>
      <dgm:t>
        <a:bodyPr/>
        <a:lstStyle/>
        <a:p>
          <a:endParaRPr lang="en-US"/>
        </a:p>
      </dgm:t>
    </dgm:pt>
    <dgm:pt modelId="{995E3F81-F0B7-487B-B0D1-1D653A0BE8AC}">
      <dgm:prSet/>
      <dgm:spPr>
        <a:solidFill>
          <a:srgbClr val="7A9CE8"/>
        </a:solidFill>
      </dgm:spPr>
      <dgm:t>
        <a:bodyPr/>
        <a:lstStyle/>
        <a:p>
          <a:r>
            <a:rPr lang="en-US" dirty="0"/>
            <a:t>10</a:t>
          </a:r>
        </a:p>
      </dgm:t>
    </dgm:pt>
    <dgm:pt modelId="{A6B6A706-C4E3-491B-906C-319F64BBA9AF}" type="parTrans" cxnId="{ACB36F3A-41B6-412F-9782-774D16D1761F}">
      <dgm:prSet/>
      <dgm:spPr/>
      <dgm:t>
        <a:bodyPr/>
        <a:lstStyle/>
        <a:p>
          <a:endParaRPr lang="en-US"/>
        </a:p>
      </dgm:t>
    </dgm:pt>
    <dgm:pt modelId="{765C9033-0A02-422C-97D1-8F7FCBB8FB81}" type="sibTrans" cxnId="{ACB36F3A-41B6-412F-9782-774D16D1761F}">
      <dgm:prSet/>
      <dgm:spPr/>
      <dgm:t>
        <a:bodyPr/>
        <a:lstStyle/>
        <a:p>
          <a:endParaRPr lang="en-US"/>
        </a:p>
      </dgm:t>
    </dgm:pt>
    <dgm:pt modelId="{CA86C5EF-8C9D-4D86-AD6E-2850C04A4711}">
      <dgm:prSet/>
      <dgm:spPr>
        <a:solidFill>
          <a:srgbClr val="0088EE"/>
        </a:solidFill>
      </dgm:spPr>
      <dgm:t>
        <a:bodyPr/>
        <a:lstStyle/>
        <a:p>
          <a:r>
            <a:rPr lang="en-US" dirty="0"/>
            <a:t>12</a:t>
          </a:r>
        </a:p>
      </dgm:t>
    </dgm:pt>
    <dgm:pt modelId="{6E66A7E8-5E56-4363-88D2-B1D19660141C}" type="parTrans" cxnId="{F8437D69-5585-43DF-B5A5-162E58F73091}">
      <dgm:prSet/>
      <dgm:spPr/>
      <dgm:t>
        <a:bodyPr/>
        <a:lstStyle/>
        <a:p>
          <a:endParaRPr lang="en-US"/>
        </a:p>
      </dgm:t>
    </dgm:pt>
    <dgm:pt modelId="{022D8457-8831-4C86-A837-A384263ABD6F}" type="sibTrans" cxnId="{F8437D69-5585-43DF-B5A5-162E58F73091}">
      <dgm:prSet/>
      <dgm:spPr/>
      <dgm:t>
        <a:bodyPr/>
        <a:lstStyle/>
        <a:p>
          <a:endParaRPr lang="en-US"/>
        </a:p>
      </dgm:t>
    </dgm:pt>
    <dgm:pt modelId="{6356EEA8-97AF-4651-9BC3-9BACC22E5A5F}">
      <dgm:prSet/>
      <dgm:spPr>
        <a:solidFill>
          <a:srgbClr val="0088EE"/>
        </a:solidFill>
      </dgm:spPr>
      <dgm:t>
        <a:bodyPr/>
        <a:lstStyle/>
        <a:p>
          <a:r>
            <a:rPr lang="en-US" dirty="0"/>
            <a:t>13</a:t>
          </a:r>
        </a:p>
      </dgm:t>
    </dgm:pt>
    <dgm:pt modelId="{BD9E9BF4-B169-4593-8B43-C3307E4D846D}" type="parTrans" cxnId="{31D30B6B-97E8-4572-BAD2-B6FC7B30CB99}">
      <dgm:prSet/>
      <dgm:spPr/>
      <dgm:t>
        <a:bodyPr/>
        <a:lstStyle/>
        <a:p>
          <a:endParaRPr lang="en-US"/>
        </a:p>
      </dgm:t>
    </dgm:pt>
    <dgm:pt modelId="{FD17637E-5E23-49A0-8C79-43703DF73A01}" type="sibTrans" cxnId="{31D30B6B-97E8-4572-BAD2-B6FC7B30CB99}">
      <dgm:prSet/>
      <dgm:spPr/>
      <dgm:t>
        <a:bodyPr/>
        <a:lstStyle/>
        <a:p>
          <a:endParaRPr lang="en-US"/>
        </a:p>
      </dgm:t>
    </dgm:pt>
    <dgm:pt modelId="{73F4A1A7-B77B-4FA5-86D6-C775C73F0ECC}">
      <dgm:prSet/>
      <dgm:spPr>
        <a:solidFill>
          <a:srgbClr val="3366FF"/>
        </a:solidFill>
      </dgm:spPr>
      <dgm:t>
        <a:bodyPr/>
        <a:lstStyle/>
        <a:p>
          <a:r>
            <a:rPr lang="en-US" dirty="0"/>
            <a:t>14</a:t>
          </a:r>
        </a:p>
      </dgm:t>
    </dgm:pt>
    <dgm:pt modelId="{FD2F5021-7745-4D77-BBAA-DFFB6963055B}" type="parTrans" cxnId="{3B145560-A566-4F4D-A95A-A2DC1A19464B}">
      <dgm:prSet/>
      <dgm:spPr/>
      <dgm:t>
        <a:bodyPr/>
        <a:lstStyle/>
        <a:p>
          <a:endParaRPr lang="en-US"/>
        </a:p>
      </dgm:t>
    </dgm:pt>
    <dgm:pt modelId="{77325435-281B-4D42-855C-5307C5E518B6}" type="sibTrans" cxnId="{3B145560-A566-4F4D-A95A-A2DC1A19464B}">
      <dgm:prSet/>
      <dgm:spPr/>
      <dgm:t>
        <a:bodyPr/>
        <a:lstStyle/>
        <a:p>
          <a:endParaRPr lang="en-US"/>
        </a:p>
      </dgm:t>
    </dgm:pt>
    <dgm:pt modelId="{70781C94-3736-4826-AA70-1E957D6EBA72}">
      <dgm:prSet/>
      <dgm:spPr>
        <a:solidFill>
          <a:srgbClr val="3366FF"/>
        </a:solidFill>
      </dgm:spPr>
      <dgm:t>
        <a:bodyPr/>
        <a:lstStyle/>
        <a:p>
          <a:r>
            <a:rPr lang="en-US" dirty="0"/>
            <a:t>15</a:t>
          </a:r>
        </a:p>
      </dgm:t>
    </dgm:pt>
    <dgm:pt modelId="{CD700659-9028-4370-A20E-FEEC4438D90F}" type="parTrans" cxnId="{BF30B87A-0B0B-470D-88D7-35BB9B97613D}">
      <dgm:prSet/>
      <dgm:spPr/>
      <dgm:t>
        <a:bodyPr/>
        <a:lstStyle/>
        <a:p>
          <a:endParaRPr lang="en-US"/>
        </a:p>
      </dgm:t>
    </dgm:pt>
    <dgm:pt modelId="{16DCFC2A-D476-48BC-BADF-7148939890D9}" type="sibTrans" cxnId="{BF30B87A-0B0B-470D-88D7-35BB9B97613D}">
      <dgm:prSet/>
      <dgm:spPr/>
      <dgm:t>
        <a:bodyPr/>
        <a:lstStyle/>
        <a:p>
          <a:endParaRPr lang="en-US"/>
        </a:p>
      </dgm:t>
    </dgm:pt>
    <dgm:pt modelId="{BA87697F-2AC7-42B9-85A3-64EE05CDD6ED}">
      <dgm:prSet/>
      <dgm:spPr>
        <a:solidFill>
          <a:srgbClr val="3366FF"/>
        </a:solidFill>
      </dgm:spPr>
      <dgm:t>
        <a:bodyPr/>
        <a:lstStyle/>
        <a:p>
          <a:r>
            <a:rPr lang="en-US" dirty="0"/>
            <a:t>16</a:t>
          </a:r>
        </a:p>
      </dgm:t>
    </dgm:pt>
    <dgm:pt modelId="{279BBE91-1EDA-4836-AC38-B41B921720B2}" type="parTrans" cxnId="{4AFFE53C-3DF9-40CA-9985-EDDFEC5D0141}">
      <dgm:prSet/>
      <dgm:spPr/>
      <dgm:t>
        <a:bodyPr/>
        <a:lstStyle/>
        <a:p>
          <a:endParaRPr lang="en-US"/>
        </a:p>
      </dgm:t>
    </dgm:pt>
    <dgm:pt modelId="{0713C4E1-5095-4CF9-B35D-6D51C8AA589D}" type="sibTrans" cxnId="{4AFFE53C-3DF9-40CA-9985-EDDFEC5D0141}">
      <dgm:prSet/>
      <dgm:spPr/>
      <dgm:t>
        <a:bodyPr/>
        <a:lstStyle/>
        <a:p>
          <a:endParaRPr lang="en-US"/>
        </a:p>
      </dgm:t>
    </dgm:pt>
    <dgm:pt modelId="{62BE6319-8455-4AC8-8DD1-C1B596E45B6E}">
      <dgm:prSet/>
      <dgm:spPr>
        <a:solidFill>
          <a:srgbClr val="FF0000"/>
        </a:solidFill>
      </dgm:spPr>
      <dgm:t>
        <a:bodyPr/>
        <a:lstStyle/>
        <a:p>
          <a:r>
            <a:rPr lang="en-US" dirty="0"/>
            <a:t>17</a:t>
          </a:r>
        </a:p>
      </dgm:t>
    </dgm:pt>
    <dgm:pt modelId="{384B6027-5B88-4B02-8647-2999E1912563}" type="parTrans" cxnId="{AE22DC13-0503-45B9-A0DA-A7DC3DA4BC4C}">
      <dgm:prSet/>
      <dgm:spPr/>
      <dgm:t>
        <a:bodyPr/>
        <a:lstStyle/>
        <a:p>
          <a:endParaRPr lang="en-US"/>
        </a:p>
      </dgm:t>
    </dgm:pt>
    <dgm:pt modelId="{2C416655-1BF6-4C2B-ADCA-2830221F04A8}" type="sibTrans" cxnId="{AE22DC13-0503-45B9-A0DA-A7DC3DA4BC4C}">
      <dgm:prSet/>
      <dgm:spPr/>
      <dgm:t>
        <a:bodyPr/>
        <a:lstStyle/>
        <a:p>
          <a:endParaRPr lang="en-US"/>
        </a:p>
      </dgm:t>
    </dgm:pt>
    <dgm:pt modelId="{F59D753F-3F69-42D1-AA85-5458DC2BE390}">
      <dgm:prSet/>
      <dgm:spPr>
        <a:solidFill>
          <a:srgbClr val="003BB0"/>
        </a:solidFill>
      </dgm:spPr>
      <dgm:t>
        <a:bodyPr/>
        <a:lstStyle/>
        <a:p>
          <a:r>
            <a:rPr lang="en-US" dirty="0"/>
            <a:t>18</a:t>
          </a:r>
        </a:p>
        <a:p>
          <a:r>
            <a:rPr lang="en-US" dirty="0"/>
            <a:t>(Mar 22 2022)</a:t>
          </a:r>
        </a:p>
      </dgm:t>
    </dgm:pt>
    <dgm:pt modelId="{A578B849-AF50-4B5E-B057-EABB4B0E249D}" type="parTrans" cxnId="{65841A05-66D9-4294-9C2D-9D1B973F4A98}">
      <dgm:prSet/>
      <dgm:spPr/>
      <dgm:t>
        <a:bodyPr/>
        <a:lstStyle/>
        <a:p>
          <a:endParaRPr lang="en-US"/>
        </a:p>
      </dgm:t>
    </dgm:pt>
    <dgm:pt modelId="{11BC06A8-EBF4-46C3-A992-1B847A53D86C}" type="sibTrans" cxnId="{65841A05-66D9-4294-9C2D-9D1B973F4A98}">
      <dgm:prSet/>
      <dgm:spPr/>
      <dgm:t>
        <a:bodyPr/>
        <a:lstStyle/>
        <a:p>
          <a:endParaRPr lang="en-US"/>
        </a:p>
      </dgm:t>
    </dgm:pt>
    <dgm:pt modelId="{81856CD6-ED1E-4A19-88EE-5D7FD70494DF}" type="pres">
      <dgm:prSet presAssocID="{99306BFB-14C8-4820-BF88-23BD597B0728}" presName="diagram" presStyleCnt="0">
        <dgm:presLayoutVars>
          <dgm:dir/>
          <dgm:resizeHandles/>
        </dgm:presLayoutVars>
      </dgm:prSet>
      <dgm:spPr/>
    </dgm:pt>
    <dgm:pt modelId="{FB3E49EB-103E-41C6-9875-340A80FD6C40}" type="pres">
      <dgm:prSet presAssocID="{BB00678D-37F5-45C9-BA74-8871AFDE34D6}" presName="firstNode" presStyleLbl="node1" presStyleIdx="0" presStyleCnt="19">
        <dgm:presLayoutVars>
          <dgm:bulletEnabled val="1"/>
        </dgm:presLayoutVars>
      </dgm:prSet>
      <dgm:spPr/>
    </dgm:pt>
    <dgm:pt modelId="{BAEC6908-9F2F-4641-8641-A8B006569D8B}" type="pres">
      <dgm:prSet presAssocID="{2FE2B3C1-5949-47F0-A2FC-4433704B87FE}" presName="sibTrans" presStyleLbl="sibTrans2D1" presStyleIdx="0" presStyleCnt="18"/>
      <dgm:spPr/>
    </dgm:pt>
    <dgm:pt modelId="{8630460D-D779-4D7C-A372-1CD85EEA203E}" type="pres">
      <dgm:prSet presAssocID="{DA838412-D28B-4B94-9BAA-931D74B160BF}" presName="middleNode" presStyleCnt="0"/>
      <dgm:spPr/>
    </dgm:pt>
    <dgm:pt modelId="{B10BE315-CE76-4A36-8AB5-512A16EED5CF}" type="pres">
      <dgm:prSet presAssocID="{DA838412-D28B-4B94-9BAA-931D74B160BF}" presName="padding" presStyleLbl="node1" presStyleIdx="0" presStyleCnt="19"/>
      <dgm:spPr/>
    </dgm:pt>
    <dgm:pt modelId="{9DC715D6-602D-4B23-BBC4-367300C6877F}" type="pres">
      <dgm:prSet presAssocID="{DA838412-D28B-4B94-9BAA-931D74B160BF}" presName="shape" presStyleLbl="node1" presStyleIdx="1" presStyleCnt="19">
        <dgm:presLayoutVars>
          <dgm:bulletEnabled val="1"/>
        </dgm:presLayoutVars>
      </dgm:prSet>
      <dgm:spPr/>
    </dgm:pt>
    <dgm:pt modelId="{91C116B4-69CE-40DA-B107-E282ABAC157E}" type="pres">
      <dgm:prSet presAssocID="{261B4CA2-E008-4568-8EB0-B33E8EF24E8A}" presName="sibTrans" presStyleLbl="sibTrans2D1" presStyleIdx="1" presStyleCnt="18"/>
      <dgm:spPr/>
    </dgm:pt>
    <dgm:pt modelId="{B0E88B2B-05FC-4DD2-846C-36164D47AE70}" type="pres">
      <dgm:prSet presAssocID="{1625E60C-D0E4-47CC-9C4E-1154B85B26C2}" presName="middleNode" presStyleCnt="0"/>
      <dgm:spPr/>
    </dgm:pt>
    <dgm:pt modelId="{2C9EABA7-0199-4A94-9F31-A66F52AAA93E}" type="pres">
      <dgm:prSet presAssocID="{1625E60C-D0E4-47CC-9C4E-1154B85B26C2}" presName="padding" presStyleLbl="node1" presStyleIdx="1" presStyleCnt="19"/>
      <dgm:spPr/>
    </dgm:pt>
    <dgm:pt modelId="{82023060-CAEF-4AA8-9442-7FC4EB22C17C}" type="pres">
      <dgm:prSet presAssocID="{1625E60C-D0E4-47CC-9C4E-1154B85B26C2}" presName="shape" presStyleLbl="node1" presStyleIdx="2" presStyleCnt="19">
        <dgm:presLayoutVars>
          <dgm:bulletEnabled val="1"/>
        </dgm:presLayoutVars>
      </dgm:prSet>
      <dgm:spPr/>
    </dgm:pt>
    <dgm:pt modelId="{8951ACFD-C6CC-4353-BD8C-4D4D30E2AC4E}" type="pres">
      <dgm:prSet presAssocID="{9DCB1ACE-EA33-45E3-9AA4-FBDFFC0008FF}" presName="sibTrans" presStyleLbl="sibTrans2D1" presStyleIdx="2" presStyleCnt="18"/>
      <dgm:spPr/>
    </dgm:pt>
    <dgm:pt modelId="{2F2A56F2-E1C1-4958-981F-929DC7A33645}" type="pres">
      <dgm:prSet presAssocID="{FBC7229F-E9AE-482F-A054-B2078424931D}" presName="middleNode" presStyleCnt="0"/>
      <dgm:spPr/>
    </dgm:pt>
    <dgm:pt modelId="{3DED7DD0-5BBF-47C0-86BE-3CD063D5B258}" type="pres">
      <dgm:prSet presAssocID="{FBC7229F-E9AE-482F-A054-B2078424931D}" presName="padding" presStyleLbl="node1" presStyleIdx="2" presStyleCnt="19"/>
      <dgm:spPr/>
    </dgm:pt>
    <dgm:pt modelId="{B81B6D8E-BCFD-4FEA-B1C1-F14F9648720A}" type="pres">
      <dgm:prSet presAssocID="{FBC7229F-E9AE-482F-A054-B2078424931D}" presName="shape" presStyleLbl="node1" presStyleIdx="3" presStyleCnt="19">
        <dgm:presLayoutVars>
          <dgm:bulletEnabled val="1"/>
        </dgm:presLayoutVars>
      </dgm:prSet>
      <dgm:spPr/>
    </dgm:pt>
    <dgm:pt modelId="{081438E9-DE6E-46A9-9784-4FCB349A3601}" type="pres">
      <dgm:prSet presAssocID="{51A897E6-CD3E-48CB-977B-7B6D88DEAB3A}" presName="sibTrans" presStyleLbl="sibTrans2D1" presStyleIdx="3" presStyleCnt="18"/>
      <dgm:spPr/>
    </dgm:pt>
    <dgm:pt modelId="{EFC249F2-AA6C-40D4-92F5-879417D473D1}" type="pres">
      <dgm:prSet presAssocID="{8B14CBA0-9E4E-47C8-AAB5-E61181D80565}" presName="middleNode" presStyleCnt="0"/>
      <dgm:spPr/>
    </dgm:pt>
    <dgm:pt modelId="{8C929281-7F0A-48A5-832C-7247A560DA6C}" type="pres">
      <dgm:prSet presAssocID="{8B14CBA0-9E4E-47C8-AAB5-E61181D80565}" presName="padding" presStyleLbl="node1" presStyleIdx="3" presStyleCnt="19"/>
      <dgm:spPr/>
    </dgm:pt>
    <dgm:pt modelId="{895BF76D-3FCB-4A2E-9B15-1EDD321886CA}" type="pres">
      <dgm:prSet presAssocID="{8B14CBA0-9E4E-47C8-AAB5-E61181D80565}" presName="shape" presStyleLbl="node1" presStyleIdx="4" presStyleCnt="19">
        <dgm:presLayoutVars>
          <dgm:bulletEnabled val="1"/>
        </dgm:presLayoutVars>
      </dgm:prSet>
      <dgm:spPr/>
    </dgm:pt>
    <dgm:pt modelId="{73BB7656-FBDB-47C6-B946-D2DA70258216}" type="pres">
      <dgm:prSet presAssocID="{B356D735-B960-46A0-B03D-0475E89B8FFF}" presName="sibTrans" presStyleLbl="sibTrans2D1" presStyleIdx="4" presStyleCnt="18"/>
      <dgm:spPr/>
    </dgm:pt>
    <dgm:pt modelId="{ECD78732-4A93-4B3F-81FB-1B64CF85C501}" type="pres">
      <dgm:prSet presAssocID="{E5C5D9FF-E9C2-43C3-B910-88E3F82350D7}" presName="middleNode" presStyleCnt="0"/>
      <dgm:spPr/>
    </dgm:pt>
    <dgm:pt modelId="{D536D9E7-9676-4DE5-AE0C-9BF627F797B6}" type="pres">
      <dgm:prSet presAssocID="{E5C5D9FF-E9C2-43C3-B910-88E3F82350D7}" presName="padding" presStyleLbl="node1" presStyleIdx="4" presStyleCnt="19"/>
      <dgm:spPr/>
    </dgm:pt>
    <dgm:pt modelId="{AF42AE80-6FCA-4923-953C-46ABEC3A7D3E}" type="pres">
      <dgm:prSet presAssocID="{E5C5D9FF-E9C2-43C3-B910-88E3F82350D7}" presName="shape" presStyleLbl="node1" presStyleIdx="5" presStyleCnt="19">
        <dgm:presLayoutVars>
          <dgm:bulletEnabled val="1"/>
        </dgm:presLayoutVars>
      </dgm:prSet>
      <dgm:spPr/>
    </dgm:pt>
    <dgm:pt modelId="{365677A4-0642-4432-9FBB-B56C84D9C574}" type="pres">
      <dgm:prSet presAssocID="{A89F3F66-CF3D-4134-8580-6C0402F4C413}" presName="sibTrans" presStyleLbl="sibTrans2D1" presStyleIdx="5" presStyleCnt="18"/>
      <dgm:spPr/>
    </dgm:pt>
    <dgm:pt modelId="{9A97DE35-8CC5-4E0C-890C-8BAE892681D4}" type="pres">
      <dgm:prSet presAssocID="{C295BA68-7899-41A4-BB06-D9007BBBEF40}" presName="middleNode" presStyleCnt="0"/>
      <dgm:spPr/>
    </dgm:pt>
    <dgm:pt modelId="{4F329712-9C59-473A-88E1-B47150DFF310}" type="pres">
      <dgm:prSet presAssocID="{C295BA68-7899-41A4-BB06-D9007BBBEF40}" presName="padding" presStyleLbl="node1" presStyleIdx="5" presStyleCnt="19"/>
      <dgm:spPr/>
    </dgm:pt>
    <dgm:pt modelId="{56425960-316F-4F76-B2EC-2D1DD97A87BA}" type="pres">
      <dgm:prSet presAssocID="{C295BA68-7899-41A4-BB06-D9007BBBEF40}" presName="shape" presStyleLbl="node1" presStyleIdx="6" presStyleCnt="19">
        <dgm:presLayoutVars>
          <dgm:bulletEnabled val="1"/>
        </dgm:presLayoutVars>
      </dgm:prSet>
      <dgm:spPr/>
    </dgm:pt>
    <dgm:pt modelId="{6FABC4ED-04A7-4C99-A94F-D3AC523075DB}" type="pres">
      <dgm:prSet presAssocID="{353F166F-DDA5-4479-A6A0-9CC307D088EA}" presName="sibTrans" presStyleLbl="sibTrans2D1" presStyleIdx="6" presStyleCnt="18"/>
      <dgm:spPr/>
    </dgm:pt>
    <dgm:pt modelId="{2ED8473A-5F48-437A-B130-02F64485E1D1}" type="pres">
      <dgm:prSet presAssocID="{4AB2B7FF-7B82-4403-B701-AFEC13B97353}" presName="middleNode" presStyleCnt="0"/>
      <dgm:spPr/>
    </dgm:pt>
    <dgm:pt modelId="{01A4A0EE-AC7E-490E-BE3A-F934A38E3D52}" type="pres">
      <dgm:prSet presAssocID="{4AB2B7FF-7B82-4403-B701-AFEC13B97353}" presName="padding" presStyleLbl="node1" presStyleIdx="6" presStyleCnt="19"/>
      <dgm:spPr/>
    </dgm:pt>
    <dgm:pt modelId="{75B2A0F4-A05D-4C24-BF4D-3BC4179D2108}" type="pres">
      <dgm:prSet presAssocID="{4AB2B7FF-7B82-4403-B701-AFEC13B97353}" presName="shape" presStyleLbl="node1" presStyleIdx="7" presStyleCnt="19">
        <dgm:presLayoutVars>
          <dgm:bulletEnabled val="1"/>
        </dgm:presLayoutVars>
      </dgm:prSet>
      <dgm:spPr/>
    </dgm:pt>
    <dgm:pt modelId="{FBAFB526-C2D3-409B-9502-97CADEE407DA}" type="pres">
      <dgm:prSet presAssocID="{717DFAD3-E1A0-4C36-BA6B-BD9C4ACA68A5}" presName="sibTrans" presStyleLbl="sibTrans2D1" presStyleIdx="7" presStyleCnt="18"/>
      <dgm:spPr/>
    </dgm:pt>
    <dgm:pt modelId="{51F81BF1-5916-4426-AE22-8AD3D407C46C}" type="pres">
      <dgm:prSet presAssocID="{E4E9D225-EE6C-4B07-8B9C-0929CAF7E18C}" presName="middleNode" presStyleCnt="0"/>
      <dgm:spPr/>
    </dgm:pt>
    <dgm:pt modelId="{968910E6-5B9E-4C19-A1BC-3534078D4F0D}" type="pres">
      <dgm:prSet presAssocID="{E4E9D225-EE6C-4B07-8B9C-0929CAF7E18C}" presName="padding" presStyleLbl="node1" presStyleIdx="7" presStyleCnt="19"/>
      <dgm:spPr/>
    </dgm:pt>
    <dgm:pt modelId="{7B3F5C76-DED2-4D3E-AE9E-6677DF4A8BD2}" type="pres">
      <dgm:prSet presAssocID="{E4E9D225-EE6C-4B07-8B9C-0929CAF7E18C}" presName="shape" presStyleLbl="node1" presStyleIdx="8" presStyleCnt="19">
        <dgm:presLayoutVars>
          <dgm:bulletEnabled val="1"/>
        </dgm:presLayoutVars>
      </dgm:prSet>
      <dgm:spPr/>
    </dgm:pt>
    <dgm:pt modelId="{86B71301-2ECE-4F49-A5A0-17F39737F362}" type="pres">
      <dgm:prSet presAssocID="{539BD215-A778-4261-8992-B3787D4552F0}" presName="sibTrans" presStyleLbl="sibTrans2D1" presStyleIdx="8" presStyleCnt="18"/>
      <dgm:spPr/>
    </dgm:pt>
    <dgm:pt modelId="{0EE0996C-8684-4303-9DCA-49C8042FB898}" type="pres">
      <dgm:prSet presAssocID="{51A85EDF-ED95-4D49-8545-EB1CAFB8C9EE}" presName="middleNode" presStyleCnt="0"/>
      <dgm:spPr/>
    </dgm:pt>
    <dgm:pt modelId="{4CCC8F31-4C74-42AB-9065-3C977EFA524F}" type="pres">
      <dgm:prSet presAssocID="{51A85EDF-ED95-4D49-8545-EB1CAFB8C9EE}" presName="padding" presStyleLbl="node1" presStyleIdx="8" presStyleCnt="19"/>
      <dgm:spPr/>
    </dgm:pt>
    <dgm:pt modelId="{599D6E52-5369-402F-98F9-EE968F75C669}" type="pres">
      <dgm:prSet presAssocID="{51A85EDF-ED95-4D49-8545-EB1CAFB8C9EE}" presName="shape" presStyleLbl="node1" presStyleIdx="9" presStyleCnt="19">
        <dgm:presLayoutVars>
          <dgm:bulletEnabled val="1"/>
        </dgm:presLayoutVars>
      </dgm:prSet>
      <dgm:spPr/>
    </dgm:pt>
    <dgm:pt modelId="{CB34BDDE-ABC6-42F7-89A4-D8A529FD0A27}" type="pres">
      <dgm:prSet presAssocID="{F735D02C-35B3-4292-9FA2-499F03865D34}" presName="sibTrans" presStyleLbl="sibTrans2D1" presStyleIdx="9" presStyleCnt="18"/>
      <dgm:spPr/>
    </dgm:pt>
    <dgm:pt modelId="{5D4AE812-17F0-4F90-878E-848E9F28FC0F}" type="pres">
      <dgm:prSet presAssocID="{995E3F81-F0B7-487B-B0D1-1D653A0BE8AC}" presName="middleNode" presStyleCnt="0"/>
      <dgm:spPr/>
    </dgm:pt>
    <dgm:pt modelId="{B477B04D-44E8-42AE-80E7-D57E5B1CD6D5}" type="pres">
      <dgm:prSet presAssocID="{995E3F81-F0B7-487B-B0D1-1D653A0BE8AC}" presName="padding" presStyleLbl="node1" presStyleIdx="9" presStyleCnt="19"/>
      <dgm:spPr/>
    </dgm:pt>
    <dgm:pt modelId="{FF960CDD-402F-4AF8-A34D-A25ECA7D14DE}" type="pres">
      <dgm:prSet presAssocID="{995E3F81-F0B7-487B-B0D1-1D653A0BE8AC}" presName="shape" presStyleLbl="node1" presStyleIdx="10" presStyleCnt="19">
        <dgm:presLayoutVars>
          <dgm:bulletEnabled val="1"/>
        </dgm:presLayoutVars>
      </dgm:prSet>
      <dgm:spPr/>
    </dgm:pt>
    <dgm:pt modelId="{D00DABB0-2851-425A-9E41-A87DB7F4EDD0}" type="pres">
      <dgm:prSet presAssocID="{765C9033-0A02-422C-97D1-8F7FCBB8FB81}" presName="sibTrans" presStyleLbl="sibTrans2D1" presStyleIdx="10" presStyleCnt="18"/>
      <dgm:spPr/>
    </dgm:pt>
    <dgm:pt modelId="{78FD4DE0-C657-4C70-AECF-2F69EC5F5A61}" type="pres">
      <dgm:prSet presAssocID="{7E94EB1E-E573-444C-8A5A-27F4639FA92A}" presName="middleNode" presStyleCnt="0"/>
      <dgm:spPr/>
    </dgm:pt>
    <dgm:pt modelId="{F3C541D6-9F55-4C80-8D6B-0D57AC5D255D}" type="pres">
      <dgm:prSet presAssocID="{7E94EB1E-E573-444C-8A5A-27F4639FA92A}" presName="padding" presStyleLbl="node1" presStyleIdx="10" presStyleCnt="19"/>
      <dgm:spPr/>
    </dgm:pt>
    <dgm:pt modelId="{118F7838-723F-4021-8691-40AD4F07745A}" type="pres">
      <dgm:prSet presAssocID="{7E94EB1E-E573-444C-8A5A-27F4639FA92A}" presName="shape" presStyleLbl="node1" presStyleIdx="11" presStyleCnt="19">
        <dgm:presLayoutVars>
          <dgm:bulletEnabled val="1"/>
        </dgm:presLayoutVars>
      </dgm:prSet>
      <dgm:spPr/>
    </dgm:pt>
    <dgm:pt modelId="{BE3A2DB7-88BE-4D79-BD13-B486A5F74F98}" type="pres">
      <dgm:prSet presAssocID="{764D2170-E95D-4696-931A-2A36FB55DAA7}" presName="sibTrans" presStyleLbl="sibTrans2D1" presStyleIdx="11" presStyleCnt="18"/>
      <dgm:spPr/>
    </dgm:pt>
    <dgm:pt modelId="{9500B421-0A57-4554-B72D-AE601C247D74}" type="pres">
      <dgm:prSet presAssocID="{CA86C5EF-8C9D-4D86-AD6E-2850C04A4711}" presName="middleNode" presStyleCnt="0"/>
      <dgm:spPr/>
    </dgm:pt>
    <dgm:pt modelId="{5E2D3F3D-2F79-436D-964E-D69DEF09CFB1}" type="pres">
      <dgm:prSet presAssocID="{CA86C5EF-8C9D-4D86-AD6E-2850C04A4711}" presName="padding" presStyleLbl="node1" presStyleIdx="11" presStyleCnt="19"/>
      <dgm:spPr/>
    </dgm:pt>
    <dgm:pt modelId="{659051A3-6B4C-4CC9-B34E-CFAFB2A6C293}" type="pres">
      <dgm:prSet presAssocID="{CA86C5EF-8C9D-4D86-AD6E-2850C04A4711}" presName="shape" presStyleLbl="node1" presStyleIdx="12" presStyleCnt="19">
        <dgm:presLayoutVars>
          <dgm:bulletEnabled val="1"/>
        </dgm:presLayoutVars>
      </dgm:prSet>
      <dgm:spPr/>
    </dgm:pt>
    <dgm:pt modelId="{5C970D25-0DC6-489A-98D2-3EAC4D3ED65C}" type="pres">
      <dgm:prSet presAssocID="{022D8457-8831-4C86-A837-A384263ABD6F}" presName="sibTrans" presStyleLbl="sibTrans2D1" presStyleIdx="12" presStyleCnt="18"/>
      <dgm:spPr/>
    </dgm:pt>
    <dgm:pt modelId="{3FB3B020-3CDB-434F-8C13-22E5F33F2994}" type="pres">
      <dgm:prSet presAssocID="{6356EEA8-97AF-4651-9BC3-9BACC22E5A5F}" presName="middleNode" presStyleCnt="0"/>
      <dgm:spPr/>
    </dgm:pt>
    <dgm:pt modelId="{E0813B78-B01A-470A-AA2A-EF58BAAE0A18}" type="pres">
      <dgm:prSet presAssocID="{6356EEA8-97AF-4651-9BC3-9BACC22E5A5F}" presName="padding" presStyleLbl="node1" presStyleIdx="12" presStyleCnt="19"/>
      <dgm:spPr/>
    </dgm:pt>
    <dgm:pt modelId="{E9684449-186E-4981-8395-CA61558584BC}" type="pres">
      <dgm:prSet presAssocID="{6356EEA8-97AF-4651-9BC3-9BACC22E5A5F}" presName="shape" presStyleLbl="node1" presStyleIdx="13" presStyleCnt="19">
        <dgm:presLayoutVars>
          <dgm:bulletEnabled val="1"/>
        </dgm:presLayoutVars>
      </dgm:prSet>
      <dgm:spPr/>
    </dgm:pt>
    <dgm:pt modelId="{6200957B-404C-48C9-BDD1-155918E16655}" type="pres">
      <dgm:prSet presAssocID="{FD17637E-5E23-49A0-8C79-43703DF73A01}" presName="sibTrans" presStyleLbl="sibTrans2D1" presStyleIdx="13" presStyleCnt="18"/>
      <dgm:spPr/>
    </dgm:pt>
    <dgm:pt modelId="{F1192D72-984E-42C9-B850-9D436E1345F6}" type="pres">
      <dgm:prSet presAssocID="{73F4A1A7-B77B-4FA5-86D6-C775C73F0ECC}" presName="middleNode" presStyleCnt="0"/>
      <dgm:spPr/>
    </dgm:pt>
    <dgm:pt modelId="{F1FACEE6-54DF-424B-99C0-6AE6AD1BA34C}" type="pres">
      <dgm:prSet presAssocID="{73F4A1A7-B77B-4FA5-86D6-C775C73F0ECC}" presName="padding" presStyleLbl="node1" presStyleIdx="13" presStyleCnt="19"/>
      <dgm:spPr/>
    </dgm:pt>
    <dgm:pt modelId="{BAA7A09A-9A11-441C-8EE1-3E09A22D7CAD}" type="pres">
      <dgm:prSet presAssocID="{73F4A1A7-B77B-4FA5-86D6-C775C73F0ECC}" presName="shape" presStyleLbl="node1" presStyleIdx="14" presStyleCnt="19">
        <dgm:presLayoutVars>
          <dgm:bulletEnabled val="1"/>
        </dgm:presLayoutVars>
      </dgm:prSet>
      <dgm:spPr/>
    </dgm:pt>
    <dgm:pt modelId="{CFE5952B-9268-4E80-9D7A-4E20E07CDCAE}" type="pres">
      <dgm:prSet presAssocID="{77325435-281B-4D42-855C-5307C5E518B6}" presName="sibTrans" presStyleLbl="sibTrans2D1" presStyleIdx="14" presStyleCnt="18"/>
      <dgm:spPr/>
    </dgm:pt>
    <dgm:pt modelId="{4A01CD38-9AE4-4D19-9FFA-BE7C5A6F62F0}" type="pres">
      <dgm:prSet presAssocID="{70781C94-3736-4826-AA70-1E957D6EBA72}" presName="middleNode" presStyleCnt="0"/>
      <dgm:spPr/>
    </dgm:pt>
    <dgm:pt modelId="{3CC80EAC-2163-4D4E-A39E-746CDE49DB2E}" type="pres">
      <dgm:prSet presAssocID="{70781C94-3736-4826-AA70-1E957D6EBA72}" presName="padding" presStyleLbl="node1" presStyleIdx="14" presStyleCnt="19"/>
      <dgm:spPr/>
    </dgm:pt>
    <dgm:pt modelId="{E0281A8E-723D-483D-A8A1-5AB63E4EDBE3}" type="pres">
      <dgm:prSet presAssocID="{70781C94-3736-4826-AA70-1E957D6EBA72}" presName="shape" presStyleLbl="node1" presStyleIdx="15" presStyleCnt="19">
        <dgm:presLayoutVars>
          <dgm:bulletEnabled val="1"/>
        </dgm:presLayoutVars>
      </dgm:prSet>
      <dgm:spPr/>
    </dgm:pt>
    <dgm:pt modelId="{DEA0A18D-5EED-4948-923E-B6576B36BCBB}" type="pres">
      <dgm:prSet presAssocID="{16DCFC2A-D476-48BC-BADF-7148939890D9}" presName="sibTrans" presStyleLbl="sibTrans2D1" presStyleIdx="15" presStyleCnt="18"/>
      <dgm:spPr/>
    </dgm:pt>
    <dgm:pt modelId="{7660B0C7-E137-4CE7-86EC-4BF1095358D8}" type="pres">
      <dgm:prSet presAssocID="{BA87697F-2AC7-42B9-85A3-64EE05CDD6ED}" presName="middleNode" presStyleCnt="0"/>
      <dgm:spPr/>
    </dgm:pt>
    <dgm:pt modelId="{02FB9115-F061-425E-A6B6-699D9CD66926}" type="pres">
      <dgm:prSet presAssocID="{BA87697F-2AC7-42B9-85A3-64EE05CDD6ED}" presName="padding" presStyleLbl="node1" presStyleIdx="15" presStyleCnt="19"/>
      <dgm:spPr/>
    </dgm:pt>
    <dgm:pt modelId="{3EE90071-665B-4637-BF46-A503AE306CD8}" type="pres">
      <dgm:prSet presAssocID="{BA87697F-2AC7-42B9-85A3-64EE05CDD6ED}" presName="shape" presStyleLbl="node1" presStyleIdx="16" presStyleCnt="19">
        <dgm:presLayoutVars>
          <dgm:bulletEnabled val="1"/>
        </dgm:presLayoutVars>
      </dgm:prSet>
      <dgm:spPr/>
    </dgm:pt>
    <dgm:pt modelId="{C4A60DAA-A62C-4220-9138-E49FF8BDCA37}" type="pres">
      <dgm:prSet presAssocID="{0713C4E1-5095-4CF9-B35D-6D51C8AA589D}" presName="sibTrans" presStyleLbl="sibTrans2D1" presStyleIdx="16" presStyleCnt="18"/>
      <dgm:spPr/>
    </dgm:pt>
    <dgm:pt modelId="{818504FB-0A95-496B-9E53-1D0D957BF815}" type="pres">
      <dgm:prSet presAssocID="{62BE6319-8455-4AC8-8DD1-C1B596E45B6E}" presName="middleNode" presStyleCnt="0"/>
      <dgm:spPr/>
    </dgm:pt>
    <dgm:pt modelId="{B50733EB-C3B1-4272-B85D-58322A8D6CAF}" type="pres">
      <dgm:prSet presAssocID="{62BE6319-8455-4AC8-8DD1-C1B596E45B6E}" presName="padding" presStyleLbl="node1" presStyleIdx="16" presStyleCnt="19"/>
      <dgm:spPr/>
    </dgm:pt>
    <dgm:pt modelId="{0A980DE8-3E75-4648-8840-1529C068FEE1}" type="pres">
      <dgm:prSet presAssocID="{62BE6319-8455-4AC8-8DD1-C1B596E45B6E}" presName="shape" presStyleLbl="node1" presStyleIdx="17" presStyleCnt="19">
        <dgm:presLayoutVars>
          <dgm:bulletEnabled val="1"/>
        </dgm:presLayoutVars>
      </dgm:prSet>
      <dgm:spPr/>
    </dgm:pt>
    <dgm:pt modelId="{F26D48A4-50A1-440F-B70B-9D702C2CDC64}" type="pres">
      <dgm:prSet presAssocID="{2C416655-1BF6-4C2B-ADCA-2830221F04A8}" presName="sibTrans" presStyleLbl="sibTrans2D1" presStyleIdx="17" presStyleCnt="18"/>
      <dgm:spPr/>
    </dgm:pt>
    <dgm:pt modelId="{CB21071B-4A03-4105-9750-02656543867D}" type="pres">
      <dgm:prSet presAssocID="{F59D753F-3F69-42D1-AA85-5458DC2BE390}" presName="lastNode" presStyleLbl="node1" presStyleIdx="18" presStyleCnt="19">
        <dgm:presLayoutVars>
          <dgm:bulletEnabled val="1"/>
        </dgm:presLayoutVars>
      </dgm:prSet>
      <dgm:spPr/>
    </dgm:pt>
  </dgm:ptLst>
  <dgm:cxnLst>
    <dgm:cxn modelId="{65841A05-66D9-4294-9C2D-9D1B973F4A98}" srcId="{99306BFB-14C8-4820-BF88-23BD597B0728}" destId="{F59D753F-3F69-42D1-AA85-5458DC2BE390}" srcOrd="18" destOrd="0" parTransId="{A578B849-AF50-4B5E-B057-EABB4B0E249D}" sibTransId="{11BC06A8-EBF4-46C3-A992-1B847A53D86C}"/>
    <dgm:cxn modelId="{3F096F07-8AED-44FF-8DD4-17BBA0B0BD7F}" type="presOf" srcId="{765C9033-0A02-422C-97D1-8F7FCBB8FB81}" destId="{D00DABB0-2851-425A-9E41-A87DB7F4EDD0}" srcOrd="0" destOrd="0" presId="urn:microsoft.com/office/officeart/2005/8/layout/bProcess2"/>
    <dgm:cxn modelId="{276BB90E-EAA3-4E22-A6DE-6438AFEC16C7}" type="presOf" srcId="{764D2170-E95D-4696-931A-2A36FB55DAA7}" destId="{BE3A2DB7-88BE-4D79-BD13-B486A5F74F98}" srcOrd="0" destOrd="0" presId="urn:microsoft.com/office/officeart/2005/8/layout/bProcess2"/>
    <dgm:cxn modelId="{21307211-E175-47AC-90EF-6B9FCD85BA20}" type="presOf" srcId="{F735D02C-35B3-4292-9FA2-499F03865D34}" destId="{CB34BDDE-ABC6-42F7-89A4-D8A529FD0A27}" srcOrd="0" destOrd="0" presId="urn:microsoft.com/office/officeart/2005/8/layout/bProcess2"/>
    <dgm:cxn modelId="{AE22DC13-0503-45B9-A0DA-A7DC3DA4BC4C}" srcId="{99306BFB-14C8-4820-BF88-23BD597B0728}" destId="{62BE6319-8455-4AC8-8DD1-C1B596E45B6E}" srcOrd="17" destOrd="0" parTransId="{384B6027-5B88-4B02-8647-2999E1912563}" sibTransId="{2C416655-1BF6-4C2B-ADCA-2830221F04A8}"/>
    <dgm:cxn modelId="{8A577915-C741-43D9-B63B-2A260ECDE717}" srcId="{99306BFB-14C8-4820-BF88-23BD597B0728}" destId="{1625E60C-D0E4-47CC-9C4E-1154B85B26C2}" srcOrd="2" destOrd="0" parTransId="{BE8E64FB-1FBC-418F-923F-06CACF9627C4}" sibTransId="{9DCB1ACE-EA33-45E3-9AA4-FBDFFC0008FF}"/>
    <dgm:cxn modelId="{F790841C-3D16-4E16-9AD4-33245E1B108E}" srcId="{99306BFB-14C8-4820-BF88-23BD597B0728}" destId="{BB00678D-37F5-45C9-BA74-8871AFDE34D6}" srcOrd="0" destOrd="0" parTransId="{86E1D061-7607-49E4-B762-8C09257D2725}" sibTransId="{2FE2B3C1-5949-47F0-A2FC-4433704B87FE}"/>
    <dgm:cxn modelId="{BA8D051E-22D6-4987-8515-105A03F5E109}" type="presOf" srcId="{73F4A1A7-B77B-4FA5-86D6-C775C73F0ECC}" destId="{BAA7A09A-9A11-441C-8EE1-3E09A22D7CAD}" srcOrd="0" destOrd="0" presId="urn:microsoft.com/office/officeart/2005/8/layout/bProcess2"/>
    <dgm:cxn modelId="{F97B8822-5F1E-4BF0-9F77-4B7AE468D0E0}" type="presOf" srcId="{8B14CBA0-9E4E-47C8-AAB5-E61181D80565}" destId="{895BF76D-3FCB-4A2E-9B15-1EDD321886CA}" srcOrd="0" destOrd="0" presId="urn:microsoft.com/office/officeart/2005/8/layout/bProcess2"/>
    <dgm:cxn modelId="{9E32FF22-69D1-4DB4-A1DD-37685F340BB0}" type="presOf" srcId="{77325435-281B-4D42-855C-5307C5E518B6}" destId="{CFE5952B-9268-4E80-9D7A-4E20E07CDCAE}" srcOrd="0" destOrd="0" presId="urn:microsoft.com/office/officeart/2005/8/layout/bProcess2"/>
    <dgm:cxn modelId="{E7944F2B-8A8F-4E8D-8496-6F97F3363432}" type="presOf" srcId="{FBC7229F-E9AE-482F-A054-B2078424931D}" destId="{B81B6D8E-BCFD-4FEA-B1C1-F14F9648720A}" srcOrd="0" destOrd="0" presId="urn:microsoft.com/office/officeart/2005/8/layout/bProcess2"/>
    <dgm:cxn modelId="{4E7AEC2C-F048-46D4-A45A-B4EF993075BB}" type="presOf" srcId="{BA87697F-2AC7-42B9-85A3-64EE05CDD6ED}" destId="{3EE90071-665B-4637-BF46-A503AE306CD8}" srcOrd="0" destOrd="0" presId="urn:microsoft.com/office/officeart/2005/8/layout/bProcess2"/>
    <dgm:cxn modelId="{00D69C2D-2A4D-4863-A25A-DBCD024EE054}" type="presOf" srcId="{F59D753F-3F69-42D1-AA85-5458DC2BE390}" destId="{CB21071B-4A03-4105-9750-02656543867D}" srcOrd="0" destOrd="0" presId="urn:microsoft.com/office/officeart/2005/8/layout/bProcess2"/>
    <dgm:cxn modelId="{BE650E33-281A-4BB7-A5E1-F12EC10FA592}" type="presOf" srcId="{B356D735-B960-46A0-B03D-0475E89B8FFF}" destId="{73BB7656-FBDB-47C6-B946-D2DA70258216}" srcOrd="0" destOrd="0" presId="urn:microsoft.com/office/officeart/2005/8/layout/bProcess2"/>
    <dgm:cxn modelId="{ACB36F3A-41B6-412F-9782-774D16D1761F}" srcId="{99306BFB-14C8-4820-BF88-23BD597B0728}" destId="{995E3F81-F0B7-487B-B0D1-1D653A0BE8AC}" srcOrd="10" destOrd="0" parTransId="{A6B6A706-C4E3-491B-906C-319F64BBA9AF}" sibTransId="{765C9033-0A02-422C-97D1-8F7FCBB8FB81}"/>
    <dgm:cxn modelId="{4AFFE53C-3DF9-40CA-9985-EDDFEC5D0141}" srcId="{99306BFB-14C8-4820-BF88-23BD597B0728}" destId="{BA87697F-2AC7-42B9-85A3-64EE05CDD6ED}" srcOrd="16" destOrd="0" parTransId="{279BBE91-1EDA-4836-AC38-B41B921720B2}" sibTransId="{0713C4E1-5095-4CF9-B35D-6D51C8AA589D}"/>
    <dgm:cxn modelId="{915DBC3D-4873-46B1-9940-3CFB8E0B3F41}" type="presOf" srcId="{16DCFC2A-D476-48BC-BADF-7148939890D9}" destId="{DEA0A18D-5EED-4948-923E-B6576B36BCBB}" srcOrd="0" destOrd="0" presId="urn:microsoft.com/office/officeart/2005/8/layout/bProcess2"/>
    <dgm:cxn modelId="{3A09893E-8AC2-4BD5-8476-FEEF55D79863}" type="presOf" srcId="{261B4CA2-E008-4568-8EB0-B33E8EF24E8A}" destId="{91C116B4-69CE-40DA-B107-E282ABAC157E}" srcOrd="0" destOrd="0" presId="urn:microsoft.com/office/officeart/2005/8/layout/bProcess2"/>
    <dgm:cxn modelId="{5DEC6B5C-336F-447C-97BF-D8043319DD3C}" type="presOf" srcId="{6356EEA8-97AF-4651-9BC3-9BACC22E5A5F}" destId="{E9684449-186E-4981-8395-CA61558584BC}" srcOrd="0" destOrd="0" presId="urn:microsoft.com/office/officeart/2005/8/layout/bProcess2"/>
    <dgm:cxn modelId="{3B145560-A566-4F4D-A95A-A2DC1A19464B}" srcId="{99306BFB-14C8-4820-BF88-23BD597B0728}" destId="{73F4A1A7-B77B-4FA5-86D6-C775C73F0ECC}" srcOrd="14" destOrd="0" parTransId="{FD2F5021-7745-4D77-BBAA-DFFB6963055B}" sibTransId="{77325435-281B-4D42-855C-5307C5E518B6}"/>
    <dgm:cxn modelId="{B645AC60-FF37-40CB-8AE8-CF3EF2BFE614}" srcId="{99306BFB-14C8-4820-BF88-23BD597B0728}" destId="{51A85EDF-ED95-4D49-8545-EB1CAFB8C9EE}" srcOrd="9" destOrd="0" parTransId="{543B57FF-0022-4C51-864B-686E7DE292CC}" sibTransId="{F735D02C-35B3-4292-9FA2-499F03865D34}"/>
    <dgm:cxn modelId="{927AD941-E2B3-4AF4-AF65-DD7E4039FCF9}" type="presOf" srcId="{4AB2B7FF-7B82-4403-B701-AFEC13B97353}" destId="{75B2A0F4-A05D-4C24-BF4D-3BC4179D2108}" srcOrd="0" destOrd="0" presId="urn:microsoft.com/office/officeart/2005/8/layout/bProcess2"/>
    <dgm:cxn modelId="{BED2B645-3329-448B-A62C-3193F1468DBA}" srcId="{99306BFB-14C8-4820-BF88-23BD597B0728}" destId="{E4E9D225-EE6C-4B07-8B9C-0929CAF7E18C}" srcOrd="8" destOrd="0" parTransId="{B1E376F1-3D3A-49CF-86D2-DB0D2F7D218C}" sibTransId="{539BD215-A778-4261-8992-B3787D4552F0}"/>
    <dgm:cxn modelId="{E1220A67-F7C6-4A49-AB4A-53CB7A4FAFB0}" type="presOf" srcId="{BB00678D-37F5-45C9-BA74-8871AFDE34D6}" destId="{FB3E49EB-103E-41C6-9875-340A80FD6C40}" srcOrd="0" destOrd="0" presId="urn:microsoft.com/office/officeart/2005/8/layout/bProcess2"/>
    <dgm:cxn modelId="{A2B76E67-FACB-403C-814E-E284B84B4B2D}" type="presOf" srcId="{E5C5D9FF-E9C2-43C3-B910-88E3F82350D7}" destId="{AF42AE80-6FCA-4923-953C-46ABEC3A7D3E}" srcOrd="0" destOrd="0" presId="urn:microsoft.com/office/officeart/2005/8/layout/bProcess2"/>
    <dgm:cxn modelId="{F8437D69-5585-43DF-B5A5-162E58F73091}" srcId="{99306BFB-14C8-4820-BF88-23BD597B0728}" destId="{CA86C5EF-8C9D-4D86-AD6E-2850C04A4711}" srcOrd="12" destOrd="0" parTransId="{6E66A7E8-5E56-4363-88D2-B1D19660141C}" sibTransId="{022D8457-8831-4C86-A837-A384263ABD6F}"/>
    <dgm:cxn modelId="{31D30B6B-97E8-4572-BAD2-B6FC7B30CB99}" srcId="{99306BFB-14C8-4820-BF88-23BD597B0728}" destId="{6356EEA8-97AF-4651-9BC3-9BACC22E5A5F}" srcOrd="13" destOrd="0" parTransId="{BD9E9BF4-B169-4593-8B43-C3307E4D846D}" sibTransId="{FD17637E-5E23-49A0-8C79-43703DF73A01}"/>
    <dgm:cxn modelId="{B1C56C6B-C57F-46EB-A60D-6498C4EBF8A4}" type="presOf" srcId="{7E94EB1E-E573-444C-8A5A-27F4639FA92A}" destId="{118F7838-723F-4021-8691-40AD4F07745A}" srcOrd="0" destOrd="0" presId="urn:microsoft.com/office/officeart/2005/8/layout/bProcess2"/>
    <dgm:cxn modelId="{5A836E6C-DE0B-4A0E-B2E2-F1EE9B935DF4}" type="presOf" srcId="{995E3F81-F0B7-487B-B0D1-1D653A0BE8AC}" destId="{FF960CDD-402F-4AF8-A34D-A25ECA7D14DE}" srcOrd="0" destOrd="0" presId="urn:microsoft.com/office/officeart/2005/8/layout/bProcess2"/>
    <dgm:cxn modelId="{7139C872-9736-461B-918A-4802D6F0A8E7}" srcId="{99306BFB-14C8-4820-BF88-23BD597B0728}" destId="{FBC7229F-E9AE-482F-A054-B2078424931D}" srcOrd="3" destOrd="0" parTransId="{14BC9162-DB90-478A-BCB9-52AA23B6C1BD}" sibTransId="{51A897E6-CD3E-48CB-977B-7B6D88DEAB3A}"/>
    <dgm:cxn modelId="{B73F1A53-595E-48E1-8CE8-6CD85DC6EB08}" type="presOf" srcId="{70781C94-3736-4826-AA70-1E957D6EBA72}" destId="{E0281A8E-723D-483D-A8A1-5AB63E4EDBE3}" srcOrd="0" destOrd="0" presId="urn:microsoft.com/office/officeart/2005/8/layout/bProcess2"/>
    <dgm:cxn modelId="{35818D53-2B46-47DC-8751-9807CA04C0BC}" srcId="{99306BFB-14C8-4820-BF88-23BD597B0728}" destId="{DA838412-D28B-4B94-9BAA-931D74B160BF}" srcOrd="1" destOrd="0" parTransId="{B57AA30A-44A5-460F-9477-3ABB8ABD7D63}" sibTransId="{261B4CA2-E008-4568-8EB0-B33E8EF24E8A}"/>
    <dgm:cxn modelId="{3D770455-5F47-414F-8527-D3E2ECBC897B}" srcId="{99306BFB-14C8-4820-BF88-23BD597B0728}" destId="{4AB2B7FF-7B82-4403-B701-AFEC13B97353}" srcOrd="7" destOrd="0" parTransId="{F3473B0D-8636-4099-A38E-5B9DF27FA179}" sibTransId="{717DFAD3-E1A0-4C36-BA6B-BD9C4ACA68A5}"/>
    <dgm:cxn modelId="{8E29AD55-28C3-4463-B39F-C8F0B9E01B5F}" type="presOf" srcId="{51A897E6-CD3E-48CB-977B-7B6D88DEAB3A}" destId="{081438E9-DE6E-46A9-9784-4FCB349A3601}" srcOrd="0" destOrd="0" presId="urn:microsoft.com/office/officeart/2005/8/layout/bProcess2"/>
    <dgm:cxn modelId="{BF30B87A-0B0B-470D-88D7-35BB9B97613D}" srcId="{99306BFB-14C8-4820-BF88-23BD597B0728}" destId="{70781C94-3736-4826-AA70-1E957D6EBA72}" srcOrd="15" destOrd="0" parTransId="{CD700659-9028-4370-A20E-FEEC4438D90F}" sibTransId="{16DCFC2A-D476-48BC-BADF-7148939890D9}"/>
    <dgm:cxn modelId="{7FB7CF81-20DC-4A16-9B26-33DF14E1049F}" type="presOf" srcId="{1625E60C-D0E4-47CC-9C4E-1154B85B26C2}" destId="{82023060-CAEF-4AA8-9442-7FC4EB22C17C}" srcOrd="0" destOrd="0" presId="urn:microsoft.com/office/officeart/2005/8/layout/bProcess2"/>
    <dgm:cxn modelId="{D0880683-D5E9-4F92-9F77-D9C6BC49A0AB}" type="presOf" srcId="{2FE2B3C1-5949-47F0-A2FC-4433704B87FE}" destId="{BAEC6908-9F2F-4641-8641-A8B006569D8B}" srcOrd="0" destOrd="0" presId="urn:microsoft.com/office/officeart/2005/8/layout/bProcess2"/>
    <dgm:cxn modelId="{7B88EB85-14F9-4FBD-B64F-FC78F53A51E9}" type="presOf" srcId="{0713C4E1-5095-4CF9-B35D-6D51C8AA589D}" destId="{C4A60DAA-A62C-4220-9138-E49FF8BDCA37}" srcOrd="0" destOrd="0" presId="urn:microsoft.com/office/officeart/2005/8/layout/bProcess2"/>
    <dgm:cxn modelId="{9453EF86-E1D0-48B9-8886-281D3EDAB1C9}" type="presOf" srcId="{51A85EDF-ED95-4D49-8545-EB1CAFB8C9EE}" destId="{599D6E52-5369-402F-98F9-EE968F75C669}" srcOrd="0" destOrd="0" presId="urn:microsoft.com/office/officeart/2005/8/layout/bProcess2"/>
    <dgm:cxn modelId="{34E9888A-348D-4CA9-89D8-38A176752C3F}" type="presOf" srcId="{CA86C5EF-8C9D-4D86-AD6E-2850C04A4711}" destId="{659051A3-6B4C-4CC9-B34E-CFAFB2A6C293}" srcOrd="0" destOrd="0" presId="urn:microsoft.com/office/officeart/2005/8/layout/bProcess2"/>
    <dgm:cxn modelId="{F5705190-2574-4E8F-AF81-8EFB653B11BA}" type="presOf" srcId="{022D8457-8831-4C86-A837-A384263ABD6F}" destId="{5C970D25-0DC6-489A-98D2-3EAC4D3ED65C}" srcOrd="0" destOrd="0" presId="urn:microsoft.com/office/officeart/2005/8/layout/bProcess2"/>
    <dgm:cxn modelId="{F977A896-6B07-40CA-B321-B2743695B787}" type="presOf" srcId="{A89F3F66-CF3D-4134-8580-6C0402F4C413}" destId="{365677A4-0642-4432-9FBB-B56C84D9C574}" srcOrd="0" destOrd="0" presId="urn:microsoft.com/office/officeart/2005/8/layout/bProcess2"/>
    <dgm:cxn modelId="{86A4FBA4-992B-45C4-9784-1342466C51D6}" srcId="{99306BFB-14C8-4820-BF88-23BD597B0728}" destId="{E5C5D9FF-E9C2-43C3-B910-88E3F82350D7}" srcOrd="5" destOrd="0" parTransId="{135EBD31-DC1E-4C2A-BE1F-58324556D0EB}" sibTransId="{A89F3F66-CF3D-4134-8580-6C0402F4C413}"/>
    <dgm:cxn modelId="{80DA9EAD-B9F7-4C97-A187-2ECE07D3C83F}" type="presOf" srcId="{DA838412-D28B-4B94-9BAA-931D74B160BF}" destId="{9DC715D6-602D-4B23-BBC4-367300C6877F}" srcOrd="0" destOrd="0" presId="urn:microsoft.com/office/officeart/2005/8/layout/bProcess2"/>
    <dgm:cxn modelId="{4A7CF8AD-4608-4823-98FF-CBF539FD7AC1}" type="presOf" srcId="{FD17637E-5E23-49A0-8C79-43703DF73A01}" destId="{6200957B-404C-48C9-BDD1-155918E16655}" srcOrd="0" destOrd="0" presId="urn:microsoft.com/office/officeart/2005/8/layout/bProcess2"/>
    <dgm:cxn modelId="{025FF9AF-6839-4C32-9EA6-ADB94294EB3C}" srcId="{99306BFB-14C8-4820-BF88-23BD597B0728}" destId="{7E94EB1E-E573-444C-8A5A-27F4639FA92A}" srcOrd="11" destOrd="0" parTransId="{C0A18312-6E91-4F27-B906-CFDF5F980747}" sibTransId="{764D2170-E95D-4696-931A-2A36FB55DAA7}"/>
    <dgm:cxn modelId="{06541BB4-5A83-4F62-9A62-6D5A4B87F458}" type="presOf" srcId="{353F166F-DDA5-4479-A6A0-9CC307D088EA}" destId="{6FABC4ED-04A7-4C99-A94F-D3AC523075DB}" srcOrd="0" destOrd="0" presId="urn:microsoft.com/office/officeart/2005/8/layout/bProcess2"/>
    <dgm:cxn modelId="{343EEBB4-6A18-4064-93D1-7EE666B958F2}" type="presOf" srcId="{99306BFB-14C8-4820-BF88-23BD597B0728}" destId="{81856CD6-ED1E-4A19-88EE-5D7FD70494DF}" srcOrd="0" destOrd="0" presId="urn:microsoft.com/office/officeart/2005/8/layout/bProcess2"/>
    <dgm:cxn modelId="{F06518B6-55C2-4A7F-A90F-2FD1434F9C46}" type="presOf" srcId="{C295BA68-7899-41A4-BB06-D9007BBBEF40}" destId="{56425960-316F-4F76-B2EC-2D1DD97A87BA}" srcOrd="0" destOrd="0" presId="urn:microsoft.com/office/officeart/2005/8/layout/bProcess2"/>
    <dgm:cxn modelId="{07F683C0-4781-4F74-9E45-F4EC1761C07B}" type="presOf" srcId="{2C416655-1BF6-4C2B-ADCA-2830221F04A8}" destId="{F26D48A4-50A1-440F-B70B-9D702C2CDC64}" srcOrd="0" destOrd="0" presId="urn:microsoft.com/office/officeart/2005/8/layout/bProcess2"/>
    <dgm:cxn modelId="{06C0ECD5-52D0-4511-ADE1-FB17D1D33F3E}" type="presOf" srcId="{717DFAD3-E1A0-4C36-BA6B-BD9C4ACA68A5}" destId="{FBAFB526-C2D3-409B-9502-97CADEE407DA}" srcOrd="0" destOrd="0" presId="urn:microsoft.com/office/officeart/2005/8/layout/bProcess2"/>
    <dgm:cxn modelId="{DBFD7DDA-9C08-4966-BDB3-7F696816797B}" type="presOf" srcId="{539BD215-A778-4261-8992-B3787D4552F0}" destId="{86B71301-2ECE-4F49-A5A0-17F39737F362}" srcOrd="0" destOrd="0" presId="urn:microsoft.com/office/officeart/2005/8/layout/bProcess2"/>
    <dgm:cxn modelId="{DB3104DB-BA6E-467F-A47C-51AEC2C86123}" type="presOf" srcId="{62BE6319-8455-4AC8-8DD1-C1B596E45B6E}" destId="{0A980DE8-3E75-4648-8840-1529C068FEE1}" srcOrd="0" destOrd="0" presId="urn:microsoft.com/office/officeart/2005/8/layout/bProcess2"/>
    <dgm:cxn modelId="{F952F1DF-4CD9-4AAA-9189-EE68BB39E84E}" srcId="{99306BFB-14C8-4820-BF88-23BD597B0728}" destId="{C295BA68-7899-41A4-BB06-D9007BBBEF40}" srcOrd="6" destOrd="0" parTransId="{24780BC2-BD53-4B29-B77D-C7C03BF0B64F}" sibTransId="{353F166F-DDA5-4479-A6A0-9CC307D088EA}"/>
    <dgm:cxn modelId="{862740E3-4597-4AD4-AB5D-38E617AB1DD1}" type="presOf" srcId="{9DCB1ACE-EA33-45E3-9AA4-FBDFFC0008FF}" destId="{8951ACFD-C6CC-4353-BD8C-4D4D30E2AC4E}" srcOrd="0" destOrd="0" presId="urn:microsoft.com/office/officeart/2005/8/layout/bProcess2"/>
    <dgm:cxn modelId="{B96A5CE3-83B3-4D63-B449-5D1C803C1CCC}" srcId="{99306BFB-14C8-4820-BF88-23BD597B0728}" destId="{8B14CBA0-9E4E-47C8-AAB5-E61181D80565}" srcOrd="4" destOrd="0" parTransId="{BD28D2B4-BB93-4CD0-89E2-BF324CE836D3}" sibTransId="{B356D735-B960-46A0-B03D-0475E89B8FFF}"/>
    <dgm:cxn modelId="{1A7ACEF3-4B02-4166-87B6-900FBD5E0308}" type="presOf" srcId="{E4E9D225-EE6C-4B07-8B9C-0929CAF7E18C}" destId="{7B3F5C76-DED2-4D3E-AE9E-6677DF4A8BD2}" srcOrd="0" destOrd="0" presId="urn:microsoft.com/office/officeart/2005/8/layout/bProcess2"/>
    <dgm:cxn modelId="{0B9C1A26-7495-40BA-8FC3-CA43E45B0EFF}" type="presParOf" srcId="{81856CD6-ED1E-4A19-88EE-5D7FD70494DF}" destId="{FB3E49EB-103E-41C6-9875-340A80FD6C40}" srcOrd="0" destOrd="0" presId="urn:microsoft.com/office/officeart/2005/8/layout/bProcess2"/>
    <dgm:cxn modelId="{1C71741A-265F-4386-AA66-580B6C0C57C5}" type="presParOf" srcId="{81856CD6-ED1E-4A19-88EE-5D7FD70494DF}" destId="{BAEC6908-9F2F-4641-8641-A8B006569D8B}" srcOrd="1" destOrd="0" presId="urn:microsoft.com/office/officeart/2005/8/layout/bProcess2"/>
    <dgm:cxn modelId="{BE78A345-5BD2-4F2F-9903-3BCF1BF04AE1}" type="presParOf" srcId="{81856CD6-ED1E-4A19-88EE-5D7FD70494DF}" destId="{8630460D-D779-4D7C-A372-1CD85EEA203E}" srcOrd="2" destOrd="0" presId="urn:microsoft.com/office/officeart/2005/8/layout/bProcess2"/>
    <dgm:cxn modelId="{E95EDBB3-C40D-4B4C-AFB0-50A77C97664B}" type="presParOf" srcId="{8630460D-D779-4D7C-A372-1CD85EEA203E}" destId="{B10BE315-CE76-4A36-8AB5-512A16EED5CF}" srcOrd="0" destOrd="0" presId="urn:microsoft.com/office/officeart/2005/8/layout/bProcess2"/>
    <dgm:cxn modelId="{04561F2A-85A8-4683-9EBE-E34ECEBF8FAA}" type="presParOf" srcId="{8630460D-D779-4D7C-A372-1CD85EEA203E}" destId="{9DC715D6-602D-4B23-BBC4-367300C6877F}" srcOrd="1" destOrd="0" presId="urn:microsoft.com/office/officeart/2005/8/layout/bProcess2"/>
    <dgm:cxn modelId="{BBBF1104-E432-4448-8E5C-5A931795AB91}" type="presParOf" srcId="{81856CD6-ED1E-4A19-88EE-5D7FD70494DF}" destId="{91C116B4-69CE-40DA-B107-E282ABAC157E}" srcOrd="3" destOrd="0" presId="urn:microsoft.com/office/officeart/2005/8/layout/bProcess2"/>
    <dgm:cxn modelId="{23C6CB1A-05BA-497E-BA9C-1B7F8A8D553F}" type="presParOf" srcId="{81856CD6-ED1E-4A19-88EE-5D7FD70494DF}" destId="{B0E88B2B-05FC-4DD2-846C-36164D47AE70}" srcOrd="4" destOrd="0" presId="urn:microsoft.com/office/officeart/2005/8/layout/bProcess2"/>
    <dgm:cxn modelId="{0F0D7FD5-D03B-4E69-AD8E-42A19DACF45F}" type="presParOf" srcId="{B0E88B2B-05FC-4DD2-846C-36164D47AE70}" destId="{2C9EABA7-0199-4A94-9F31-A66F52AAA93E}" srcOrd="0" destOrd="0" presId="urn:microsoft.com/office/officeart/2005/8/layout/bProcess2"/>
    <dgm:cxn modelId="{B519479F-E7FC-4A29-8FF7-5D7A31C2F3AB}" type="presParOf" srcId="{B0E88B2B-05FC-4DD2-846C-36164D47AE70}" destId="{82023060-CAEF-4AA8-9442-7FC4EB22C17C}" srcOrd="1" destOrd="0" presId="urn:microsoft.com/office/officeart/2005/8/layout/bProcess2"/>
    <dgm:cxn modelId="{4E63E51B-7854-4A54-B305-8C60ABF2E2A2}" type="presParOf" srcId="{81856CD6-ED1E-4A19-88EE-5D7FD70494DF}" destId="{8951ACFD-C6CC-4353-BD8C-4D4D30E2AC4E}" srcOrd="5" destOrd="0" presId="urn:microsoft.com/office/officeart/2005/8/layout/bProcess2"/>
    <dgm:cxn modelId="{887657F9-E6D7-450E-A226-4090E10DE565}" type="presParOf" srcId="{81856CD6-ED1E-4A19-88EE-5D7FD70494DF}" destId="{2F2A56F2-E1C1-4958-981F-929DC7A33645}" srcOrd="6" destOrd="0" presId="urn:microsoft.com/office/officeart/2005/8/layout/bProcess2"/>
    <dgm:cxn modelId="{076528C9-C027-430B-A5C3-A262173A2B0D}" type="presParOf" srcId="{2F2A56F2-E1C1-4958-981F-929DC7A33645}" destId="{3DED7DD0-5BBF-47C0-86BE-3CD063D5B258}" srcOrd="0" destOrd="0" presId="urn:microsoft.com/office/officeart/2005/8/layout/bProcess2"/>
    <dgm:cxn modelId="{7719CEF1-6A93-41EC-AE99-99A6F5D4F75E}" type="presParOf" srcId="{2F2A56F2-E1C1-4958-981F-929DC7A33645}" destId="{B81B6D8E-BCFD-4FEA-B1C1-F14F9648720A}" srcOrd="1" destOrd="0" presId="urn:microsoft.com/office/officeart/2005/8/layout/bProcess2"/>
    <dgm:cxn modelId="{45A81595-A130-4ACC-9C6B-2DE184B6C6DE}" type="presParOf" srcId="{81856CD6-ED1E-4A19-88EE-5D7FD70494DF}" destId="{081438E9-DE6E-46A9-9784-4FCB349A3601}" srcOrd="7" destOrd="0" presId="urn:microsoft.com/office/officeart/2005/8/layout/bProcess2"/>
    <dgm:cxn modelId="{1A60AF8F-3731-4A59-98FA-44F1511763B7}" type="presParOf" srcId="{81856CD6-ED1E-4A19-88EE-5D7FD70494DF}" destId="{EFC249F2-AA6C-40D4-92F5-879417D473D1}" srcOrd="8" destOrd="0" presId="urn:microsoft.com/office/officeart/2005/8/layout/bProcess2"/>
    <dgm:cxn modelId="{E8A39CAB-BFDD-40E4-B715-05EEEEFFF80E}" type="presParOf" srcId="{EFC249F2-AA6C-40D4-92F5-879417D473D1}" destId="{8C929281-7F0A-48A5-832C-7247A560DA6C}" srcOrd="0" destOrd="0" presId="urn:microsoft.com/office/officeart/2005/8/layout/bProcess2"/>
    <dgm:cxn modelId="{1DD38584-B50C-45B1-9743-65BC6CAACE02}" type="presParOf" srcId="{EFC249F2-AA6C-40D4-92F5-879417D473D1}" destId="{895BF76D-3FCB-4A2E-9B15-1EDD321886CA}" srcOrd="1" destOrd="0" presId="urn:microsoft.com/office/officeart/2005/8/layout/bProcess2"/>
    <dgm:cxn modelId="{451E2E6E-30CB-4930-937C-065FECFD835F}" type="presParOf" srcId="{81856CD6-ED1E-4A19-88EE-5D7FD70494DF}" destId="{73BB7656-FBDB-47C6-B946-D2DA70258216}" srcOrd="9" destOrd="0" presId="urn:microsoft.com/office/officeart/2005/8/layout/bProcess2"/>
    <dgm:cxn modelId="{C22E8360-5684-452C-BC3E-8C62D50A7788}" type="presParOf" srcId="{81856CD6-ED1E-4A19-88EE-5D7FD70494DF}" destId="{ECD78732-4A93-4B3F-81FB-1B64CF85C501}" srcOrd="10" destOrd="0" presId="urn:microsoft.com/office/officeart/2005/8/layout/bProcess2"/>
    <dgm:cxn modelId="{55A70D1E-5281-433F-ACA4-2525BD8886D4}" type="presParOf" srcId="{ECD78732-4A93-4B3F-81FB-1B64CF85C501}" destId="{D536D9E7-9676-4DE5-AE0C-9BF627F797B6}" srcOrd="0" destOrd="0" presId="urn:microsoft.com/office/officeart/2005/8/layout/bProcess2"/>
    <dgm:cxn modelId="{0FBACD71-6808-4478-8097-D3FA9B93EC42}" type="presParOf" srcId="{ECD78732-4A93-4B3F-81FB-1B64CF85C501}" destId="{AF42AE80-6FCA-4923-953C-46ABEC3A7D3E}" srcOrd="1" destOrd="0" presId="urn:microsoft.com/office/officeart/2005/8/layout/bProcess2"/>
    <dgm:cxn modelId="{2E910D6B-309F-4B85-A53C-63BA748F23BA}" type="presParOf" srcId="{81856CD6-ED1E-4A19-88EE-5D7FD70494DF}" destId="{365677A4-0642-4432-9FBB-B56C84D9C574}" srcOrd="11" destOrd="0" presId="urn:microsoft.com/office/officeart/2005/8/layout/bProcess2"/>
    <dgm:cxn modelId="{D2DCB326-BEFB-466E-ABD0-2DD476F01BD0}" type="presParOf" srcId="{81856CD6-ED1E-4A19-88EE-5D7FD70494DF}" destId="{9A97DE35-8CC5-4E0C-890C-8BAE892681D4}" srcOrd="12" destOrd="0" presId="urn:microsoft.com/office/officeart/2005/8/layout/bProcess2"/>
    <dgm:cxn modelId="{003A23E2-A473-451B-A82C-CF1B3D5F8A59}" type="presParOf" srcId="{9A97DE35-8CC5-4E0C-890C-8BAE892681D4}" destId="{4F329712-9C59-473A-88E1-B47150DFF310}" srcOrd="0" destOrd="0" presId="urn:microsoft.com/office/officeart/2005/8/layout/bProcess2"/>
    <dgm:cxn modelId="{BE137E89-D1C8-47CD-B4DC-5D9950F31D54}" type="presParOf" srcId="{9A97DE35-8CC5-4E0C-890C-8BAE892681D4}" destId="{56425960-316F-4F76-B2EC-2D1DD97A87BA}" srcOrd="1" destOrd="0" presId="urn:microsoft.com/office/officeart/2005/8/layout/bProcess2"/>
    <dgm:cxn modelId="{A70D54EC-81D7-4828-9843-2161EB1109E9}" type="presParOf" srcId="{81856CD6-ED1E-4A19-88EE-5D7FD70494DF}" destId="{6FABC4ED-04A7-4C99-A94F-D3AC523075DB}" srcOrd="13" destOrd="0" presId="urn:microsoft.com/office/officeart/2005/8/layout/bProcess2"/>
    <dgm:cxn modelId="{F8E24669-88B0-4218-B4F0-74E585833061}" type="presParOf" srcId="{81856CD6-ED1E-4A19-88EE-5D7FD70494DF}" destId="{2ED8473A-5F48-437A-B130-02F64485E1D1}" srcOrd="14" destOrd="0" presId="urn:microsoft.com/office/officeart/2005/8/layout/bProcess2"/>
    <dgm:cxn modelId="{6219525D-4BEC-401B-8811-E7BAEC9C0E94}" type="presParOf" srcId="{2ED8473A-5F48-437A-B130-02F64485E1D1}" destId="{01A4A0EE-AC7E-490E-BE3A-F934A38E3D52}" srcOrd="0" destOrd="0" presId="urn:microsoft.com/office/officeart/2005/8/layout/bProcess2"/>
    <dgm:cxn modelId="{F9F2E099-A0F1-4865-813A-7E09E43E6856}" type="presParOf" srcId="{2ED8473A-5F48-437A-B130-02F64485E1D1}" destId="{75B2A0F4-A05D-4C24-BF4D-3BC4179D2108}" srcOrd="1" destOrd="0" presId="urn:microsoft.com/office/officeart/2005/8/layout/bProcess2"/>
    <dgm:cxn modelId="{695C5307-F1EB-4E91-A3AC-400B6145A5FB}" type="presParOf" srcId="{81856CD6-ED1E-4A19-88EE-5D7FD70494DF}" destId="{FBAFB526-C2D3-409B-9502-97CADEE407DA}" srcOrd="15" destOrd="0" presId="urn:microsoft.com/office/officeart/2005/8/layout/bProcess2"/>
    <dgm:cxn modelId="{F407A272-93E5-4F26-8C5F-CBA3EEDF1756}" type="presParOf" srcId="{81856CD6-ED1E-4A19-88EE-5D7FD70494DF}" destId="{51F81BF1-5916-4426-AE22-8AD3D407C46C}" srcOrd="16" destOrd="0" presId="urn:microsoft.com/office/officeart/2005/8/layout/bProcess2"/>
    <dgm:cxn modelId="{B61729D7-DC30-40BA-AAC1-F4469B77B6B0}" type="presParOf" srcId="{51F81BF1-5916-4426-AE22-8AD3D407C46C}" destId="{968910E6-5B9E-4C19-A1BC-3534078D4F0D}" srcOrd="0" destOrd="0" presId="urn:microsoft.com/office/officeart/2005/8/layout/bProcess2"/>
    <dgm:cxn modelId="{F9FEB853-04E4-4C31-A0E3-EE388DDFE3A5}" type="presParOf" srcId="{51F81BF1-5916-4426-AE22-8AD3D407C46C}" destId="{7B3F5C76-DED2-4D3E-AE9E-6677DF4A8BD2}" srcOrd="1" destOrd="0" presId="urn:microsoft.com/office/officeart/2005/8/layout/bProcess2"/>
    <dgm:cxn modelId="{128DE90A-7487-492D-8943-640E2F956B9E}" type="presParOf" srcId="{81856CD6-ED1E-4A19-88EE-5D7FD70494DF}" destId="{86B71301-2ECE-4F49-A5A0-17F39737F362}" srcOrd="17" destOrd="0" presId="urn:microsoft.com/office/officeart/2005/8/layout/bProcess2"/>
    <dgm:cxn modelId="{AFE47A78-F64A-400E-A7F2-A1857A975E55}" type="presParOf" srcId="{81856CD6-ED1E-4A19-88EE-5D7FD70494DF}" destId="{0EE0996C-8684-4303-9DCA-49C8042FB898}" srcOrd="18" destOrd="0" presId="urn:microsoft.com/office/officeart/2005/8/layout/bProcess2"/>
    <dgm:cxn modelId="{B85314E9-87C0-4E48-B819-70C2C2715F7B}" type="presParOf" srcId="{0EE0996C-8684-4303-9DCA-49C8042FB898}" destId="{4CCC8F31-4C74-42AB-9065-3C977EFA524F}" srcOrd="0" destOrd="0" presId="urn:microsoft.com/office/officeart/2005/8/layout/bProcess2"/>
    <dgm:cxn modelId="{12D605EA-2755-4B95-A4CE-386EABE722D0}" type="presParOf" srcId="{0EE0996C-8684-4303-9DCA-49C8042FB898}" destId="{599D6E52-5369-402F-98F9-EE968F75C669}" srcOrd="1" destOrd="0" presId="urn:microsoft.com/office/officeart/2005/8/layout/bProcess2"/>
    <dgm:cxn modelId="{3B7CE02C-69EE-42C4-8C8D-A5D5430C6057}" type="presParOf" srcId="{81856CD6-ED1E-4A19-88EE-5D7FD70494DF}" destId="{CB34BDDE-ABC6-42F7-89A4-D8A529FD0A27}" srcOrd="19" destOrd="0" presId="urn:microsoft.com/office/officeart/2005/8/layout/bProcess2"/>
    <dgm:cxn modelId="{6BB78725-F8FA-484D-A053-4D536E8C4026}" type="presParOf" srcId="{81856CD6-ED1E-4A19-88EE-5D7FD70494DF}" destId="{5D4AE812-17F0-4F90-878E-848E9F28FC0F}" srcOrd="20" destOrd="0" presId="urn:microsoft.com/office/officeart/2005/8/layout/bProcess2"/>
    <dgm:cxn modelId="{6E8032E8-58EB-4B18-A02E-64AC60A3D601}" type="presParOf" srcId="{5D4AE812-17F0-4F90-878E-848E9F28FC0F}" destId="{B477B04D-44E8-42AE-80E7-D57E5B1CD6D5}" srcOrd="0" destOrd="0" presId="urn:microsoft.com/office/officeart/2005/8/layout/bProcess2"/>
    <dgm:cxn modelId="{21EBF0A8-E117-4936-AF87-CEAF946560A2}" type="presParOf" srcId="{5D4AE812-17F0-4F90-878E-848E9F28FC0F}" destId="{FF960CDD-402F-4AF8-A34D-A25ECA7D14DE}" srcOrd="1" destOrd="0" presId="urn:microsoft.com/office/officeart/2005/8/layout/bProcess2"/>
    <dgm:cxn modelId="{1ACC9937-33A3-429A-B8C4-D33C2EE1D799}" type="presParOf" srcId="{81856CD6-ED1E-4A19-88EE-5D7FD70494DF}" destId="{D00DABB0-2851-425A-9E41-A87DB7F4EDD0}" srcOrd="21" destOrd="0" presId="urn:microsoft.com/office/officeart/2005/8/layout/bProcess2"/>
    <dgm:cxn modelId="{47EB9476-87F2-4DED-973F-7579D2977311}" type="presParOf" srcId="{81856CD6-ED1E-4A19-88EE-5D7FD70494DF}" destId="{78FD4DE0-C657-4C70-AECF-2F69EC5F5A61}" srcOrd="22" destOrd="0" presId="urn:microsoft.com/office/officeart/2005/8/layout/bProcess2"/>
    <dgm:cxn modelId="{483D2753-89C3-4508-B76C-9240D9863B6D}" type="presParOf" srcId="{78FD4DE0-C657-4C70-AECF-2F69EC5F5A61}" destId="{F3C541D6-9F55-4C80-8D6B-0D57AC5D255D}" srcOrd="0" destOrd="0" presId="urn:microsoft.com/office/officeart/2005/8/layout/bProcess2"/>
    <dgm:cxn modelId="{EF943C34-503D-43B1-8FE2-FB7B1E1C7408}" type="presParOf" srcId="{78FD4DE0-C657-4C70-AECF-2F69EC5F5A61}" destId="{118F7838-723F-4021-8691-40AD4F07745A}" srcOrd="1" destOrd="0" presId="urn:microsoft.com/office/officeart/2005/8/layout/bProcess2"/>
    <dgm:cxn modelId="{86EF7FD3-CAE6-42AA-BB99-FF66E907D43B}" type="presParOf" srcId="{81856CD6-ED1E-4A19-88EE-5D7FD70494DF}" destId="{BE3A2DB7-88BE-4D79-BD13-B486A5F74F98}" srcOrd="23" destOrd="0" presId="urn:microsoft.com/office/officeart/2005/8/layout/bProcess2"/>
    <dgm:cxn modelId="{5B87282F-DD1A-4476-ACB9-E37C1260F8BE}" type="presParOf" srcId="{81856CD6-ED1E-4A19-88EE-5D7FD70494DF}" destId="{9500B421-0A57-4554-B72D-AE601C247D74}" srcOrd="24" destOrd="0" presId="urn:microsoft.com/office/officeart/2005/8/layout/bProcess2"/>
    <dgm:cxn modelId="{39819824-E8A1-4F00-AB2A-2657F6CDE2BE}" type="presParOf" srcId="{9500B421-0A57-4554-B72D-AE601C247D74}" destId="{5E2D3F3D-2F79-436D-964E-D69DEF09CFB1}" srcOrd="0" destOrd="0" presId="urn:microsoft.com/office/officeart/2005/8/layout/bProcess2"/>
    <dgm:cxn modelId="{1696E00C-701F-45A5-B158-E732622DAC50}" type="presParOf" srcId="{9500B421-0A57-4554-B72D-AE601C247D74}" destId="{659051A3-6B4C-4CC9-B34E-CFAFB2A6C293}" srcOrd="1" destOrd="0" presId="urn:microsoft.com/office/officeart/2005/8/layout/bProcess2"/>
    <dgm:cxn modelId="{937D6374-3986-483A-A686-3154F93D5D4A}" type="presParOf" srcId="{81856CD6-ED1E-4A19-88EE-5D7FD70494DF}" destId="{5C970D25-0DC6-489A-98D2-3EAC4D3ED65C}" srcOrd="25" destOrd="0" presId="urn:microsoft.com/office/officeart/2005/8/layout/bProcess2"/>
    <dgm:cxn modelId="{C4B192C5-1DEF-40EF-BC53-09D12B03BE75}" type="presParOf" srcId="{81856CD6-ED1E-4A19-88EE-5D7FD70494DF}" destId="{3FB3B020-3CDB-434F-8C13-22E5F33F2994}" srcOrd="26" destOrd="0" presId="urn:microsoft.com/office/officeart/2005/8/layout/bProcess2"/>
    <dgm:cxn modelId="{C72C9221-D9D1-4B5E-A3FD-48430AFA0425}" type="presParOf" srcId="{3FB3B020-3CDB-434F-8C13-22E5F33F2994}" destId="{E0813B78-B01A-470A-AA2A-EF58BAAE0A18}" srcOrd="0" destOrd="0" presId="urn:microsoft.com/office/officeart/2005/8/layout/bProcess2"/>
    <dgm:cxn modelId="{B9FC12F2-A5D3-498E-8D44-B10BCAF2F262}" type="presParOf" srcId="{3FB3B020-3CDB-434F-8C13-22E5F33F2994}" destId="{E9684449-186E-4981-8395-CA61558584BC}" srcOrd="1" destOrd="0" presId="urn:microsoft.com/office/officeart/2005/8/layout/bProcess2"/>
    <dgm:cxn modelId="{AE5EDDF1-4962-4D72-912F-0854D9D515C9}" type="presParOf" srcId="{81856CD6-ED1E-4A19-88EE-5D7FD70494DF}" destId="{6200957B-404C-48C9-BDD1-155918E16655}" srcOrd="27" destOrd="0" presId="urn:microsoft.com/office/officeart/2005/8/layout/bProcess2"/>
    <dgm:cxn modelId="{A7E2DD0E-213C-4813-A040-1038437B2152}" type="presParOf" srcId="{81856CD6-ED1E-4A19-88EE-5D7FD70494DF}" destId="{F1192D72-984E-42C9-B850-9D436E1345F6}" srcOrd="28" destOrd="0" presId="urn:microsoft.com/office/officeart/2005/8/layout/bProcess2"/>
    <dgm:cxn modelId="{D6186E38-B21F-4A66-844F-199F1D51DAA6}" type="presParOf" srcId="{F1192D72-984E-42C9-B850-9D436E1345F6}" destId="{F1FACEE6-54DF-424B-99C0-6AE6AD1BA34C}" srcOrd="0" destOrd="0" presId="urn:microsoft.com/office/officeart/2005/8/layout/bProcess2"/>
    <dgm:cxn modelId="{7B3848E5-6E4A-43C9-A2B6-F6AF091765F9}" type="presParOf" srcId="{F1192D72-984E-42C9-B850-9D436E1345F6}" destId="{BAA7A09A-9A11-441C-8EE1-3E09A22D7CAD}" srcOrd="1" destOrd="0" presId="urn:microsoft.com/office/officeart/2005/8/layout/bProcess2"/>
    <dgm:cxn modelId="{3DB10E40-DCD3-4513-90E7-8C753297CC8F}" type="presParOf" srcId="{81856CD6-ED1E-4A19-88EE-5D7FD70494DF}" destId="{CFE5952B-9268-4E80-9D7A-4E20E07CDCAE}" srcOrd="29" destOrd="0" presId="urn:microsoft.com/office/officeart/2005/8/layout/bProcess2"/>
    <dgm:cxn modelId="{97F9BCB8-0D89-4843-AB89-17AFD32C576D}" type="presParOf" srcId="{81856CD6-ED1E-4A19-88EE-5D7FD70494DF}" destId="{4A01CD38-9AE4-4D19-9FFA-BE7C5A6F62F0}" srcOrd="30" destOrd="0" presId="urn:microsoft.com/office/officeart/2005/8/layout/bProcess2"/>
    <dgm:cxn modelId="{76953EC8-B6F4-4F7D-884A-902A1B36464B}" type="presParOf" srcId="{4A01CD38-9AE4-4D19-9FFA-BE7C5A6F62F0}" destId="{3CC80EAC-2163-4D4E-A39E-746CDE49DB2E}" srcOrd="0" destOrd="0" presId="urn:microsoft.com/office/officeart/2005/8/layout/bProcess2"/>
    <dgm:cxn modelId="{EC0B74C5-A26E-4235-842B-64AD7910D66A}" type="presParOf" srcId="{4A01CD38-9AE4-4D19-9FFA-BE7C5A6F62F0}" destId="{E0281A8E-723D-483D-A8A1-5AB63E4EDBE3}" srcOrd="1" destOrd="0" presId="urn:microsoft.com/office/officeart/2005/8/layout/bProcess2"/>
    <dgm:cxn modelId="{6E59678B-94D0-4583-80FF-BDF8A0E1A89B}" type="presParOf" srcId="{81856CD6-ED1E-4A19-88EE-5D7FD70494DF}" destId="{DEA0A18D-5EED-4948-923E-B6576B36BCBB}" srcOrd="31" destOrd="0" presId="urn:microsoft.com/office/officeart/2005/8/layout/bProcess2"/>
    <dgm:cxn modelId="{82AB17AB-8601-4ACC-A7BB-FBCE20B55452}" type="presParOf" srcId="{81856CD6-ED1E-4A19-88EE-5D7FD70494DF}" destId="{7660B0C7-E137-4CE7-86EC-4BF1095358D8}" srcOrd="32" destOrd="0" presId="urn:microsoft.com/office/officeart/2005/8/layout/bProcess2"/>
    <dgm:cxn modelId="{BF10A97B-748A-4578-9144-A2BDD1BE8A46}" type="presParOf" srcId="{7660B0C7-E137-4CE7-86EC-4BF1095358D8}" destId="{02FB9115-F061-425E-A6B6-699D9CD66926}" srcOrd="0" destOrd="0" presId="urn:microsoft.com/office/officeart/2005/8/layout/bProcess2"/>
    <dgm:cxn modelId="{6F3C2B36-5AE8-4DDD-978A-2E668EDABE14}" type="presParOf" srcId="{7660B0C7-E137-4CE7-86EC-4BF1095358D8}" destId="{3EE90071-665B-4637-BF46-A503AE306CD8}" srcOrd="1" destOrd="0" presId="urn:microsoft.com/office/officeart/2005/8/layout/bProcess2"/>
    <dgm:cxn modelId="{3B59FF45-825D-4E5E-9BDF-0E36E40E4AC7}" type="presParOf" srcId="{81856CD6-ED1E-4A19-88EE-5D7FD70494DF}" destId="{C4A60DAA-A62C-4220-9138-E49FF8BDCA37}" srcOrd="33" destOrd="0" presId="urn:microsoft.com/office/officeart/2005/8/layout/bProcess2"/>
    <dgm:cxn modelId="{C6C4D540-94FA-4871-9FE7-AE29DBB379BB}" type="presParOf" srcId="{81856CD6-ED1E-4A19-88EE-5D7FD70494DF}" destId="{818504FB-0A95-496B-9E53-1D0D957BF815}" srcOrd="34" destOrd="0" presId="urn:microsoft.com/office/officeart/2005/8/layout/bProcess2"/>
    <dgm:cxn modelId="{EA67E48D-8D35-4F3E-AAB7-EA1613124265}" type="presParOf" srcId="{818504FB-0A95-496B-9E53-1D0D957BF815}" destId="{B50733EB-C3B1-4272-B85D-58322A8D6CAF}" srcOrd="0" destOrd="0" presId="urn:microsoft.com/office/officeart/2005/8/layout/bProcess2"/>
    <dgm:cxn modelId="{B9A7154A-6961-4300-8D6F-6FD5CE04885A}" type="presParOf" srcId="{818504FB-0A95-496B-9E53-1D0D957BF815}" destId="{0A980DE8-3E75-4648-8840-1529C068FEE1}" srcOrd="1" destOrd="0" presId="urn:microsoft.com/office/officeart/2005/8/layout/bProcess2"/>
    <dgm:cxn modelId="{EE330C91-9180-446F-8C92-CE469F38671B}" type="presParOf" srcId="{81856CD6-ED1E-4A19-88EE-5D7FD70494DF}" destId="{F26D48A4-50A1-440F-B70B-9D702C2CDC64}" srcOrd="35" destOrd="0" presId="urn:microsoft.com/office/officeart/2005/8/layout/bProcess2"/>
    <dgm:cxn modelId="{570F9BE7-7FBB-4EC0-88D5-4DA7D67182B1}" type="presParOf" srcId="{81856CD6-ED1E-4A19-88EE-5D7FD70494DF}" destId="{CB21071B-4A03-4105-9750-02656543867D}" srcOrd="36"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C27BC-52F9-4CE1-88DC-DE75958D5FD3}"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0F77CDE0-4FE8-40ED-88DD-DF9F775B1110}">
      <dgm:prSet phldrT="[Text]"/>
      <dgm:spPr/>
      <dgm:t>
        <a:bodyPr/>
        <a:lstStyle/>
        <a:p>
          <a:r>
            <a:rPr lang="en-IN" b="0" i="0" dirty="0"/>
            <a:t>Marker Annotations</a:t>
          </a:r>
          <a:endParaRPr lang="en-US" dirty="0"/>
        </a:p>
      </dgm:t>
    </dgm:pt>
    <dgm:pt modelId="{263AFA00-6549-4268-8EB6-67B4172D941F}" type="parTrans" cxnId="{4B3C5F13-F343-4A2A-B937-E687B94BF8F9}">
      <dgm:prSet/>
      <dgm:spPr/>
      <dgm:t>
        <a:bodyPr/>
        <a:lstStyle/>
        <a:p>
          <a:endParaRPr lang="en-US"/>
        </a:p>
      </dgm:t>
    </dgm:pt>
    <dgm:pt modelId="{ABAC5B4A-FF59-4171-9556-B06E9A1CDF44}" type="sibTrans" cxnId="{4B3C5F13-F343-4A2A-B937-E687B94BF8F9}">
      <dgm:prSet/>
      <dgm:spPr/>
      <dgm:t>
        <a:bodyPr/>
        <a:lstStyle/>
        <a:p>
          <a:endParaRPr lang="en-US"/>
        </a:p>
      </dgm:t>
    </dgm:pt>
    <dgm:pt modelId="{FAD81394-B2ED-43DB-9DA0-85A0A5ABA47A}">
      <dgm:prSet phldrT="[Text]"/>
      <dgm:spPr/>
      <dgm:t>
        <a:bodyPr/>
        <a:lstStyle/>
        <a:p>
          <a:r>
            <a:rPr lang="en-IN" b="0" i="0" dirty="0"/>
            <a:t>@</a:t>
          </a:r>
          <a:r>
            <a:rPr lang="en-IN" b="0" i="0" dirty="0" err="1"/>
            <a:t>TestAnnotation</a:t>
          </a:r>
          <a:r>
            <a:rPr lang="en-IN" b="0" i="0" dirty="0"/>
            <a:t>()</a:t>
          </a:r>
          <a:endParaRPr lang="en-US" dirty="0"/>
        </a:p>
      </dgm:t>
    </dgm:pt>
    <dgm:pt modelId="{783963B8-0E1A-4318-AAC7-7F7F5DE840A6}" type="parTrans" cxnId="{E49CFEE5-9D4B-4989-9F48-6A71FAC1919F}">
      <dgm:prSet/>
      <dgm:spPr/>
      <dgm:t>
        <a:bodyPr/>
        <a:lstStyle/>
        <a:p>
          <a:endParaRPr lang="en-US"/>
        </a:p>
      </dgm:t>
    </dgm:pt>
    <dgm:pt modelId="{C6A4A88C-C639-4332-83D0-627A3E6673D8}" type="sibTrans" cxnId="{E49CFEE5-9D4B-4989-9F48-6A71FAC1919F}">
      <dgm:prSet/>
      <dgm:spPr/>
      <dgm:t>
        <a:bodyPr/>
        <a:lstStyle/>
        <a:p>
          <a:endParaRPr lang="en-US"/>
        </a:p>
      </dgm:t>
    </dgm:pt>
    <dgm:pt modelId="{25BE7514-7C36-4DE2-A705-09FE723F6AD5}">
      <dgm:prSet phldrT="[Text]"/>
      <dgm:spPr/>
      <dgm:t>
        <a:bodyPr/>
        <a:lstStyle/>
        <a:p>
          <a:r>
            <a:rPr lang="en-IN" b="0" i="0" dirty="0"/>
            <a:t>Single value Annotations</a:t>
          </a:r>
          <a:endParaRPr lang="en-US" dirty="0"/>
        </a:p>
      </dgm:t>
    </dgm:pt>
    <dgm:pt modelId="{00E512A1-A072-4D39-9B00-86BEB23A1D43}" type="parTrans" cxnId="{D54C996F-FAF4-437B-B4B7-49A256197299}">
      <dgm:prSet/>
      <dgm:spPr/>
      <dgm:t>
        <a:bodyPr/>
        <a:lstStyle/>
        <a:p>
          <a:endParaRPr lang="en-US"/>
        </a:p>
      </dgm:t>
    </dgm:pt>
    <dgm:pt modelId="{F713A6ED-7410-4ECB-A571-35A2A8FD6070}" type="sibTrans" cxnId="{D54C996F-FAF4-437B-B4B7-49A256197299}">
      <dgm:prSet/>
      <dgm:spPr/>
      <dgm:t>
        <a:bodyPr/>
        <a:lstStyle/>
        <a:p>
          <a:endParaRPr lang="en-US"/>
        </a:p>
      </dgm:t>
    </dgm:pt>
    <dgm:pt modelId="{F04BC6B2-BE2F-4C10-BDAA-CFEFE57BA308}">
      <dgm:prSet phldrT="[Text]"/>
      <dgm:spPr/>
      <dgm:t>
        <a:bodyPr/>
        <a:lstStyle/>
        <a:p>
          <a:r>
            <a:rPr lang="en-IN" b="0" i="0" dirty="0"/>
            <a:t>@</a:t>
          </a:r>
          <a:r>
            <a:rPr lang="en-IN" b="0" i="0" dirty="0" err="1"/>
            <a:t>TestAnnotation</a:t>
          </a:r>
          <a:r>
            <a:rPr lang="en-IN" b="0" i="0" dirty="0"/>
            <a:t>(“testing”);</a:t>
          </a:r>
          <a:endParaRPr lang="en-US" dirty="0"/>
        </a:p>
      </dgm:t>
    </dgm:pt>
    <dgm:pt modelId="{036CB03D-F656-4616-8C18-433EF76D2FF2}" type="parTrans" cxnId="{7BE2D5D4-405B-412A-AB06-E08BF5DBFD53}">
      <dgm:prSet/>
      <dgm:spPr/>
      <dgm:t>
        <a:bodyPr/>
        <a:lstStyle/>
        <a:p>
          <a:endParaRPr lang="en-US"/>
        </a:p>
      </dgm:t>
    </dgm:pt>
    <dgm:pt modelId="{4E74B52E-1A46-4F58-B075-1EEF1F6ABE04}" type="sibTrans" cxnId="{7BE2D5D4-405B-412A-AB06-E08BF5DBFD53}">
      <dgm:prSet/>
      <dgm:spPr/>
      <dgm:t>
        <a:bodyPr/>
        <a:lstStyle/>
        <a:p>
          <a:endParaRPr lang="en-US"/>
        </a:p>
      </dgm:t>
    </dgm:pt>
    <dgm:pt modelId="{5DAC3C9B-1E29-4592-A79C-426C11B85EAC}">
      <dgm:prSet phldrT="[Text]"/>
      <dgm:spPr/>
      <dgm:t>
        <a:bodyPr/>
        <a:lstStyle/>
        <a:p>
          <a:r>
            <a:rPr lang="en-IN" b="0" i="0" dirty="0"/>
            <a:t>Full Annotations</a:t>
          </a:r>
          <a:endParaRPr lang="en-US" dirty="0"/>
        </a:p>
      </dgm:t>
    </dgm:pt>
    <dgm:pt modelId="{829CEE95-61E1-437D-AE67-18AE39DF08D8}" type="parTrans" cxnId="{295C5148-1098-4F35-9BB7-3ED987C1C6E6}">
      <dgm:prSet/>
      <dgm:spPr/>
      <dgm:t>
        <a:bodyPr/>
        <a:lstStyle/>
        <a:p>
          <a:endParaRPr lang="en-US"/>
        </a:p>
      </dgm:t>
    </dgm:pt>
    <dgm:pt modelId="{E388B6E2-E7BE-418F-A87C-DCB233C23369}" type="sibTrans" cxnId="{295C5148-1098-4F35-9BB7-3ED987C1C6E6}">
      <dgm:prSet/>
      <dgm:spPr/>
      <dgm:t>
        <a:bodyPr/>
        <a:lstStyle/>
        <a:p>
          <a:endParaRPr lang="en-US"/>
        </a:p>
      </dgm:t>
    </dgm:pt>
    <dgm:pt modelId="{0ACF7787-67CC-4C69-A165-AF9A0ED7E569}">
      <dgm:prSet/>
      <dgm:spPr/>
      <dgm:t>
        <a:bodyPr/>
        <a:lstStyle/>
        <a:p>
          <a:r>
            <a:rPr lang="en-US" b="0" i="0" dirty="0"/>
            <a:t>@</a:t>
          </a:r>
          <a:r>
            <a:rPr lang="en-US" b="0" i="0" dirty="0" err="1"/>
            <a:t>TestAnnotation</a:t>
          </a:r>
          <a:r>
            <a:rPr lang="en-US" b="0" i="0" dirty="0"/>
            <a:t>(owner= ”Rahul”, value= ”Class </a:t>
          </a:r>
          <a:r>
            <a:rPr lang="en-US" b="0" i="0" dirty="0" err="1"/>
            <a:t>DataFlair</a:t>
          </a:r>
          <a:r>
            <a:rPr lang="en-US" b="0" i="0" dirty="0"/>
            <a:t>”)</a:t>
          </a:r>
          <a:endParaRPr lang="en-US" dirty="0"/>
        </a:p>
      </dgm:t>
    </dgm:pt>
    <dgm:pt modelId="{5D76AC93-8709-4C91-B6CD-3ED781D8D5F8}" type="parTrans" cxnId="{9A6893DB-85C3-4DBF-ADAC-69A2A30878D3}">
      <dgm:prSet/>
      <dgm:spPr/>
      <dgm:t>
        <a:bodyPr/>
        <a:lstStyle/>
        <a:p>
          <a:endParaRPr lang="en-US"/>
        </a:p>
      </dgm:t>
    </dgm:pt>
    <dgm:pt modelId="{CDE9B8EA-4DBB-4D81-AE8C-9B6294503E0F}" type="sibTrans" cxnId="{9A6893DB-85C3-4DBF-ADAC-69A2A30878D3}">
      <dgm:prSet/>
      <dgm:spPr/>
      <dgm:t>
        <a:bodyPr/>
        <a:lstStyle/>
        <a:p>
          <a:endParaRPr lang="en-US"/>
        </a:p>
      </dgm:t>
    </dgm:pt>
    <dgm:pt modelId="{A8ADBFA8-FEB0-4733-AD92-4148A23E45FB}">
      <dgm:prSet phldrT="[Text]"/>
      <dgm:spPr/>
      <dgm:t>
        <a:bodyPr/>
        <a:lstStyle/>
        <a:p>
          <a:r>
            <a:rPr lang="en-IN" b="0" i="0" dirty="0"/>
            <a:t>Type Annotations</a:t>
          </a:r>
          <a:endParaRPr lang="en-US" dirty="0"/>
        </a:p>
      </dgm:t>
    </dgm:pt>
    <dgm:pt modelId="{F6EB211F-B622-4A9A-AF7E-C578C402C3BF}" type="parTrans" cxnId="{1571D7D0-DB80-43A2-8365-816FD329BE39}">
      <dgm:prSet/>
      <dgm:spPr/>
      <dgm:t>
        <a:bodyPr/>
        <a:lstStyle/>
        <a:p>
          <a:endParaRPr lang="en-US"/>
        </a:p>
      </dgm:t>
    </dgm:pt>
    <dgm:pt modelId="{2C026212-382D-49DD-A2B7-DAF2F509C658}" type="sibTrans" cxnId="{1571D7D0-DB80-43A2-8365-816FD329BE39}">
      <dgm:prSet/>
      <dgm:spPr/>
      <dgm:t>
        <a:bodyPr/>
        <a:lstStyle/>
        <a:p>
          <a:endParaRPr lang="en-US"/>
        </a:p>
      </dgm:t>
    </dgm:pt>
    <dgm:pt modelId="{4D606D51-7A0B-4E51-9C72-EBD1820D9F66}">
      <dgm:prSet/>
      <dgm:spPr/>
      <dgm:t>
        <a:bodyPr/>
        <a:lstStyle/>
        <a:p>
          <a:r>
            <a:rPr lang="en-US" b="0" i="0" dirty="0"/>
            <a:t>@Target</a:t>
          </a:r>
          <a:endParaRPr lang="en-US" dirty="0"/>
        </a:p>
      </dgm:t>
    </dgm:pt>
    <dgm:pt modelId="{C90F7775-A6FA-41E0-A341-72A4ED990C39}" type="parTrans" cxnId="{6E0CDD50-7340-4EF6-BCA0-B55C34CE04FB}">
      <dgm:prSet/>
      <dgm:spPr/>
      <dgm:t>
        <a:bodyPr/>
        <a:lstStyle/>
        <a:p>
          <a:endParaRPr lang="en-US"/>
        </a:p>
      </dgm:t>
    </dgm:pt>
    <dgm:pt modelId="{90DBC70F-FD2F-4F57-AAE3-C5D9C835BF3E}" type="sibTrans" cxnId="{6E0CDD50-7340-4EF6-BCA0-B55C34CE04FB}">
      <dgm:prSet/>
      <dgm:spPr/>
      <dgm:t>
        <a:bodyPr/>
        <a:lstStyle/>
        <a:p>
          <a:endParaRPr lang="en-US"/>
        </a:p>
      </dgm:t>
    </dgm:pt>
    <dgm:pt modelId="{D93F518B-6FA1-46B0-A705-86C7899E1A4A}">
      <dgm:prSet phldrT="[Text]"/>
      <dgm:spPr/>
      <dgm:t>
        <a:bodyPr/>
        <a:lstStyle/>
        <a:p>
          <a:r>
            <a:rPr lang="en-IN" b="0" i="0" dirty="0"/>
            <a:t>Repeating Annotation</a:t>
          </a:r>
          <a:endParaRPr lang="en-US" dirty="0"/>
        </a:p>
      </dgm:t>
    </dgm:pt>
    <dgm:pt modelId="{30A79509-6147-448F-9032-1481B7978574}" type="parTrans" cxnId="{C1265010-60FC-409A-9A58-1D172EA8FB6B}">
      <dgm:prSet/>
      <dgm:spPr/>
      <dgm:t>
        <a:bodyPr/>
        <a:lstStyle/>
        <a:p>
          <a:endParaRPr lang="en-US"/>
        </a:p>
      </dgm:t>
    </dgm:pt>
    <dgm:pt modelId="{77D65307-8BA9-4DF1-BD19-D23078212D8A}" type="sibTrans" cxnId="{C1265010-60FC-409A-9A58-1D172EA8FB6B}">
      <dgm:prSet/>
      <dgm:spPr/>
      <dgm:t>
        <a:bodyPr/>
        <a:lstStyle/>
        <a:p>
          <a:endParaRPr lang="en-US"/>
        </a:p>
      </dgm:t>
    </dgm:pt>
    <dgm:pt modelId="{77E51283-A2D1-491E-974A-8BDB549A3568}">
      <dgm:prSet/>
      <dgm:spPr/>
      <dgm:t>
        <a:bodyPr/>
        <a:lstStyle/>
        <a:p>
          <a:r>
            <a:rPr lang="en-US" b="0" i="0" dirty="0"/>
            <a:t>@Repeatable</a:t>
          </a:r>
          <a:endParaRPr lang="en-US" dirty="0"/>
        </a:p>
      </dgm:t>
    </dgm:pt>
    <dgm:pt modelId="{1FAABD79-7E4D-4BC7-B5E7-150D6358DC4F}" type="parTrans" cxnId="{ED4C0EA0-B73D-4C55-8683-D4AEE99AC778}">
      <dgm:prSet/>
      <dgm:spPr/>
      <dgm:t>
        <a:bodyPr/>
        <a:lstStyle/>
        <a:p>
          <a:endParaRPr lang="en-US"/>
        </a:p>
      </dgm:t>
    </dgm:pt>
    <dgm:pt modelId="{8E0263DF-5673-4457-BFDB-7A9540947700}" type="sibTrans" cxnId="{ED4C0EA0-B73D-4C55-8683-D4AEE99AC778}">
      <dgm:prSet/>
      <dgm:spPr/>
      <dgm:t>
        <a:bodyPr/>
        <a:lstStyle/>
        <a:p>
          <a:endParaRPr lang="en-US"/>
        </a:p>
      </dgm:t>
    </dgm:pt>
    <dgm:pt modelId="{251B23FE-8AD2-432E-B9F7-2A4E164A0C5F}" type="pres">
      <dgm:prSet presAssocID="{FABC27BC-52F9-4CE1-88DC-DE75958D5FD3}" presName="linear" presStyleCnt="0">
        <dgm:presLayoutVars>
          <dgm:animLvl val="lvl"/>
          <dgm:resizeHandles val="exact"/>
        </dgm:presLayoutVars>
      </dgm:prSet>
      <dgm:spPr/>
    </dgm:pt>
    <dgm:pt modelId="{B228C362-5B90-4140-9F06-AD3ECE5CD8C9}" type="pres">
      <dgm:prSet presAssocID="{0F77CDE0-4FE8-40ED-88DD-DF9F775B1110}" presName="parentText" presStyleLbl="node1" presStyleIdx="0" presStyleCnt="5">
        <dgm:presLayoutVars>
          <dgm:chMax val="0"/>
          <dgm:bulletEnabled val="1"/>
        </dgm:presLayoutVars>
      </dgm:prSet>
      <dgm:spPr/>
    </dgm:pt>
    <dgm:pt modelId="{0550845A-731A-40A8-B981-697EBAC961A4}" type="pres">
      <dgm:prSet presAssocID="{0F77CDE0-4FE8-40ED-88DD-DF9F775B1110}" presName="childText" presStyleLbl="revTx" presStyleIdx="0" presStyleCnt="5">
        <dgm:presLayoutVars>
          <dgm:bulletEnabled val="1"/>
        </dgm:presLayoutVars>
      </dgm:prSet>
      <dgm:spPr/>
    </dgm:pt>
    <dgm:pt modelId="{E4A5A27C-6226-4E22-BA52-57B19496F240}" type="pres">
      <dgm:prSet presAssocID="{25BE7514-7C36-4DE2-A705-09FE723F6AD5}" presName="parentText" presStyleLbl="node1" presStyleIdx="1" presStyleCnt="5">
        <dgm:presLayoutVars>
          <dgm:chMax val="0"/>
          <dgm:bulletEnabled val="1"/>
        </dgm:presLayoutVars>
      </dgm:prSet>
      <dgm:spPr/>
    </dgm:pt>
    <dgm:pt modelId="{AE429362-6A17-4D0D-9205-6E35357B8C3B}" type="pres">
      <dgm:prSet presAssocID="{25BE7514-7C36-4DE2-A705-09FE723F6AD5}" presName="childText" presStyleLbl="revTx" presStyleIdx="1" presStyleCnt="5">
        <dgm:presLayoutVars>
          <dgm:bulletEnabled val="1"/>
        </dgm:presLayoutVars>
      </dgm:prSet>
      <dgm:spPr/>
    </dgm:pt>
    <dgm:pt modelId="{89552762-7723-47AE-B7E4-BC0A74093E25}" type="pres">
      <dgm:prSet presAssocID="{5DAC3C9B-1E29-4592-A79C-426C11B85EAC}" presName="parentText" presStyleLbl="node1" presStyleIdx="2" presStyleCnt="5" custLinFactNeighborX="-22594" custLinFactNeighborY="-6859">
        <dgm:presLayoutVars>
          <dgm:chMax val="0"/>
          <dgm:bulletEnabled val="1"/>
        </dgm:presLayoutVars>
      </dgm:prSet>
      <dgm:spPr/>
    </dgm:pt>
    <dgm:pt modelId="{287AE359-61BD-4386-BE15-C593A4084CDD}" type="pres">
      <dgm:prSet presAssocID="{5DAC3C9B-1E29-4592-A79C-426C11B85EAC}" presName="childText" presStyleLbl="revTx" presStyleIdx="2" presStyleCnt="5">
        <dgm:presLayoutVars>
          <dgm:bulletEnabled val="1"/>
        </dgm:presLayoutVars>
      </dgm:prSet>
      <dgm:spPr/>
    </dgm:pt>
    <dgm:pt modelId="{35737574-5CF5-4CAF-A018-28289629E057}" type="pres">
      <dgm:prSet presAssocID="{A8ADBFA8-FEB0-4733-AD92-4148A23E45FB}" presName="parentText" presStyleLbl="node1" presStyleIdx="3" presStyleCnt="5" custLinFactNeighborX="-22594" custLinFactNeighborY="-6859">
        <dgm:presLayoutVars>
          <dgm:chMax val="0"/>
          <dgm:bulletEnabled val="1"/>
        </dgm:presLayoutVars>
      </dgm:prSet>
      <dgm:spPr/>
    </dgm:pt>
    <dgm:pt modelId="{31D5687D-9548-46B7-B676-DCB628329B77}" type="pres">
      <dgm:prSet presAssocID="{A8ADBFA8-FEB0-4733-AD92-4148A23E45FB}" presName="childText" presStyleLbl="revTx" presStyleIdx="3" presStyleCnt="5">
        <dgm:presLayoutVars>
          <dgm:bulletEnabled val="1"/>
        </dgm:presLayoutVars>
      </dgm:prSet>
      <dgm:spPr/>
    </dgm:pt>
    <dgm:pt modelId="{FEBF410B-5AB0-415D-B9A0-25BB81F21FDC}" type="pres">
      <dgm:prSet presAssocID="{D93F518B-6FA1-46B0-A705-86C7899E1A4A}" presName="parentText" presStyleLbl="node1" presStyleIdx="4" presStyleCnt="5" custLinFactNeighborX="-22594" custLinFactNeighborY="-6859">
        <dgm:presLayoutVars>
          <dgm:chMax val="0"/>
          <dgm:bulletEnabled val="1"/>
        </dgm:presLayoutVars>
      </dgm:prSet>
      <dgm:spPr/>
    </dgm:pt>
    <dgm:pt modelId="{2496042D-AA29-4C37-957A-F2BD35AFE70A}" type="pres">
      <dgm:prSet presAssocID="{D93F518B-6FA1-46B0-A705-86C7899E1A4A}" presName="childText" presStyleLbl="revTx" presStyleIdx="4" presStyleCnt="5">
        <dgm:presLayoutVars>
          <dgm:bulletEnabled val="1"/>
        </dgm:presLayoutVars>
      </dgm:prSet>
      <dgm:spPr/>
    </dgm:pt>
  </dgm:ptLst>
  <dgm:cxnLst>
    <dgm:cxn modelId="{C1265010-60FC-409A-9A58-1D172EA8FB6B}" srcId="{FABC27BC-52F9-4CE1-88DC-DE75958D5FD3}" destId="{D93F518B-6FA1-46B0-A705-86C7899E1A4A}" srcOrd="4" destOrd="0" parTransId="{30A79509-6147-448F-9032-1481B7978574}" sibTransId="{77D65307-8BA9-4DF1-BD19-D23078212D8A}"/>
    <dgm:cxn modelId="{4B3C5F13-F343-4A2A-B937-E687B94BF8F9}" srcId="{FABC27BC-52F9-4CE1-88DC-DE75958D5FD3}" destId="{0F77CDE0-4FE8-40ED-88DD-DF9F775B1110}" srcOrd="0" destOrd="0" parTransId="{263AFA00-6549-4268-8EB6-67B4172D941F}" sibTransId="{ABAC5B4A-FF59-4171-9556-B06E9A1CDF44}"/>
    <dgm:cxn modelId="{ED2E271A-03BA-4676-AF74-86E3CB41D047}" type="presOf" srcId="{A8ADBFA8-FEB0-4733-AD92-4148A23E45FB}" destId="{35737574-5CF5-4CAF-A018-28289629E057}" srcOrd="0" destOrd="0" presId="urn:microsoft.com/office/officeart/2005/8/layout/vList2"/>
    <dgm:cxn modelId="{3F295E30-C14F-4198-A457-4B8C6B456FF2}" type="presOf" srcId="{D93F518B-6FA1-46B0-A705-86C7899E1A4A}" destId="{FEBF410B-5AB0-415D-B9A0-25BB81F21FDC}" srcOrd="0" destOrd="0" presId="urn:microsoft.com/office/officeart/2005/8/layout/vList2"/>
    <dgm:cxn modelId="{295C5148-1098-4F35-9BB7-3ED987C1C6E6}" srcId="{FABC27BC-52F9-4CE1-88DC-DE75958D5FD3}" destId="{5DAC3C9B-1E29-4592-A79C-426C11B85EAC}" srcOrd="2" destOrd="0" parTransId="{829CEE95-61E1-437D-AE67-18AE39DF08D8}" sibTransId="{E388B6E2-E7BE-418F-A87C-DCB233C23369}"/>
    <dgm:cxn modelId="{D54C996F-FAF4-437B-B4B7-49A256197299}" srcId="{FABC27BC-52F9-4CE1-88DC-DE75958D5FD3}" destId="{25BE7514-7C36-4DE2-A705-09FE723F6AD5}" srcOrd="1" destOrd="0" parTransId="{00E512A1-A072-4D39-9B00-86BEB23A1D43}" sibTransId="{F713A6ED-7410-4ECB-A571-35A2A8FD6070}"/>
    <dgm:cxn modelId="{6E0CDD50-7340-4EF6-BCA0-B55C34CE04FB}" srcId="{A8ADBFA8-FEB0-4733-AD92-4148A23E45FB}" destId="{4D606D51-7A0B-4E51-9C72-EBD1820D9F66}" srcOrd="0" destOrd="0" parTransId="{C90F7775-A6FA-41E0-A341-72A4ED990C39}" sibTransId="{90DBC70F-FD2F-4F57-AAE3-C5D9C835BF3E}"/>
    <dgm:cxn modelId="{9B1E0184-33BE-480D-9999-409CFAD2062B}" type="presOf" srcId="{25BE7514-7C36-4DE2-A705-09FE723F6AD5}" destId="{E4A5A27C-6226-4E22-BA52-57B19496F240}" srcOrd="0" destOrd="0" presId="urn:microsoft.com/office/officeart/2005/8/layout/vList2"/>
    <dgm:cxn modelId="{9139408A-D9A3-4752-8BF5-83CA21CC24A0}" type="presOf" srcId="{FAD81394-B2ED-43DB-9DA0-85A0A5ABA47A}" destId="{0550845A-731A-40A8-B981-697EBAC961A4}" srcOrd="0" destOrd="0" presId="urn:microsoft.com/office/officeart/2005/8/layout/vList2"/>
    <dgm:cxn modelId="{4ABDD08C-61C7-4665-8492-100908D9AAF0}" type="presOf" srcId="{77E51283-A2D1-491E-974A-8BDB549A3568}" destId="{2496042D-AA29-4C37-957A-F2BD35AFE70A}" srcOrd="0" destOrd="0" presId="urn:microsoft.com/office/officeart/2005/8/layout/vList2"/>
    <dgm:cxn modelId="{FD0E9590-8022-4206-8FA5-132E7D575167}" type="presOf" srcId="{F04BC6B2-BE2F-4C10-BDAA-CFEFE57BA308}" destId="{AE429362-6A17-4D0D-9205-6E35357B8C3B}" srcOrd="0" destOrd="0" presId="urn:microsoft.com/office/officeart/2005/8/layout/vList2"/>
    <dgm:cxn modelId="{ED4C0EA0-B73D-4C55-8683-D4AEE99AC778}" srcId="{D93F518B-6FA1-46B0-A705-86C7899E1A4A}" destId="{77E51283-A2D1-491E-974A-8BDB549A3568}" srcOrd="0" destOrd="0" parTransId="{1FAABD79-7E4D-4BC7-B5E7-150D6358DC4F}" sibTransId="{8E0263DF-5673-4457-BFDB-7A9540947700}"/>
    <dgm:cxn modelId="{F161F5A1-0A80-46A4-BFE4-53D182E396D3}" type="presOf" srcId="{0ACF7787-67CC-4C69-A165-AF9A0ED7E569}" destId="{287AE359-61BD-4386-BE15-C593A4084CDD}" srcOrd="0" destOrd="0" presId="urn:microsoft.com/office/officeart/2005/8/layout/vList2"/>
    <dgm:cxn modelId="{70A91DA5-83AB-495F-9484-5915D7DA3D02}" type="presOf" srcId="{5DAC3C9B-1E29-4592-A79C-426C11B85EAC}" destId="{89552762-7723-47AE-B7E4-BC0A74093E25}" srcOrd="0" destOrd="0" presId="urn:microsoft.com/office/officeart/2005/8/layout/vList2"/>
    <dgm:cxn modelId="{DE1C3BB2-265E-4641-83EC-6BEB6E40FA64}" type="presOf" srcId="{0F77CDE0-4FE8-40ED-88DD-DF9F775B1110}" destId="{B228C362-5B90-4140-9F06-AD3ECE5CD8C9}" srcOrd="0" destOrd="0" presId="urn:microsoft.com/office/officeart/2005/8/layout/vList2"/>
    <dgm:cxn modelId="{8CD86CB3-3D38-4D7C-AE40-23342CF2200F}" type="presOf" srcId="{4D606D51-7A0B-4E51-9C72-EBD1820D9F66}" destId="{31D5687D-9548-46B7-B676-DCB628329B77}" srcOrd="0" destOrd="0" presId="urn:microsoft.com/office/officeart/2005/8/layout/vList2"/>
    <dgm:cxn modelId="{1571D7D0-DB80-43A2-8365-816FD329BE39}" srcId="{FABC27BC-52F9-4CE1-88DC-DE75958D5FD3}" destId="{A8ADBFA8-FEB0-4733-AD92-4148A23E45FB}" srcOrd="3" destOrd="0" parTransId="{F6EB211F-B622-4A9A-AF7E-C578C402C3BF}" sibTransId="{2C026212-382D-49DD-A2B7-DAF2F509C658}"/>
    <dgm:cxn modelId="{7BE2D5D4-405B-412A-AB06-E08BF5DBFD53}" srcId="{25BE7514-7C36-4DE2-A705-09FE723F6AD5}" destId="{F04BC6B2-BE2F-4C10-BDAA-CFEFE57BA308}" srcOrd="0" destOrd="0" parTransId="{036CB03D-F656-4616-8C18-433EF76D2FF2}" sibTransId="{4E74B52E-1A46-4F58-B075-1EEF1F6ABE04}"/>
    <dgm:cxn modelId="{9A6893DB-85C3-4DBF-ADAC-69A2A30878D3}" srcId="{5DAC3C9B-1E29-4592-A79C-426C11B85EAC}" destId="{0ACF7787-67CC-4C69-A165-AF9A0ED7E569}" srcOrd="0" destOrd="0" parTransId="{5D76AC93-8709-4C91-B6CD-3ED781D8D5F8}" sibTransId="{CDE9B8EA-4DBB-4D81-AE8C-9B6294503E0F}"/>
    <dgm:cxn modelId="{E49CFEE5-9D4B-4989-9F48-6A71FAC1919F}" srcId="{0F77CDE0-4FE8-40ED-88DD-DF9F775B1110}" destId="{FAD81394-B2ED-43DB-9DA0-85A0A5ABA47A}" srcOrd="0" destOrd="0" parTransId="{783963B8-0E1A-4318-AAC7-7F7F5DE840A6}" sibTransId="{C6A4A88C-C639-4332-83D0-627A3E6673D8}"/>
    <dgm:cxn modelId="{5935EEEB-45B8-43D5-9708-567774E4BF72}" type="presOf" srcId="{FABC27BC-52F9-4CE1-88DC-DE75958D5FD3}" destId="{251B23FE-8AD2-432E-B9F7-2A4E164A0C5F}" srcOrd="0" destOrd="0" presId="urn:microsoft.com/office/officeart/2005/8/layout/vList2"/>
    <dgm:cxn modelId="{BDF9C088-DC62-4CD9-9499-6EAE24A7B61D}" type="presParOf" srcId="{251B23FE-8AD2-432E-B9F7-2A4E164A0C5F}" destId="{B228C362-5B90-4140-9F06-AD3ECE5CD8C9}" srcOrd="0" destOrd="0" presId="urn:microsoft.com/office/officeart/2005/8/layout/vList2"/>
    <dgm:cxn modelId="{EC988BB0-1B39-446D-8A86-42EA37AB0F7A}" type="presParOf" srcId="{251B23FE-8AD2-432E-B9F7-2A4E164A0C5F}" destId="{0550845A-731A-40A8-B981-697EBAC961A4}" srcOrd="1" destOrd="0" presId="urn:microsoft.com/office/officeart/2005/8/layout/vList2"/>
    <dgm:cxn modelId="{3DF5A446-FDA9-40EA-BC32-DCD555B5A1A9}" type="presParOf" srcId="{251B23FE-8AD2-432E-B9F7-2A4E164A0C5F}" destId="{E4A5A27C-6226-4E22-BA52-57B19496F240}" srcOrd="2" destOrd="0" presId="urn:microsoft.com/office/officeart/2005/8/layout/vList2"/>
    <dgm:cxn modelId="{161F96AD-D68E-4DBE-BDD3-15886E1C97F6}" type="presParOf" srcId="{251B23FE-8AD2-432E-B9F7-2A4E164A0C5F}" destId="{AE429362-6A17-4D0D-9205-6E35357B8C3B}" srcOrd="3" destOrd="0" presId="urn:microsoft.com/office/officeart/2005/8/layout/vList2"/>
    <dgm:cxn modelId="{9D23ABA5-DF09-4961-A345-837E443357A6}" type="presParOf" srcId="{251B23FE-8AD2-432E-B9F7-2A4E164A0C5F}" destId="{89552762-7723-47AE-B7E4-BC0A74093E25}" srcOrd="4" destOrd="0" presId="urn:microsoft.com/office/officeart/2005/8/layout/vList2"/>
    <dgm:cxn modelId="{7E989CC8-8623-4905-A773-2661BAE3A668}" type="presParOf" srcId="{251B23FE-8AD2-432E-B9F7-2A4E164A0C5F}" destId="{287AE359-61BD-4386-BE15-C593A4084CDD}" srcOrd="5" destOrd="0" presId="urn:microsoft.com/office/officeart/2005/8/layout/vList2"/>
    <dgm:cxn modelId="{5035B5FF-410F-462C-A549-F540566C9142}" type="presParOf" srcId="{251B23FE-8AD2-432E-B9F7-2A4E164A0C5F}" destId="{35737574-5CF5-4CAF-A018-28289629E057}" srcOrd="6" destOrd="0" presId="urn:microsoft.com/office/officeart/2005/8/layout/vList2"/>
    <dgm:cxn modelId="{BF4F74F1-5505-44C2-848E-9734D2402297}" type="presParOf" srcId="{251B23FE-8AD2-432E-B9F7-2A4E164A0C5F}" destId="{31D5687D-9548-46B7-B676-DCB628329B77}" srcOrd="7" destOrd="0" presId="urn:microsoft.com/office/officeart/2005/8/layout/vList2"/>
    <dgm:cxn modelId="{6633A632-1989-4807-90E9-4F4D9012E41F}" type="presParOf" srcId="{251B23FE-8AD2-432E-B9F7-2A4E164A0C5F}" destId="{FEBF410B-5AB0-415D-B9A0-25BB81F21FDC}" srcOrd="8" destOrd="0" presId="urn:microsoft.com/office/officeart/2005/8/layout/vList2"/>
    <dgm:cxn modelId="{31B1DC38-0E66-4CCB-9078-1D56BC6402B1}" type="presParOf" srcId="{251B23FE-8AD2-432E-B9F7-2A4E164A0C5F}" destId="{2496042D-AA29-4C37-957A-F2BD35AFE70A}"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CBC060-7094-4704-B876-7040FB78B046}"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79DFFD46-2B6D-424C-B563-6970223FBA60}">
      <dgm:prSet phldrT="[Text]"/>
      <dgm:spPr/>
      <dgm:t>
        <a:bodyPr/>
        <a:lstStyle/>
        <a:p>
          <a:r>
            <a:rPr lang="en-US" dirty="0"/>
            <a:t>@Override</a:t>
          </a:r>
        </a:p>
      </dgm:t>
    </dgm:pt>
    <dgm:pt modelId="{A5D4C652-5473-40E6-8420-77E4849D7988}" type="parTrans" cxnId="{4AD43123-E789-4E63-B303-ACC96E3FC89F}">
      <dgm:prSet/>
      <dgm:spPr/>
      <dgm:t>
        <a:bodyPr/>
        <a:lstStyle/>
        <a:p>
          <a:endParaRPr lang="en-US"/>
        </a:p>
      </dgm:t>
    </dgm:pt>
    <dgm:pt modelId="{6A41D664-8B73-4D93-A0A3-B9BB13B0FE5C}" type="sibTrans" cxnId="{4AD43123-E789-4E63-B303-ACC96E3FC89F}">
      <dgm:prSet/>
      <dgm:spPr/>
      <dgm:t>
        <a:bodyPr/>
        <a:lstStyle/>
        <a:p>
          <a:endParaRPr lang="en-US"/>
        </a:p>
      </dgm:t>
    </dgm:pt>
    <dgm:pt modelId="{42C2B958-F569-4D8C-961C-E8333864BA69}">
      <dgm:prSet phldrT="[Text]"/>
      <dgm:spPr/>
      <dgm:t>
        <a:bodyPr/>
        <a:lstStyle/>
        <a:p>
          <a:r>
            <a:rPr lang="en-US" dirty="0"/>
            <a:t>@Deprecated</a:t>
          </a:r>
        </a:p>
      </dgm:t>
    </dgm:pt>
    <dgm:pt modelId="{B4891BC4-EE42-4D8D-A5D3-96B23E625613}" type="parTrans" cxnId="{721CD862-CCE4-4807-8CDB-662F5B4BD294}">
      <dgm:prSet/>
      <dgm:spPr/>
      <dgm:t>
        <a:bodyPr/>
        <a:lstStyle/>
        <a:p>
          <a:endParaRPr lang="en-US"/>
        </a:p>
      </dgm:t>
    </dgm:pt>
    <dgm:pt modelId="{1B11E3F8-ED81-4105-8554-68AAC077B72B}" type="sibTrans" cxnId="{721CD862-CCE4-4807-8CDB-662F5B4BD294}">
      <dgm:prSet/>
      <dgm:spPr/>
      <dgm:t>
        <a:bodyPr/>
        <a:lstStyle/>
        <a:p>
          <a:endParaRPr lang="en-US"/>
        </a:p>
      </dgm:t>
    </dgm:pt>
    <dgm:pt modelId="{3E72F12E-1498-4FC3-8C03-28A776ACB7AB}">
      <dgm:prSet phldrT="[Text]"/>
      <dgm:spPr/>
      <dgm:t>
        <a:bodyPr/>
        <a:lstStyle/>
        <a:p>
          <a:r>
            <a:rPr lang="en-US" dirty="0"/>
            <a:t>@</a:t>
          </a:r>
          <a:r>
            <a:rPr lang="en-IN" b="0" i="0" dirty="0"/>
            <a:t>SuppressWarnings</a:t>
          </a:r>
          <a:endParaRPr lang="en-US" dirty="0"/>
        </a:p>
      </dgm:t>
    </dgm:pt>
    <dgm:pt modelId="{684D3159-CCD7-4DF3-8549-B6A21E5CAC95}" type="parTrans" cxnId="{CD936982-9EA1-4059-9C55-A59BE27AB4EF}">
      <dgm:prSet/>
      <dgm:spPr/>
      <dgm:t>
        <a:bodyPr/>
        <a:lstStyle/>
        <a:p>
          <a:endParaRPr lang="en-US"/>
        </a:p>
      </dgm:t>
    </dgm:pt>
    <dgm:pt modelId="{117F7600-9220-4401-863D-D6C56278993C}" type="sibTrans" cxnId="{CD936982-9EA1-4059-9C55-A59BE27AB4EF}">
      <dgm:prSet/>
      <dgm:spPr/>
      <dgm:t>
        <a:bodyPr/>
        <a:lstStyle/>
        <a:p>
          <a:endParaRPr lang="en-US"/>
        </a:p>
      </dgm:t>
    </dgm:pt>
    <dgm:pt modelId="{DF343F80-14C8-4609-B2C4-BBA4AE586F3B}">
      <dgm:prSet phldrT="[Text]"/>
      <dgm:spPr/>
      <dgm:t>
        <a:bodyPr/>
        <a:lstStyle/>
        <a:p>
          <a:r>
            <a:rPr lang="en-US" dirty="0"/>
            <a:t>@Target</a:t>
          </a:r>
        </a:p>
      </dgm:t>
    </dgm:pt>
    <dgm:pt modelId="{8165A49C-E458-40B8-AFC1-6BD2492F6D33}" type="parTrans" cxnId="{2139B7FA-A35E-471F-B4E0-883BE9101219}">
      <dgm:prSet/>
      <dgm:spPr/>
      <dgm:t>
        <a:bodyPr/>
        <a:lstStyle/>
        <a:p>
          <a:endParaRPr lang="en-US"/>
        </a:p>
      </dgm:t>
    </dgm:pt>
    <dgm:pt modelId="{58F29F1F-4FF8-4C4A-955D-0BDC9267095C}" type="sibTrans" cxnId="{2139B7FA-A35E-471F-B4E0-883BE9101219}">
      <dgm:prSet/>
      <dgm:spPr/>
      <dgm:t>
        <a:bodyPr/>
        <a:lstStyle/>
        <a:p>
          <a:endParaRPr lang="en-US"/>
        </a:p>
      </dgm:t>
    </dgm:pt>
    <dgm:pt modelId="{A84AB1E7-D601-4938-A0B2-ED588121DEE0}">
      <dgm:prSet phldrT="[Text]"/>
      <dgm:spPr/>
      <dgm:t>
        <a:bodyPr/>
        <a:lstStyle/>
        <a:p>
          <a:r>
            <a:rPr lang="en-US" dirty="0"/>
            <a:t>@</a:t>
          </a:r>
          <a:r>
            <a:rPr lang="en-IN" b="0" i="0" dirty="0"/>
            <a:t>Documented </a:t>
          </a:r>
          <a:endParaRPr lang="en-US" dirty="0"/>
        </a:p>
      </dgm:t>
    </dgm:pt>
    <dgm:pt modelId="{1E9C2D1E-7F30-4018-8900-080E4F82B55D}" type="parTrans" cxnId="{214A4111-6EE7-43AA-AAF2-33049AAC9EBE}">
      <dgm:prSet/>
      <dgm:spPr/>
      <dgm:t>
        <a:bodyPr/>
        <a:lstStyle/>
        <a:p>
          <a:endParaRPr lang="en-US"/>
        </a:p>
      </dgm:t>
    </dgm:pt>
    <dgm:pt modelId="{3DB59E17-DEA1-444C-A072-E7EDD3D6FE54}" type="sibTrans" cxnId="{214A4111-6EE7-43AA-AAF2-33049AAC9EBE}">
      <dgm:prSet/>
      <dgm:spPr/>
      <dgm:t>
        <a:bodyPr/>
        <a:lstStyle/>
        <a:p>
          <a:endParaRPr lang="en-US"/>
        </a:p>
      </dgm:t>
    </dgm:pt>
    <dgm:pt modelId="{54F04FB4-50BA-45E6-91E3-0F4AEA033A44}">
      <dgm:prSet phldrT="[Text]"/>
      <dgm:spPr/>
      <dgm:t>
        <a:bodyPr/>
        <a:lstStyle/>
        <a:p>
          <a:r>
            <a:rPr lang="en-IN" b="0" i="0" dirty="0"/>
            <a:t>@Inherited</a:t>
          </a:r>
          <a:endParaRPr lang="en-US" dirty="0"/>
        </a:p>
      </dgm:t>
    </dgm:pt>
    <dgm:pt modelId="{902465E1-118D-412A-9191-5EDA8C3BB226}" type="parTrans" cxnId="{BFDF3404-BFD5-4245-9623-2DF7AF799AC7}">
      <dgm:prSet/>
      <dgm:spPr/>
      <dgm:t>
        <a:bodyPr/>
        <a:lstStyle/>
        <a:p>
          <a:endParaRPr lang="en-US"/>
        </a:p>
      </dgm:t>
    </dgm:pt>
    <dgm:pt modelId="{2367FB2A-8299-44D5-970D-0F703F02EA5F}" type="sibTrans" cxnId="{BFDF3404-BFD5-4245-9623-2DF7AF799AC7}">
      <dgm:prSet/>
      <dgm:spPr/>
      <dgm:t>
        <a:bodyPr/>
        <a:lstStyle/>
        <a:p>
          <a:endParaRPr lang="en-US"/>
        </a:p>
      </dgm:t>
    </dgm:pt>
    <dgm:pt modelId="{220D77AD-88CE-4A3D-8BA5-D380F64315B9}" type="pres">
      <dgm:prSet presAssocID="{D7CBC060-7094-4704-B876-7040FB78B046}" presName="Name0" presStyleCnt="0">
        <dgm:presLayoutVars>
          <dgm:chMax val="7"/>
          <dgm:chPref val="7"/>
          <dgm:dir/>
        </dgm:presLayoutVars>
      </dgm:prSet>
      <dgm:spPr/>
    </dgm:pt>
    <dgm:pt modelId="{B53F9161-EEB2-4E1C-809F-A2D2A3888DA5}" type="pres">
      <dgm:prSet presAssocID="{D7CBC060-7094-4704-B876-7040FB78B046}" presName="Name1" presStyleCnt="0"/>
      <dgm:spPr/>
    </dgm:pt>
    <dgm:pt modelId="{2749EBCE-9E2E-47ED-8907-E9EFAA509C08}" type="pres">
      <dgm:prSet presAssocID="{D7CBC060-7094-4704-B876-7040FB78B046}" presName="cycle" presStyleCnt="0"/>
      <dgm:spPr/>
    </dgm:pt>
    <dgm:pt modelId="{CB039338-12C1-4E32-A0F6-C7E5A8775D68}" type="pres">
      <dgm:prSet presAssocID="{D7CBC060-7094-4704-B876-7040FB78B046}" presName="srcNode" presStyleLbl="node1" presStyleIdx="0" presStyleCnt="6"/>
      <dgm:spPr/>
    </dgm:pt>
    <dgm:pt modelId="{8FC6CC48-E868-486F-BA10-32C8BC1FF084}" type="pres">
      <dgm:prSet presAssocID="{D7CBC060-7094-4704-B876-7040FB78B046}" presName="conn" presStyleLbl="parChTrans1D2" presStyleIdx="0" presStyleCnt="1"/>
      <dgm:spPr/>
    </dgm:pt>
    <dgm:pt modelId="{7BD23653-199B-4FBF-9CB4-2870E05605C9}" type="pres">
      <dgm:prSet presAssocID="{D7CBC060-7094-4704-B876-7040FB78B046}" presName="extraNode" presStyleLbl="node1" presStyleIdx="0" presStyleCnt="6"/>
      <dgm:spPr/>
    </dgm:pt>
    <dgm:pt modelId="{415003B7-7E09-44C5-829D-F16DD97E4E59}" type="pres">
      <dgm:prSet presAssocID="{D7CBC060-7094-4704-B876-7040FB78B046}" presName="dstNode" presStyleLbl="node1" presStyleIdx="0" presStyleCnt="6"/>
      <dgm:spPr/>
    </dgm:pt>
    <dgm:pt modelId="{B4B889E0-E95E-4E13-9763-D47653D4FE84}" type="pres">
      <dgm:prSet presAssocID="{79DFFD46-2B6D-424C-B563-6970223FBA60}" presName="text_1" presStyleLbl="node1" presStyleIdx="0" presStyleCnt="6">
        <dgm:presLayoutVars>
          <dgm:bulletEnabled val="1"/>
        </dgm:presLayoutVars>
      </dgm:prSet>
      <dgm:spPr/>
    </dgm:pt>
    <dgm:pt modelId="{CB1670AC-4276-450B-B4DF-153997FAAEC5}" type="pres">
      <dgm:prSet presAssocID="{79DFFD46-2B6D-424C-B563-6970223FBA60}" presName="accent_1" presStyleCnt="0"/>
      <dgm:spPr/>
    </dgm:pt>
    <dgm:pt modelId="{B8F4C5CC-9B94-4AE8-8113-FFC261B712D3}" type="pres">
      <dgm:prSet presAssocID="{79DFFD46-2B6D-424C-B563-6970223FBA60}" presName="accentRepeatNode" presStyleLbl="solidFgAcc1" presStyleIdx="0" presStyleCnt="6"/>
      <dgm:spPr/>
    </dgm:pt>
    <dgm:pt modelId="{5576FD89-3D2B-45E3-AD89-CFB8F4CF27AF}" type="pres">
      <dgm:prSet presAssocID="{42C2B958-F569-4D8C-961C-E8333864BA69}" presName="text_2" presStyleLbl="node1" presStyleIdx="1" presStyleCnt="6">
        <dgm:presLayoutVars>
          <dgm:bulletEnabled val="1"/>
        </dgm:presLayoutVars>
      </dgm:prSet>
      <dgm:spPr/>
    </dgm:pt>
    <dgm:pt modelId="{F67A70D7-291E-4C79-9991-D8DED902C031}" type="pres">
      <dgm:prSet presAssocID="{42C2B958-F569-4D8C-961C-E8333864BA69}" presName="accent_2" presStyleCnt="0"/>
      <dgm:spPr/>
    </dgm:pt>
    <dgm:pt modelId="{7390067B-4F94-4ACC-AB2D-1AEAAC05AF1D}" type="pres">
      <dgm:prSet presAssocID="{42C2B958-F569-4D8C-961C-E8333864BA69}" presName="accentRepeatNode" presStyleLbl="solidFgAcc1" presStyleIdx="1" presStyleCnt="6"/>
      <dgm:spPr/>
    </dgm:pt>
    <dgm:pt modelId="{794BBC3A-17B3-4023-9007-E1D41494B9BB}" type="pres">
      <dgm:prSet presAssocID="{3E72F12E-1498-4FC3-8C03-28A776ACB7AB}" presName="text_3" presStyleLbl="node1" presStyleIdx="2" presStyleCnt="6">
        <dgm:presLayoutVars>
          <dgm:bulletEnabled val="1"/>
        </dgm:presLayoutVars>
      </dgm:prSet>
      <dgm:spPr/>
    </dgm:pt>
    <dgm:pt modelId="{A0ABC8A9-D0F2-4421-B9B0-44E968F7C0C5}" type="pres">
      <dgm:prSet presAssocID="{3E72F12E-1498-4FC3-8C03-28A776ACB7AB}" presName="accent_3" presStyleCnt="0"/>
      <dgm:spPr/>
    </dgm:pt>
    <dgm:pt modelId="{A030DC0F-7456-4B34-BC8A-5356AA2EA84A}" type="pres">
      <dgm:prSet presAssocID="{3E72F12E-1498-4FC3-8C03-28A776ACB7AB}" presName="accentRepeatNode" presStyleLbl="solidFgAcc1" presStyleIdx="2" presStyleCnt="6"/>
      <dgm:spPr/>
    </dgm:pt>
    <dgm:pt modelId="{AD694285-08C3-41CB-AD76-A3ADD74F96C0}" type="pres">
      <dgm:prSet presAssocID="{DF343F80-14C8-4609-B2C4-BBA4AE586F3B}" presName="text_4" presStyleLbl="node1" presStyleIdx="3" presStyleCnt="6">
        <dgm:presLayoutVars>
          <dgm:bulletEnabled val="1"/>
        </dgm:presLayoutVars>
      </dgm:prSet>
      <dgm:spPr/>
    </dgm:pt>
    <dgm:pt modelId="{5755FEA2-62E5-4ABE-8389-54CDCECC4548}" type="pres">
      <dgm:prSet presAssocID="{DF343F80-14C8-4609-B2C4-BBA4AE586F3B}" presName="accent_4" presStyleCnt="0"/>
      <dgm:spPr/>
    </dgm:pt>
    <dgm:pt modelId="{4C3F2106-5BE5-49A9-AF9A-C7D48EBC90C3}" type="pres">
      <dgm:prSet presAssocID="{DF343F80-14C8-4609-B2C4-BBA4AE586F3B}" presName="accentRepeatNode" presStyleLbl="solidFgAcc1" presStyleIdx="3" presStyleCnt="6"/>
      <dgm:spPr/>
    </dgm:pt>
    <dgm:pt modelId="{D834B904-9270-456C-995B-D3E6AD6B8402}" type="pres">
      <dgm:prSet presAssocID="{A84AB1E7-D601-4938-A0B2-ED588121DEE0}" presName="text_5" presStyleLbl="node1" presStyleIdx="4" presStyleCnt="6">
        <dgm:presLayoutVars>
          <dgm:bulletEnabled val="1"/>
        </dgm:presLayoutVars>
      </dgm:prSet>
      <dgm:spPr/>
    </dgm:pt>
    <dgm:pt modelId="{B38024D3-D36E-4F7A-A9C8-2246AA18BF4D}" type="pres">
      <dgm:prSet presAssocID="{A84AB1E7-D601-4938-A0B2-ED588121DEE0}" presName="accent_5" presStyleCnt="0"/>
      <dgm:spPr/>
    </dgm:pt>
    <dgm:pt modelId="{37AB7CB4-D9C4-4F44-92D2-679367511868}" type="pres">
      <dgm:prSet presAssocID="{A84AB1E7-D601-4938-A0B2-ED588121DEE0}" presName="accentRepeatNode" presStyleLbl="solidFgAcc1" presStyleIdx="4" presStyleCnt="6"/>
      <dgm:spPr/>
    </dgm:pt>
    <dgm:pt modelId="{76776FF5-BC0C-4792-852E-33B2E7910B4A}" type="pres">
      <dgm:prSet presAssocID="{54F04FB4-50BA-45E6-91E3-0F4AEA033A44}" presName="text_6" presStyleLbl="node1" presStyleIdx="5" presStyleCnt="6">
        <dgm:presLayoutVars>
          <dgm:bulletEnabled val="1"/>
        </dgm:presLayoutVars>
      </dgm:prSet>
      <dgm:spPr/>
    </dgm:pt>
    <dgm:pt modelId="{C0DE12BE-AFEF-4A3D-93A1-1D5176B2C458}" type="pres">
      <dgm:prSet presAssocID="{54F04FB4-50BA-45E6-91E3-0F4AEA033A44}" presName="accent_6" presStyleCnt="0"/>
      <dgm:spPr/>
    </dgm:pt>
    <dgm:pt modelId="{8C30153A-3904-4470-8C66-57CB0041FAF2}" type="pres">
      <dgm:prSet presAssocID="{54F04FB4-50BA-45E6-91E3-0F4AEA033A44}" presName="accentRepeatNode" presStyleLbl="solidFgAcc1" presStyleIdx="5" presStyleCnt="6"/>
      <dgm:spPr/>
    </dgm:pt>
  </dgm:ptLst>
  <dgm:cxnLst>
    <dgm:cxn modelId="{BFDF3404-BFD5-4245-9623-2DF7AF799AC7}" srcId="{D7CBC060-7094-4704-B876-7040FB78B046}" destId="{54F04FB4-50BA-45E6-91E3-0F4AEA033A44}" srcOrd="5" destOrd="0" parTransId="{902465E1-118D-412A-9191-5EDA8C3BB226}" sibTransId="{2367FB2A-8299-44D5-970D-0F703F02EA5F}"/>
    <dgm:cxn modelId="{15405505-A417-443A-B0C8-6FE6F1DA00ED}" type="presOf" srcId="{79DFFD46-2B6D-424C-B563-6970223FBA60}" destId="{B4B889E0-E95E-4E13-9763-D47653D4FE84}" srcOrd="0" destOrd="0" presId="urn:microsoft.com/office/officeart/2008/layout/VerticalCurvedList"/>
    <dgm:cxn modelId="{214A4111-6EE7-43AA-AAF2-33049AAC9EBE}" srcId="{D7CBC060-7094-4704-B876-7040FB78B046}" destId="{A84AB1E7-D601-4938-A0B2-ED588121DEE0}" srcOrd="4" destOrd="0" parTransId="{1E9C2D1E-7F30-4018-8900-080E4F82B55D}" sibTransId="{3DB59E17-DEA1-444C-A072-E7EDD3D6FE54}"/>
    <dgm:cxn modelId="{4AD43123-E789-4E63-B303-ACC96E3FC89F}" srcId="{D7CBC060-7094-4704-B876-7040FB78B046}" destId="{79DFFD46-2B6D-424C-B563-6970223FBA60}" srcOrd="0" destOrd="0" parTransId="{A5D4C652-5473-40E6-8420-77E4849D7988}" sibTransId="{6A41D664-8B73-4D93-A0A3-B9BB13B0FE5C}"/>
    <dgm:cxn modelId="{9BC17237-5D0F-4745-8DC8-63623E364AB9}" type="presOf" srcId="{42C2B958-F569-4D8C-961C-E8333864BA69}" destId="{5576FD89-3D2B-45E3-AD89-CFB8F4CF27AF}" srcOrd="0" destOrd="0" presId="urn:microsoft.com/office/officeart/2008/layout/VerticalCurvedList"/>
    <dgm:cxn modelId="{721CD862-CCE4-4807-8CDB-662F5B4BD294}" srcId="{D7CBC060-7094-4704-B876-7040FB78B046}" destId="{42C2B958-F569-4D8C-961C-E8333864BA69}" srcOrd="1" destOrd="0" parTransId="{B4891BC4-EE42-4D8D-A5D3-96B23E625613}" sibTransId="{1B11E3F8-ED81-4105-8554-68AAC077B72B}"/>
    <dgm:cxn modelId="{53AA0576-0638-4E18-B769-AB6C75D9F487}" type="presOf" srcId="{A84AB1E7-D601-4938-A0B2-ED588121DEE0}" destId="{D834B904-9270-456C-995B-D3E6AD6B8402}" srcOrd="0" destOrd="0" presId="urn:microsoft.com/office/officeart/2008/layout/VerticalCurvedList"/>
    <dgm:cxn modelId="{0AA2517A-9619-4940-BB21-E22B4AEB937F}" type="presOf" srcId="{6A41D664-8B73-4D93-A0A3-B9BB13B0FE5C}" destId="{8FC6CC48-E868-486F-BA10-32C8BC1FF084}" srcOrd="0" destOrd="0" presId="urn:microsoft.com/office/officeart/2008/layout/VerticalCurvedList"/>
    <dgm:cxn modelId="{600D2F82-C689-4481-A2C2-580593629FE3}" type="presOf" srcId="{54F04FB4-50BA-45E6-91E3-0F4AEA033A44}" destId="{76776FF5-BC0C-4792-852E-33B2E7910B4A}" srcOrd="0" destOrd="0" presId="urn:microsoft.com/office/officeart/2008/layout/VerticalCurvedList"/>
    <dgm:cxn modelId="{CD936982-9EA1-4059-9C55-A59BE27AB4EF}" srcId="{D7CBC060-7094-4704-B876-7040FB78B046}" destId="{3E72F12E-1498-4FC3-8C03-28A776ACB7AB}" srcOrd="2" destOrd="0" parTransId="{684D3159-CCD7-4DF3-8549-B6A21E5CAC95}" sibTransId="{117F7600-9220-4401-863D-D6C56278993C}"/>
    <dgm:cxn modelId="{DA375688-2BD4-4CD9-9216-C5D8E41B1EAC}" type="presOf" srcId="{D7CBC060-7094-4704-B876-7040FB78B046}" destId="{220D77AD-88CE-4A3D-8BA5-D380F64315B9}" srcOrd="0" destOrd="0" presId="urn:microsoft.com/office/officeart/2008/layout/VerticalCurvedList"/>
    <dgm:cxn modelId="{BC97539F-4FC3-42F5-99EC-50C2FA3F7826}" type="presOf" srcId="{DF343F80-14C8-4609-B2C4-BBA4AE586F3B}" destId="{AD694285-08C3-41CB-AD76-A3ADD74F96C0}" srcOrd="0" destOrd="0" presId="urn:microsoft.com/office/officeart/2008/layout/VerticalCurvedList"/>
    <dgm:cxn modelId="{CEDB48C0-A31B-4C02-9098-A1931FCC03FD}" type="presOf" srcId="{3E72F12E-1498-4FC3-8C03-28A776ACB7AB}" destId="{794BBC3A-17B3-4023-9007-E1D41494B9BB}" srcOrd="0" destOrd="0" presId="urn:microsoft.com/office/officeart/2008/layout/VerticalCurvedList"/>
    <dgm:cxn modelId="{2139B7FA-A35E-471F-B4E0-883BE9101219}" srcId="{D7CBC060-7094-4704-B876-7040FB78B046}" destId="{DF343F80-14C8-4609-B2C4-BBA4AE586F3B}" srcOrd="3" destOrd="0" parTransId="{8165A49C-E458-40B8-AFC1-6BD2492F6D33}" sibTransId="{58F29F1F-4FF8-4C4A-955D-0BDC9267095C}"/>
    <dgm:cxn modelId="{C930EF03-5805-4D7D-9E9C-55780DE15F8C}" type="presParOf" srcId="{220D77AD-88CE-4A3D-8BA5-D380F64315B9}" destId="{B53F9161-EEB2-4E1C-809F-A2D2A3888DA5}" srcOrd="0" destOrd="0" presId="urn:microsoft.com/office/officeart/2008/layout/VerticalCurvedList"/>
    <dgm:cxn modelId="{C5665E29-3B35-4483-BD16-A4D6A49C0946}" type="presParOf" srcId="{B53F9161-EEB2-4E1C-809F-A2D2A3888DA5}" destId="{2749EBCE-9E2E-47ED-8907-E9EFAA509C08}" srcOrd="0" destOrd="0" presId="urn:microsoft.com/office/officeart/2008/layout/VerticalCurvedList"/>
    <dgm:cxn modelId="{17A4D48F-3CF9-423D-AF3C-5DA0AF5FFBFB}" type="presParOf" srcId="{2749EBCE-9E2E-47ED-8907-E9EFAA509C08}" destId="{CB039338-12C1-4E32-A0F6-C7E5A8775D68}" srcOrd="0" destOrd="0" presId="urn:microsoft.com/office/officeart/2008/layout/VerticalCurvedList"/>
    <dgm:cxn modelId="{F99C2219-2875-4597-BBCC-17E362DA581F}" type="presParOf" srcId="{2749EBCE-9E2E-47ED-8907-E9EFAA509C08}" destId="{8FC6CC48-E868-486F-BA10-32C8BC1FF084}" srcOrd="1" destOrd="0" presId="urn:microsoft.com/office/officeart/2008/layout/VerticalCurvedList"/>
    <dgm:cxn modelId="{BF5578D9-3A1B-48AA-A045-553DA7EA64CC}" type="presParOf" srcId="{2749EBCE-9E2E-47ED-8907-E9EFAA509C08}" destId="{7BD23653-199B-4FBF-9CB4-2870E05605C9}" srcOrd="2" destOrd="0" presId="urn:microsoft.com/office/officeart/2008/layout/VerticalCurvedList"/>
    <dgm:cxn modelId="{8CA045D4-0970-4793-81DC-080DAAC7D7A2}" type="presParOf" srcId="{2749EBCE-9E2E-47ED-8907-E9EFAA509C08}" destId="{415003B7-7E09-44C5-829D-F16DD97E4E59}" srcOrd="3" destOrd="0" presId="urn:microsoft.com/office/officeart/2008/layout/VerticalCurvedList"/>
    <dgm:cxn modelId="{EC27378E-7E26-4B70-92BE-0F360DB42332}" type="presParOf" srcId="{B53F9161-EEB2-4E1C-809F-A2D2A3888DA5}" destId="{B4B889E0-E95E-4E13-9763-D47653D4FE84}" srcOrd="1" destOrd="0" presId="urn:microsoft.com/office/officeart/2008/layout/VerticalCurvedList"/>
    <dgm:cxn modelId="{ADDBE239-E3F5-4DB4-A026-F21530635150}" type="presParOf" srcId="{B53F9161-EEB2-4E1C-809F-A2D2A3888DA5}" destId="{CB1670AC-4276-450B-B4DF-153997FAAEC5}" srcOrd="2" destOrd="0" presId="urn:microsoft.com/office/officeart/2008/layout/VerticalCurvedList"/>
    <dgm:cxn modelId="{2E2C57F7-82CC-41BE-AC56-EB7F0151EA2B}" type="presParOf" srcId="{CB1670AC-4276-450B-B4DF-153997FAAEC5}" destId="{B8F4C5CC-9B94-4AE8-8113-FFC261B712D3}" srcOrd="0" destOrd="0" presId="urn:microsoft.com/office/officeart/2008/layout/VerticalCurvedList"/>
    <dgm:cxn modelId="{A68014C9-CD02-4011-86BA-D213E03DD80B}" type="presParOf" srcId="{B53F9161-EEB2-4E1C-809F-A2D2A3888DA5}" destId="{5576FD89-3D2B-45E3-AD89-CFB8F4CF27AF}" srcOrd="3" destOrd="0" presId="urn:microsoft.com/office/officeart/2008/layout/VerticalCurvedList"/>
    <dgm:cxn modelId="{4C756689-379F-424B-86F3-4F8A732443B2}" type="presParOf" srcId="{B53F9161-EEB2-4E1C-809F-A2D2A3888DA5}" destId="{F67A70D7-291E-4C79-9991-D8DED902C031}" srcOrd="4" destOrd="0" presId="urn:microsoft.com/office/officeart/2008/layout/VerticalCurvedList"/>
    <dgm:cxn modelId="{3DEC5067-5E27-4A94-B3E0-3FA884337427}" type="presParOf" srcId="{F67A70D7-291E-4C79-9991-D8DED902C031}" destId="{7390067B-4F94-4ACC-AB2D-1AEAAC05AF1D}" srcOrd="0" destOrd="0" presId="urn:microsoft.com/office/officeart/2008/layout/VerticalCurvedList"/>
    <dgm:cxn modelId="{80DD59E5-2B69-4DBB-890F-191198874E3E}" type="presParOf" srcId="{B53F9161-EEB2-4E1C-809F-A2D2A3888DA5}" destId="{794BBC3A-17B3-4023-9007-E1D41494B9BB}" srcOrd="5" destOrd="0" presId="urn:microsoft.com/office/officeart/2008/layout/VerticalCurvedList"/>
    <dgm:cxn modelId="{11A74B0F-6825-4C1E-96AF-A66BDC57A2AC}" type="presParOf" srcId="{B53F9161-EEB2-4E1C-809F-A2D2A3888DA5}" destId="{A0ABC8A9-D0F2-4421-B9B0-44E968F7C0C5}" srcOrd="6" destOrd="0" presId="urn:microsoft.com/office/officeart/2008/layout/VerticalCurvedList"/>
    <dgm:cxn modelId="{A24D3FE4-92A8-426E-A2C8-A36A8F5F1069}" type="presParOf" srcId="{A0ABC8A9-D0F2-4421-B9B0-44E968F7C0C5}" destId="{A030DC0F-7456-4B34-BC8A-5356AA2EA84A}" srcOrd="0" destOrd="0" presId="urn:microsoft.com/office/officeart/2008/layout/VerticalCurvedList"/>
    <dgm:cxn modelId="{4AC7EBC1-6E68-453E-8253-30AD6D5EF9C4}" type="presParOf" srcId="{B53F9161-EEB2-4E1C-809F-A2D2A3888DA5}" destId="{AD694285-08C3-41CB-AD76-A3ADD74F96C0}" srcOrd="7" destOrd="0" presId="urn:microsoft.com/office/officeart/2008/layout/VerticalCurvedList"/>
    <dgm:cxn modelId="{2CE935D3-5C94-449B-9095-4BBC2E0CBBC6}" type="presParOf" srcId="{B53F9161-EEB2-4E1C-809F-A2D2A3888DA5}" destId="{5755FEA2-62E5-4ABE-8389-54CDCECC4548}" srcOrd="8" destOrd="0" presId="urn:microsoft.com/office/officeart/2008/layout/VerticalCurvedList"/>
    <dgm:cxn modelId="{FAE55594-0996-4485-960D-EFCFB811C8DF}" type="presParOf" srcId="{5755FEA2-62E5-4ABE-8389-54CDCECC4548}" destId="{4C3F2106-5BE5-49A9-AF9A-C7D48EBC90C3}" srcOrd="0" destOrd="0" presId="urn:microsoft.com/office/officeart/2008/layout/VerticalCurvedList"/>
    <dgm:cxn modelId="{C9523392-E029-472E-8D5C-C8B887A7B222}" type="presParOf" srcId="{B53F9161-EEB2-4E1C-809F-A2D2A3888DA5}" destId="{D834B904-9270-456C-995B-D3E6AD6B8402}" srcOrd="9" destOrd="0" presId="urn:microsoft.com/office/officeart/2008/layout/VerticalCurvedList"/>
    <dgm:cxn modelId="{39BB8802-C424-445D-8442-677EA350A972}" type="presParOf" srcId="{B53F9161-EEB2-4E1C-809F-A2D2A3888DA5}" destId="{B38024D3-D36E-4F7A-A9C8-2246AA18BF4D}" srcOrd="10" destOrd="0" presId="urn:microsoft.com/office/officeart/2008/layout/VerticalCurvedList"/>
    <dgm:cxn modelId="{87DC948B-8630-4F4C-B42B-1AA7352C066C}" type="presParOf" srcId="{B38024D3-D36E-4F7A-A9C8-2246AA18BF4D}" destId="{37AB7CB4-D9C4-4F44-92D2-679367511868}" srcOrd="0" destOrd="0" presId="urn:microsoft.com/office/officeart/2008/layout/VerticalCurvedList"/>
    <dgm:cxn modelId="{F1A219FB-2B16-4E3A-80B7-03852C77DBD2}" type="presParOf" srcId="{B53F9161-EEB2-4E1C-809F-A2D2A3888DA5}" destId="{76776FF5-BC0C-4792-852E-33B2E7910B4A}" srcOrd="11" destOrd="0" presId="urn:microsoft.com/office/officeart/2008/layout/VerticalCurvedList"/>
    <dgm:cxn modelId="{69EEEFB4-DD2A-491A-A78D-5FDBF3EB6928}" type="presParOf" srcId="{B53F9161-EEB2-4E1C-809F-A2D2A3888DA5}" destId="{C0DE12BE-AFEF-4A3D-93A1-1D5176B2C458}" srcOrd="12" destOrd="0" presId="urn:microsoft.com/office/officeart/2008/layout/VerticalCurvedList"/>
    <dgm:cxn modelId="{1CFB8917-4791-4D6F-943F-D07F68A6A2DB}" type="presParOf" srcId="{C0DE12BE-AFEF-4A3D-93A1-1D5176B2C458}" destId="{8C30153A-3904-4470-8C66-57CB0041FAF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E49EB-103E-41C6-9875-340A80FD6C40}">
      <dsp:nvSpPr>
        <dsp:cNvPr id="0" name=""/>
        <dsp:cNvSpPr/>
      </dsp:nvSpPr>
      <dsp:spPr>
        <a:xfrm>
          <a:off x="1294" y="242115"/>
          <a:ext cx="1060445" cy="1060445"/>
        </a:xfrm>
        <a:prstGeom prst="ellipse">
          <a:avLst/>
        </a:prstGeom>
        <a:solidFill>
          <a:srgbClr val="0070C0"/>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1.0 </a:t>
          </a:r>
        </a:p>
        <a:p>
          <a:pPr marL="0" lvl="0" indent="0" algn="ctr" defTabSz="711200">
            <a:lnSpc>
              <a:spcPct val="90000"/>
            </a:lnSpc>
            <a:spcBef>
              <a:spcPct val="0"/>
            </a:spcBef>
            <a:spcAft>
              <a:spcPct val="35000"/>
            </a:spcAft>
            <a:buNone/>
          </a:pPr>
          <a:r>
            <a:rPr lang="en-US" sz="1600" kern="1200" dirty="0"/>
            <a:t>(Jan 1996)</a:t>
          </a:r>
        </a:p>
      </dsp:txBody>
      <dsp:txXfrm>
        <a:off x="156593" y="397414"/>
        <a:ext cx="749847" cy="749847"/>
      </dsp:txXfrm>
    </dsp:sp>
    <dsp:sp modelId="{BAEC6908-9F2F-4641-8641-A8B006569D8B}">
      <dsp:nvSpPr>
        <dsp:cNvPr id="0" name=""/>
        <dsp:cNvSpPr/>
      </dsp:nvSpPr>
      <dsp:spPr>
        <a:xfrm rot="10800000">
          <a:off x="345939" y="1439490"/>
          <a:ext cx="371155" cy="290291"/>
        </a:xfrm>
        <a:prstGeom prst="triangle">
          <a:avLst/>
        </a:prstGeom>
        <a:solidFill>
          <a:schemeClr val="accent3">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DC715D6-602D-4B23-BBC4-367300C6877F}">
      <dsp:nvSpPr>
        <dsp:cNvPr id="0" name=""/>
        <dsp:cNvSpPr/>
      </dsp:nvSpPr>
      <dsp:spPr>
        <a:xfrm>
          <a:off x="177858" y="1850280"/>
          <a:ext cx="707316" cy="707316"/>
        </a:xfrm>
        <a:prstGeom prst="ellipse">
          <a:avLst/>
        </a:prstGeom>
        <a:solidFill>
          <a:srgbClr val="0070C0"/>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1.1</a:t>
          </a:r>
        </a:p>
      </dsp:txBody>
      <dsp:txXfrm>
        <a:off x="281442" y="1953864"/>
        <a:ext cx="500148" cy="500148"/>
      </dsp:txXfrm>
    </dsp:sp>
    <dsp:sp modelId="{91C116B4-69CE-40DA-B107-E282ABAC157E}">
      <dsp:nvSpPr>
        <dsp:cNvPr id="0" name=""/>
        <dsp:cNvSpPr/>
      </dsp:nvSpPr>
      <dsp:spPr>
        <a:xfrm rot="10800000">
          <a:off x="345939" y="2782809"/>
          <a:ext cx="371155" cy="290291"/>
        </a:xfrm>
        <a:prstGeom prst="triangle">
          <a:avLst/>
        </a:prstGeom>
        <a:solidFill>
          <a:schemeClr val="accent3">
            <a:shade val="90000"/>
            <a:hueOff val="-7450"/>
            <a:satOff val="-255"/>
            <a:lumOff val="284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2023060-CAEF-4AA8-9442-7FC4EB22C17C}">
      <dsp:nvSpPr>
        <dsp:cNvPr id="0" name=""/>
        <dsp:cNvSpPr/>
      </dsp:nvSpPr>
      <dsp:spPr>
        <a:xfrm>
          <a:off x="177858" y="3281881"/>
          <a:ext cx="707316" cy="707316"/>
        </a:xfrm>
        <a:prstGeom prst="ellipse">
          <a:avLst/>
        </a:prstGeom>
        <a:solidFill>
          <a:srgbClr val="0088EE"/>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1.2</a:t>
          </a:r>
        </a:p>
      </dsp:txBody>
      <dsp:txXfrm>
        <a:off x="281442" y="3385465"/>
        <a:ext cx="500148" cy="500148"/>
      </dsp:txXfrm>
    </dsp:sp>
    <dsp:sp modelId="{8951ACFD-C6CC-4353-BD8C-4D4D30E2AC4E}">
      <dsp:nvSpPr>
        <dsp:cNvPr id="0" name=""/>
        <dsp:cNvSpPr/>
      </dsp:nvSpPr>
      <dsp:spPr>
        <a:xfrm rot="5400000">
          <a:off x="1149489" y="3490394"/>
          <a:ext cx="371155" cy="290291"/>
        </a:xfrm>
        <a:prstGeom prst="triangle">
          <a:avLst/>
        </a:prstGeom>
        <a:solidFill>
          <a:schemeClr val="accent3">
            <a:shade val="90000"/>
            <a:hueOff val="-14901"/>
            <a:satOff val="-509"/>
            <a:lumOff val="56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81B6D8E-BCFD-4FEA-B1C1-F14F9648720A}">
      <dsp:nvSpPr>
        <dsp:cNvPr id="0" name=""/>
        <dsp:cNvSpPr/>
      </dsp:nvSpPr>
      <dsp:spPr>
        <a:xfrm>
          <a:off x="1768526" y="3281881"/>
          <a:ext cx="707316" cy="707316"/>
        </a:xfrm>
        <a:prstGeom prst="ellipse">
          <a:avLst/>
        </a:prstGeom>
        <a:solidFill>
          <a:srgbClr val="3366FF"/>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1.3</a:t>
          </a:r>
        </a:p>
      </dsp:txBody>
      <dsp:txXfrm>
        <a:off x="1872110" y="3385465"/>
        <a:ext cx="500148" cy="500148"/>
      </dsp:txXfrm>
    </dsp:sp>
    <dsp:sp modelId="{081438E9-DE6E-46A9-9784-4FCB349A3601}">
      <dsp:nvSpPr>
        <dsp:cNvPr id="0" name=""/>
        <dsp:cNvSpPr/>
      </dsp:nvSpPr>
      <dsp:spPr>
        <a:xfrm>
          <a:off x="1936607" y="2766377"/>
          <a:ext cx="371155" cy="290291"/>
        </a:xfrm>
        <a:prstGeom prst="triangle">
          <a:avLst/>
        </a:prstGeom>
        <a:solidFill>
          <a:schemeClr val="accent3">
            <a:shade val="90000"/>
            <a:hueOff val="-22351"/>
            <a:satOff val="-764"/>
            <a:lumOff val="85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95BF76D-3FCB-4A2E-9B15-1EDD321886CA}">
      <dsp:nvSpPr>
        <dsp:cNvPr id="0" name=""/>
        <dsp:cNvSpPr/>
      </dsp:nvSpPr>
      <dsp:spPr>
        <a:xfrm>
          <a:off x="1768526" y="1850280"/>
          <a:ext cx="707316" cy="707316"/>
        </a:xfrm>
        <a:prstGeom prst="ellipse">
          <a:avLst/>
        </a:prstGeom>
        <a:solidFill>
          <a:srgbClr val="3366FF"/>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1.4</a:t>
          </a:r>
        </a:p>
      </dsp:txBody>
      <dsp:txXfrm>
        <a:off x="1872110" y="1953864"/>
        <a:ext cx="500148" cy="500148"/>
      </dsp:txXfrm>
    </dsp:sp>
    <dsp:sp modelId="{73BB7656-FBDB-47C6-B946-D2DA70258216}">
      <dsp:nvSpPr>
        <dsp:cNvPr id="0" name=""/>
        <dsp:cNvSpPr/>
      </dsp:nvSpPr>
      <dsp:spPr>
        <a:xfrm>
          <a:off x="1936607" y="1334777"/>
          <a:ext cx="371155" cy="290291"/>
        </a:xfrm>
        <a:prstGeom prst="triangle">
          <a:avLst/>
        </a:prstGeom>
        <a:solidFill>
          <a:schemeClr val="accent3">
            <a:shade val="90000"/>
            <a:hueOff val="-29801"/>
            <a:satOff val="-1019"/>
            <a:lumOff val="1136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F42AE80-6FCA-4923-953C-46ABEC3A7D3E}">
      <dsp:nvSpPr>
        <dsp:cNvPr id="0" name=""/>
        <dsp:cNvSpPr/>
      </dsp:nvSpPr>
      <dsp:spPr>
        <a:xfrm>
          <a:off x="1768526" y="418679"/>
          <a:ext cx="707316" cy="707316"/>
        </a:xfrm>
        <a:prstGeom prst="ellipse">
          <a:avLst/>
        </a:prstGeom>
        <a:solidFill>
          <a:srgbClr val="0088EE"/>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1.5</a:t>
          </a:r>
        </a:p>
      </dsp:txBody>
      <dsp:txXfrm>
        <a:off x="1872110" y="522263"/>
        <a:ext cx="500148" cy="500148"/>
      </dsp:txXfrm>
    </dsp:sp>
    <dsp:sp modelId="{365677A4-0642-4432-9FBB-B56C84D9C574}">
      <dsp:nvSpPr>
        <dsp:cNvPr id="0" name=""/>
        <dsp:cNvSpPr/>
      </dsp:nvSpPr>
      <dsp:spPr>
        <a:xfrm rot="5400000">
          <a:off x="2740156" y="627192"/>
          <a:ext cx="371155" cy="290291"/>
        </a:xfrm>
        <a:prstGeom prst="triangle">
          <a:avLst/>
        </a:prstGeom>
        <a:solidFill>
          <a:schemeClr val="accent3">
            <a:shade val="90000"/>
            <a:hueOff val="-37252"/>
            <a:satOff val="-1273"/>
            <a:lumOff val="1420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6425960-316F-4F76-B2EC-2D1DD97A87BA}">
      <dsp:nvSpPr>
        <dsp:cNvPr id="0" name=""/>
        <dsp:cNvSpPr/>
      </dsp:nvSpPr>
      <dsp:spPr>
        <a:xfrm>
          <a:off x="3359194" y="418679"/>
          <a:ext cx="707316" cy="707316"/>
        </a:xfrm>
        <a:prstGeom prst="ellipse">
          <a:avLst/>
        </a:prstGeom>
        <a:solidFill>
          <a:srgbClr val="7A9CE8"/>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1.6</a:t>
          </a:r>
        </a:p>
      </dsp:txBody>
      <dsp:txXfrm>
        <a:off x="3462778" y="522263"/>
        <a:ext cx="500148" cy="500148"/>
      </dsp:txXfrm>
    </dsp:sp>
    <dsp:sp modelId="{6FABC4ED-04A7-4C99-A94F-D3AC523075DB}">
      <dsp:nvSpPr>
        <dsp:cNvPr id="0" name=""/>
        <dsp:cNvSpPr/>
      </dsp:nvSpPr>
      <dsp:spPr>
        <a:xfrm rot="10800000">
          <a:off x="3527274" y="1351208"/>
          <a:ext cx="371155" cy="290291"/>
        </a:xfrm>
        <a:prstGeom prst="triangle">
          <a:avLst/>
        </a:prstGeom>
        <a:solidFill>
          <a:schemeClr val="accent3">
            <a:shade val="90000"/>
            <a:hueOff val="-44702"/>
            <a:satOff val="-1528"/>
            <a:lumOff val="1704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75B2A0F4-A05D-4C24-BF4D-3BC4179D2108}">
      <dsp:nvSpPr>
        <dsp:cNvPr id="0" name=""/>
        <dsp:cNvSpPr/>
      </dsp:nvSpPr>
      <dsp:spPr>
        <a:xfrm>
          <a:off x="3359194" y="1850280"/>
          <a:ext cx="707316" cy="707316"/>
        </a:xfrm>
        <a:prstGeom prst="ellipse">
          <a:avLst/>
        </a:prstGeom>
        <a:solidFill>
          <a:srgbClr val="7A9CE8"/>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1.7</a:t>
          </a:r>
        </a:p>
      </dsp:txBody>
      <dsp:txXfrm>
        <a:off x="3462778" y="1953864"/>
        <a:ext cx="500148" cy="500148"/>
      </dsp:txXfrm>
    </dsp:sp>
    <dsp:sp modelId="{FBAFB526-C2D3-409B-9502-97CADEE407DA}">
      <dsp:nvSpPr>
        <dsp:cNvPr id="0" name=""/>
        <dsp:cNvSpPr/>
      </dsp:nvSpPr>
      <dsp:spPr>
        <a:xfrm rot="10800000">
          <a:off x="3527274" y="2782809"/>
          <a:ext cx="371155" cy="290291"/>
        </a:xfrm>
        <a:prstGeom prst="triangle">
          <a:avLst/>
        </a:prstGeom>
        <a:solidFill>
          <a:schemeClr val="accent3">
            <a:shade val="90000"/>
            <a:hueOff val="-52152"/>
            <a:satOff val="-1783"/>
            <a:lumOff val="1988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7B3F5C76-DED2-4D3E-AE9E-6677DF4A8BD2}">
      <dsp:nvSpPr>
        <dsp:cNvPr id="0" name=""/>
        <dsp:cNvSpPr/>
      </dsp:nvSpPr>
      <dsp:spPr>
        <a:xfrm>
          <a:off x="3359194" y="3281881"/>
          <a:ext cx="707316" cy="707316"/>
        </a:xfrm>
        <a:prstGeom prst="ellipse">
          <a:avLst/>
        </a:prstGeom>
        <a:solidFill>
          <a:srgbClr val="FF0000"/>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1.8</a:t>
          </a:r>
        </a:p>
      </dsp:txBody>
      <dsp:txXfrm>
        <a:off x="3462778" y="3385465"/>
        <a:ext cx="500148" cy="500148"/>
      </dsp:txXfrm>
    </dsp:sp>
    <dsp:sp modelId="{86B71301-2ECE-4F49-A5A0-17F39737F362}">
      <dsp:nvSpPr>
        <dsp:cNvPr id="0" name=""/>
        <dsp:cNvSpPr/>
      </dsp:nvSpPr>
      <dsp:spPr>
        <a:xfrm rot="5400000">
          <a:off x="4330824" y="3490394"/>
          <a:ext cx="371155" cy="290291"/>
        </a:xfrm>
        <a:prstGeom prst="triangle">
          <a:avLst/>
        </a:prstGeom>
        <a:solidFill>
          <a:schemeClr val="accent3">
            <a:shade val="90000"/>
            <a:hueOff val="-59603"/>
            <a:satOff val="-2037"/>
            <a:lumOff val="2272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99D6E52-5369-402F-98F9-EE968F75C669}">
      <dsp:nvSpPr>
        <dsp:cNvPr id="0" name=""/>
        <dsp:cNvSpPr/>
      </dsp:nvSpPr>
      <dsp:spPr>
        <a:xfrm>
          <a:off x="4949861" y="3281881"/>
          <a:ext cx="707316" cy="707316"/>
        </a:xfrm>
        <a:prstGeom prst="ellipse">
          <a:avLst/>
        </a:prstGeom>
        <a:solidFill>
          <a:srgbClr val="7A9CE8"/>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9</a:t>
          </a:r>
        </a:p>
      </dsp:txBody>
      <dsp:txXfrm>
        <a:off x="5053445" y="3385465"/>
        <a:ext cx="500148" cy="500148"/>
      </dsp:txXfrm>
    </dsp:sp>
    <dsp:sp modelId="{CB34BDDE-ABC6-42F7-89A4-D8A529FD0A27}">
      <dsp:nvSpPr>
        <dsp:cNvPr id="0" name=""/>
        <dsp:cNvSpPr/>
      </dsp:nvSpPr>
      <dsp:spPr>
        <a:xfrm>
          <a:off x="5117942" y="2766377"/>
          <a:ext cx="371155" cy="290291"/>
        </a:xfrm>
        <a:prstGeom prst="triangle">
          <a:avLst/>
        </a:prstGeom>
        <a:solidFill>
          <a:schemeClr val="accent3">
            <a:shade val="90000"/>
            <a:hueOff val="-67053"/>
            <a:satOff val="-2292"/>
            <a:lumOff val="2556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FF960CDD-402F-4AF8-A34D-A25ECA7D14DE}">
      <dsp:nvSpPr>
        <dsp:cNvPr id="0" name=""/>
        <dsp:cNvSpPr/>
      </dsp:nvSpPr>
      <dsp:spPr>
        <a:xfrm>
          <a:off x="4949861" y="1850280"/>
          <a:ext cx="707316" cy="707316"/>
        </a:xfrm>
        <a:prstGeom prst="ellipse">
          <a:avLst/>
        </a:prstGeom>
        <a:solidFill>
          <a:srgbClr val="7A9CE8"/>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10</a:t>
          </a:r>
        </a:p>
      </dsp:txBody>
      <dsp:txXfrm>
        <a:off x="5053445" y="1953864"/>
        <a:ext cx="500148" cy="500148"/>
      </dsp:txXfrm>
    </dsp:sp>
    <dsp:sp modelId="{D00DABB0-2851-425A-9E41-A87DB7F4EDD0}">
      <dsp:nvSpPr>
        <dsp:cNvPr id="0" name=""/>
        <dsp:cNvSpPr/>
      </dsp:nvSpPr>
      <dsp:spPr>
        <a:xfrm>
          <a:off x="5117942" y="1334777"/>
          <a:ext cx="371155" cy="290291"/>
        </a:xfrm>
        <a:prstGeom prst="triangle">
          <a:avLst/>
        </a:prstGeom>
        <a:solidFill>
          <a:schemeClr val="accent3">
            <a:shade val="90000"/>
            <a:hueOff val="-59603"/>
            <a:satOff val="-2037"/>
            <a:lumOff val="2272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18F7838-723F-4021-8691-40AD4F07745A}">
      <dsp:nvSpPr>
        <dsp:cNvPr id="0" name=""/>
        <dsp:cNvSpPr/>
      </dsp:nvSpPr>
      <dsp:spPr>
        <a:xfrm>
          <a:off x="4949861" y="418679"/>
          <a:ext cx="707316" cy="707316"/>
        </a:xfrm>
        <a:prstGeom prst="ellipse">
          <a:avLst/>
        </a:prstGeom>
        <a:solidFill>
          <a:srgbClr val="FF0000"/>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11</a:t>
          </a:r>
        </a:p>
      </dsp:txBody>
      <dsp:txXfrm>
        <a:off x="5053445" y="522263"/>
        <a:ext cx="500148" cy="500148"/>
      </dsp:txXfrm>
    </dsp:sp>
    <dsp:sp modelId="{BE3A2DB7-88BE-4D79-BD13-B486A5F74F98}">
      <dsp:nvSpPr>
        <dsp:cNvPr id="0" name=""/>
        <dsp:cNvSpPr/>
      </dsp:nvSpPr>
      <dsp:spPr>
        <a:xfrm rot="5400000">
          <a:off x="5921491" y="627192"/>
          <a:ext cx="371155" cy="290291"/>
        </a:xfrm>
        <a:prstGeom prst="triangle">
          <a:avLst/>
        </a:prstGeom>
        <a:solidFill>
          <a:schemeClr val="accent3">
            <a:shade val="90000"/>
            <a:hueOff val="-52152"/>
            <a:satOff val="-1783"/>
            <a:lumOff val="1988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59051A3-6B4C-4CC9-B34E-CFAFB2A6C293}">
      <dsp:nvSpPr>
        <dsp:cNvPr id="0" name=""/>
        <dsp:cNvSpPr/>
      </dsp:nvSpPr>
      <dsp:spPr>
        <a:xfrm>
          <a:off x="6540529" y="418679"/>
          <a:ext cx="707316" cy="707316"/>
        </a:xfrm>
        <a:prstGeom prst="ellipse">
          <a:avLst/>
        </a:prstGeom>
        <a:solidFill>
          <a:srgbClr val="0088EE"/>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12</a:t>
          </a:r>
        </a:p>
      </dsp:txBody>
      <dsp:txXfrm>
        <a:off x="6644113" y="522263"/>
        <a:ext cx="500148" cy="500148"/>
      </dsp:txXfrm>
    </dsp:sp>
    <dsp:sp modelId="{5C970D25-0DC6-489A-98D2-3EAC4D3ED65C}">
      <dsp:nvSpPr>
        <dsp:cNvPr id="0" name=""/>
        <dsp:cNvSpPr/>
      </dsp:nvSpPr>
      <dsp:spPr>
        <a:xfrm rot="10800000">
          <a:off x="6708609" y="1351208"/>
          <a:ext cx="371155" cy="290291"/>
        </a:xfrm>
        <a:prstGeom prst="triangle">
          <a:avLst/>
        </a:prstGeom>
        <a:solidFill>
          <a:schemeClr val="accent3">
            <a:shade val="90000"/>
            <a:hueOff val="-44702"/>
            <a:satOff val="-1528"/>
            <a:lumOff val="1704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9684449-186E-4981-8395-CA61558584BC}">
      <dsp:nvSpPr>
        <dsp:cNvPr id="0" name=""/>
        <dsp:cNvSpPr/>
      </dsp:nvSpPr>
      <dsp:spPr>
        <a:xfrm>
          <a:off x="6540529" y="1850280"/>
          <a:ext cx="707316" cy="707316"/>
        </a:xfrm>
        <a:prstGeom prst="ellipse">
          <a:avLst/>
        </a:prstGeom>
        <a:solidFill>
          <a:srgbClr val="0088EE"/>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13</a:t>
          </a:r>
        </a:p>
      </dsp:txBody>
      <dsp:txXfrm>
        <a:off x="6644113" y="1953864"/>
        <a:ext cx="500148" cy="500148"/>
      </dsp:txXfrm>
    </dsp:sp>
    <dsp:sp modelId="{6200957B-404C-48C9-BDD1-155918E16655}">
      <dsp:nvSpPr>
        <dsp:cNvPr id="0" name=""/>
        <dsp:cNvSpPr/>
      </dsp:nvSpPr>
      <dsp:spPr>
        <a:xfrm rot="10800000">
          <a:off x="6708609" y="2782809"/>
          <a:ext cx="371155" cy="290291"/>
        </a:xfrm>
        <a:prstGeom prst="triangle">
          <a:avLst/>
        </a:prstGeom>
        <a:solidFill>
          <a:schemeClr val="accent3">
            <a:shade val="90000"/>
            <a:hueOff val="-37252"/>
            <a:satOff val="-1273"/>
            <a:lumOff val="1420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AA7A09A-9A11-441C-8EE1-3E09A22D7CAD}">
      <dsp:nvSpPr>
        <dsp:cNvPr id="0" name=""/>
        <dsp:cNvSpPr/>
      </dsp:nvSpPr>
      <dsp:spPr>
        <a:xfrm>
          <a:off x="6540529" y="3281881"/>
          <a:ext cx="707316" cy="707316"/>
        </a:xfrm>
        <a:prstGeom prst="ellipse">
          <a:avLst/>
        </a:prstGeom>
        <a:solidFill>
          <a:srgbClr val="3366FF"/>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14</a:t>
          </a:r>
        </a:p>
      </dsp:txBody>
      <dsp:txXfrm>
        <a:off x="6644113" y="3385465"/>
        <a:ext cx="500148" cy="500148"/>
      </dsp:txXfrm>
    </dsp:sp>
    <dsp:sp modelId="{CFE5952B-9268-4E80-9D7A-4E20E07CDCAE}">
      <dsp:nvSpPr>
        <dsp:cNvPr id="0" name=""/>
        <dsp:cNvSpPr/>
      </dsp:nvSpPr>
      <dsp:spPr>
        <a:xfrm rot="5400000">
          <a:off x="7512159" y="3490394"/>
          <a:ext cx="371155" cy="290291"/>
        </a:xfrm>
        <a:prstGeom prst="triangle">
          <a:avLst/>
        </a:prstGeom>
        <a:solidFill>
          <a:schemeClr val="accent3">
            <a:shade val="90000"/>
            <a:hueOff val="-29801"/>
            <a:satOff val="-1019"/>
            <a:lumOff val="1136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0281A8E-723D-483D-A8A1-5AB63E4EDBE3}">
      <dsp:nvSpPr>
        <dsp:cNvPr id="0" name=""/>
        <dsp:cNvSpPr/>
      </dsp:nvSpPr>
      <dsp:spPr>
        <a:xfrm>
          <a:off x="8131196" y="3281881"/>
          <a:ext cx="707316" cy="707316"/>
        </a:xfrm>
        <a:prstGeom prst="ellipse">
          <a:avLst/>
        </a:prstGeom>
        <a:solidFill>
          <a:srgbClr val="3366FF"/>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15</a:t>
          </a:r>
        </a:p>
      </dsp:txBody>
      <dsp:txXfrm>
        <a:off x="8234780" y="3385465"/>
        <a:ext cx="500148" cy="500148"/>
      </dsp:txXfrm>
    </dsp:sp>
    <dsp:sp modelId="{DEA0A18D-5EED-4948-923E-B6576B36BCBB}">
      <dsp:nvSpPr>
        <dsp:cNvPr id="0" name=""/>
        <dsp:cNvSpPr/>
      </dsp:nvSpPr>
      <dsp:spPr>
        <a:xfrm>
          <a:off x="8299277" y="2766377"/>
          <a:ext cx="371155" cy="290291"/>
        </a:xfrm>
        <a:prstGeom prst="triangle">
          <a:avLst/>
        </a:prstGeom>
        <a:solidFill>
          <a:schemeClr val="accent3">
            <a:shade val="90000"/>
            <a:hueOff val="-22351"/>
            <a:satOff val="-764"/>
            <a:lumOff val="85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EE90071-665B-4637-BF46-A503AE306CD8}">
      <dsp:nvSpPr>
        <dsp:cNvPr id="0" name=""/>
        <dsp:cNvSpPr/>
      </dsp:nvSpPr>
      <dsp:spPr>
        <a:xfrm>
          <a:off x="8131196" y="1850280"/>
          <a:ext cx="707316" cy="707316"/>
        </a:xfrm>
        <a:prstGeom prst="ellipse">
          <a:avLst/>
        </a:prstGeom>
        <a:solidFill>
          <a:srgbClr val="3366FF"/>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16</a:t>
          </a:r>
        </a:p>
      </dsp:txBody>
      <dsp:txXfrm>
        <a:off x="8234780" y="1953864"/>
        <a:ext cx="500148" cy="500148"/>
      </dsp:txXfrm>
    </dsp:sp>
    <dsp:sp modelId="{C4A60DAA-A62C-4220-9138-E49FF8BDCA37}">
      <dsp:nvSpPr>
        <dsp:cNvPr id="0" name=""/>
        <dsp:cNvSpPr/>
      </dsp:nvSpPr>
      <dsp:spPr>
        <a:xfrm>
          <a:off x="8299277" y="1334777"/>
          <a:ext cx="371155" cy="290291"/>
        </a:xfrm>
        <a:prstGeom prst="triangle">
          <a:avLst/>
        </a:prstGeom>
        <a:solidFill>
          <a:schemeClr val="accent3">
            <a:shade val="90000"/>
            <a:hueOff val="-14901"/>
            <a:satOff val="-509"/>
            <a:lumOff val="56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A980DE8-3E75-4648-8840-1529C068FEE1}">
      <dsp:nvSpPr>
        <dsp:cNvPr id="0" name=""/>
        <dsp:cNvSpPr/>
      </dsp:nvSpPr>
      <dsp:spPr>
        <a:xfrm>
          <a:off x="8131196" y="418679"/>
          <a:ext cx="707316" cy="707316"/>
        </a:xfrm>
        <a:prstGeom prst="ellipse">
          <a:avLst/>
        </a:prstGeom>
        <a:solidFill>
          <a:srgbClr val="FF0000"/>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17</a:t>
          </a:r>
        </a:p>
      </dsp:txBody>
      <dsp:txXfrm>
        <a:off x="8234780" y="522263"/>
        <a:ext cx="500148" cy="500148"/>
      </dsp:txXfrm>
    </dsp:sp>
    <dsp:sp modelId="{F26D48A4-50A1-440F-B70B-9D702C2CDC64}">
      <dsp:nvSpPr>
        <dsp:cNvPr id="0" name=""/>
        <dsp:cNvSpPr/>
      </dsp:nvSpPr>
      <dsp:spPr>
        <a:xfrm rot="5400000">
          <a:off x="9014544" y="627192"/>
          <a:ext cx="371155" cy="290291"/>
        </a:xfrm>
        <a:prstGeom prst="triangle">
          <a:avLst/>
        </a:prstGeom>
        <a:solidFill>
          <a:schemeClr val="accent3">
            <a:shade val="90000"/>
            <a:hueOff val="-7450"/>
            <a:satOff val="-255"/>
            <a:lumOff val="284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B21071B-4A03-4105-9750-02656543867D}">
      <dsp:nvSpPr>
        <dsp:cNvPr id="0" name=""/>
        <dsp:cNvSpPr/>
      </dsp:nvSpPr>
      <dsp:spPr>
        <a:xfrm>
          <a:off x="9545300" y="242115"/>
          <a:ext cx="1060445" cy="1060445"/>
        </a:xfrm>
        <a:prstGeom prst="ellipse">
          <a:avLst/>
        </a:prstGeom>
        <a:solidFill>
          <a:srgbClr val="003BB0"/>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18</a:t>
          </a:r>
        </a:p>
        <a:p>
          <a:pPr marL="0" lvl="0" indent="0" algn="ctr" defTabSz="711200">
            <a:lnSpc>
              <a:spcPct val="90000"/>
            </a:lnSpc>
            <a:spcBef>
              <a:spcPct val="0"/>
            </a:spcBef>
            <a:spcAft>
              <a:spcPct val="35000"/>
            </a:spcAft>
            <a:buNone/>
          </a:pPr>
          <a:r>
            <a:rPr lang="en-US" sz="1600" kern="1200" dirty="0"/>
            <a:t>(Mar 22 2022)</a:t>
          </a:r>
        </a:p>
      </dsp:txBody>
      <dsp:txXfrm>
        <a:off x="9700599" y="397414"/>
        <a:ext cx="749847" cy="749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8C362-5B90-4140-9F06-AD3ECE5CD8C9}">
      <dsp:nvSpPr>
        <dsp:cNvPr id="0" name=""/>
        <dsp:cNvSpPr/>
      </dsp:nvSpPr>
      <dsp:spPr>
        <a:xfrm>
          <a:off x="0" y="42612"/>
          <a:ext cx="9720262" cy="4563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t>Marker Annotations</a:t>
          </a:r>
          <a:endParaRPr lang="en-US" sz="2000" kern="1200" dirty="0"/>
        </a:p>
      </dsp:txBody>
      <dsp:txXfrm>
        <a:off x="22275" y="64887"/>
        <a:ext cx="9675712" cy="411750"/>
      </dsp:txXfrm>
    </dsp:sp>
    <dsp:sp modelId="{0550845A-731A-40A8-B981-697EBAC961A4}">
      <dsp:nvSpPr>
        <dsp:cNvPr id="0" name=""/>
        <dsp:cNvSpPr/>
      </dsp:nvSpPr>
      <dsp:spPr>
        <a:xfrm>
          <a:off x="0" y="498912"/>
          <a:ext cx="97202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IN" sz="1600" b="0" i="0" kern="1200" dirty="0"/>
            <a:t>@</a:t>
          </a:r>
          <a:r>
            <a:rPr lang="en-IN" sz="1600" b="0" i="0" kern="1200" dirty="0" err="1"/>
            <a:t>TestAnnotation</a:t>
          </a:r>
          <a:r>
            <a:rPr lang="en-IN" sz="1600" b="0" i="0" kern="1200" dirty="0"/>
            <a:t>()</a:t>
          </a:r>
          <a:endParaRPr lang="en-US" sz="1600" kern="1200" dirty="0"/>
        </a:p>
      </dsp:txBody>
      <dsp:txXfrm>
        <a:off x="0" y="498912"/>
        <a:ext cx="9720262" cy="331200"/>
      </dsp:txXfrm>
    </dsp:sp>
    <dsp:sp modelId="{E4A5A27C-6226-4E22-BA52-57B19496F240}">
      <dsp:nvSpPr>
        <dsp:cNvPr id="0" name=""/>
        <dsp:cNvSpPr/>
      </dsp:nvSpPr>
      <dsp:spPr>
        <a:xfrm>
          <a:off x="0" y="830112"/>
          <a:ext cx="9720262" cy="456300"/>
        </a:xfrm>
        <a:prstGeom prst="roundRect">
          <a:avLst/>
        </a:prstGeom>
        <a:solidFill>
          <a:schemeClr val="accent3">
            <a:hueOff val="1476047"/>
            <a:satOff val="-11513"/>
            <a:lumOff val="-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t>Single value Annotations</a:t>
          </a:r>
          <a:endParaRPr lang="en-US" sz="2000" kern="1200" dirty="0"/>
        </a:p>
      </dsp:txBody>
      <dsp:txXfrm>
        <a:off x="22275" y="852387"/>
        <a:ext cx="9675712" cy="411750"/>
      </dsp:txXfrm>
    </dsp:sp>
    <dsp:sp modelId="{AE429362-6A17-4D0D-9205-6E35357B8C3B}">
      <dsp:nvSpPr>
        <dsp:cNvPr id="0" name=""/>
        <dsp:cNvSpPr/>
      </dsp:nvSpPr>
      <dsp:spPr>
        <a:xfrm>
          <a:off x="0" y="1286412"/>
          <a:ext cx="97202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IN" sz="1600" b="0" i="0" kern="1200" dirty="0"/>
            <a:t>@</a:t>
          </a:r>
          <a:r>
            <a:rPr lang="en-IN" sz="1600" b="0" i="0" kern="1200" dirty="0" err="1"/>
            <a:t>TestAnnotation</a:t>
          </a:r>
          <a:r>
            <a:rPr lang="en-IN" sz="1600" b="0" i="0" kern="1200" dirty="0"/>
            <a:t>(“testing”);</a:t>
          </a:r>
          <a:endParaRPr lang="en-US" sz="1600" kern="1200" dirty="0"/>
        </a:p>
      </dsp:txBody>
      <dsp:txXfrm>
        <a:off x="0" y="1286412"/>
        <a:ext cx="9720262" cy="331200"/>
      </dsp:txXfrm>
    </dsp:sp>
    <dsp:sp modelId="{89552762-7723-47AE-B7E4-BC0A74093E25}">
      <dsp:nvSpPr>
        <dsp:cNvPr id="0" name=""/>
        <dsp:cNvSpPr/>
      </dsp:nvSpPr>
      <dsp:spPr>
        <a:xfrm>
          <a:off x="0" y="1594895"/>
          <a:ext cx="9720262" cy="456300"/>
        </a:xfrm>
        <a:prstGeom prst="roundRect">
          <a:avLst/>
        </a:prstGeom>
        <a:solidFill>
          <a:schemeClr val="accent3">
            <a:hueOff val="2952094"/>
            <a:satOff val="-23027"/>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t>Full Annotations</a:t>
          </a:r>
          <a:endParaRPr lang="en-US" sz="2000" kern="1200" dirty="0"/>
        </a:p>
      </dsp:txBody>
      <dsp:txXfrm>
        <a:off x="22275" y="1617170"/>
        <a:ext cx="9675712" cy="411750"/>
      </dsp:txXfrm>
    </dsp:sp>
    <dsp:sp modelId="{287AE359-61BD-4386-BE15-C593A4084CDD}">
      <dsp:nvSpPr>
        <dsp:cNvPr id="0" name=""/>
        <dsp:cNvSpPr/>
      </dsp:nvSpPr>
      <dsp:spPr>
        <a:xfrm>
          <a:off x="0" y="2073912"/>
          <a:ext cx="97202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a:t>
          </a:r>
          <a:r>
            <a:rPr lang="en-US" sz="1600" b="0" i="0" kern="1200" dirty="0" err="1"/>
            <a:t>TestAnnotation</a:t>
          </a:r>
          <a:r>
            <a:rPr lang="en-US" sz="1600" b="0" i="0" kern="1200" dirty="0"/>
            <a:t>(owner= ”Rahul”, value= ”Class </a:t>
          </a:r>
          <a:r>
            <a:rPr lang="en-US" sz="1600" b="0" i="0" kern="1200" dirty="0" err="1"/>
            <a:t>DataFlair</a:t>
          </a:r>
          <a:r>
            <a:rPr lang="en-US" sz="1600" b="0" i="0" kern="1200" dirty="0"/>
            <a:t>”)</a:t>
          </a:r>
          <a:endParaRPr lang="en-US" sz="1600" kern="1200" dirty="0"/>
        </a:p>
      </dsp:txBody>
      <dsp:txXfrm>
        <a:off x="0" y="2073912"/>
        <a:ext cx="9720262" cy="331200"/>
      </dsp:txXfrm>
    </dsp:sp>
    <dsp:sp modelId="{35737574-5CF5-4CAF-A018-28289629E057}">
      <dsp:nvSpPr>
        <dsp:cNvPr id="0" name=""/>
        <dsp:cNvSpPr/>
      </dsp:nvSpPr>
      <dsp:spPr>
        <a:xfrm>
          <a:off x="0" y="2382395"/>
          <a:ext cx="9720262" cy="456300"/>
        </a:xfrm>
        <a:prstGeom prst="roundRect">
          <a:avLst/>
        </a:prstGeom>
        <a:solidFill>
          <a:schemeClr val="accent3">
            <a:hueOff val="4428140"/>
            <a:satOff val="-34540"/>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t>Type Annotations</a:t>
          </a:r>
          <a:endParaRPr lang="en-US" sz="2000" kern="1200" dirty="0"/>
        </a:p>
      </dsp:txBody>
      <dsp:txXfrm>
        <a:off x="22275" y="2404670"/>
        <a:ext cx="9675712" cy="411750"/>
      </dsp:txXfrm>
    </dsp:sp>
    <dsp:sp modelId="{31D5687D-9548-46B7-B676-DCB628329B77}">
      <dsp:nvSpPr>
        <dsp:cNvPr id="0" name=""/>
        <dsp:cNvSpPr/>
      </dsp:nvSpPr>
      <dsp:spPr>
        <a:xfrm>
          <a:off x="0" y="2861412"/>
          <a:ext cx="97202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@Target</a:t>
          </a:r>
          <a:endParaRPr lang="en-US" sz="1600" kern="1200" dirty="0"/>
        </a:p>
      </dsp:txBody>
      <dsp:txXfrm>
        <a:off x="0" y="2861412"/>
        <a:ext cx="9720262" cy="331200"/>
      </dsp:txXfrm>
    </dsp:sp>
    <dsp:sp modelId="{FEBF410B-5AB0-415D-B9A0-25BB81F21FDC}">
      <dsp:nvSpPr>
        <dsp:cNvPr id="0" name=""/>
        <dsp:cNvSpPr/>
      </dsp:nvSpPr>
      <dsp:spPr>
        <a:xfrm>
          <a:off x="0" y="3169895"/>
          <a:ext cx="9720262" cy="456300"/>
        </a:xfrm>
        <a:prstGeom prst="roundRect">
          <a:avLst/>
        </a:prstGeom>
        <a:solidFill>
          <a:schemeClr val="accent3">
            <a:hueOff val="5904187"/>
            <a:satOff val="-46054"/>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t>Repeating Annotation</a:t>
          </a:r>
          <a:endParaRPr lang="en-US" sz="2000" kern="1200" dirty="0"/>
        </a:p>
      </dsp:txBody>
      <dsp:txXfrm>
        <a:off x="22275" y="3192170"/>
        <a:ext cx="9675712" cy="411750"/>
      </dsp:txXfrm>
    </dsp:sp>
    <dsp:sp modelId="{2496042D-AA29-4C37-957A-F2BD35AFE70A}">
      <dsp:nvSpPr>
        <dsp:cNvPr id="0" name=""/>
        <dsp:cNvSpPr/>
      </dsp:nvSpPr>
      <dsp:spPr>
        <a:xfrm>
          <a:off x="0" y="3648912"/>
          <a:ext cx="97202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@Repeatable</a:t>
          </a:r>
          <a:endParaRPr lang="en-US" sz="1600" kern="1200" dirty="0"/>
        </a:p>
      </dsp:txBody>
      <dsp:txXfrm>
        <a:off x="0" y="3648912"/>
        <a:ext cx="9720262" cy="331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6CC48-E868-486F-BA10-32C8BC1FF084}">
      <dsp:nvSpPr>
        <dsp:cNvPr id="0" name=""/>
        <dsp:cNvSpPr/>
      </dsp:nvSpPr>
      <dsp:spPr>
        <a:xfrm>
          <a:off x="-4547637" y="-697308"/>
          <a:ext cx="5417342" cy="5417342"/>
        </a:xfrm>
        <a:prstGeom prst="blockArc">
          <a:avLst>
            <a:gd name="adj1" fmla="val 18900000"/>
            <a:gd name="adj2" fmla="val 2700000"/>
            <a:gd name="adj3" fmla="val 399"/>
          </a:avLst>
        </a:prstGeom>
        <a:noFill/>
        <a:ln w="15875"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B889E0-E95E-4E13-9763-D47653D4FE84}">
      <dsp:nvSpPr>
        <dsp:cNvPr id="0" name=""/>
        <dsp:cNvSpPr/>
      </dsp:nvSpPr>
      <dsp:spPr>
        <a:xfrm>
          <a:off x="324808" y="211836"/>
          <a:ext cx="9340919" cy="423512"/>
        </a:xfrm>
        <a:prstGeom prst="rect">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616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@Override</a:t>
          </a:r>
        </a:p>
      </dsp:txBody>
      <dsp:txXfrm>
        <a:off x="324808" y="211836"/>
        <a:ext cx="9340919" cy="423512"/>
      </dsp:txXfrm>
    </dsp:sp>
    <dsp:sp modelId="{B8F4C5CC-9B94-4AE8-8113-FFC261B712D3}">
      <dsp:nvSpPr>
        <dsp:cNvPr id="0" name=""/>
        <dsp:cNvSpPr/>
      </dsp:nvSpPr>
      <dsp:spPr>
        <a:xfrm>
          <a:off x="60112" y="158897"/>
          <a:ext cx="529390" cy="529390"/>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576FD89-3D2B-45E3-AD89-CFB8F4CF27AF}">
      <dsp:nvSpPr>
        <dsp:cNvPr id="0" name=""/>
        <dsp:cNvSpPr/>
      </dsp:nvSpPr>
      <dsp:spPr>
        <a:xfrm>
          <a:off x="673176" y="847024"/>
          <a:ext cx="8992551" cy="423512"/>
        </a:xfrm>
        <a:prstGeom prst="rect">
          <a:avLst/>
        </a:prstGeom>
        <a:gradFill rotWithShape="0">
          <a:gsLst>
            <a:gs pos="0">
              <a:schemeClr val="accent3">
                <a:hueOff val="1180837"/>
                <a:satOff val="-9211"/>
                <a:lumOff val="-235"/>
                <a:alphaOff val="0"/>
                <a:tint val="100000"/>
                <a:shade val="85000"/>
                <a:satMod val="100000"/>
                <a:lumMod val="100000"/>
              </a:schemeClr>
            </a:gs>
            <a:gs pos="100000">
              <a:schemeClr val="accent3">
                <a:hueOff val="1180837"/>
                <a:satOff val="-9211"/>
                <a:lumOff val="-235"/>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616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@Deprecated</a:t>
          </a:r>
        </a:p>
      </dsp:txBody>
      <dsp:txXfrm>
        <a:off x="673176" y="847024"/>
        <a:ext cx="8992551" cy="423512"/>
      </dsp:txXfrm>
    </dsp:sp>
    <dsp:sp modelId="{7390067B-4F94-4ACC-AB2D-1AEAAC05AF1D}">
      <dsp:nvSpPr>
        <dsp:cNvPr id="0" name=""/>
        <dsp:cNvSpPr/>
      </dsp:nvSpPr>
      <dsp:spPr>
        <a:xfrm>
          <a:off x="408480" y="794085"/>
          <a:ext cx="529390" cy="529390"/>
        </a:xfrm>
        <a:prstGeom prst="ellipse">
          <a:avLst/>
        </a:prstGeom>
        <a:solidFill>
          <a:schemeClr val="lt1">
            <a:hueOff val="0"/>
            <a:satOff val="0"/>
            <a:lumOff val="0"/>
            <a:alphaOff val="0"/>
          </a:schemeClr>
        </a:solidFill>
        <a:ln w="9525" cap="flat" cmpd="sng" algn="ctr">
          <a:solidFill>
            <a:schemeClr val="accent3">
              <a:hueOff val="1180837"/>
              <a:satOff val="-9211"/>
              <a:lumOff val="-235"/>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94BBC3A-17B3-4023-9007-E1D41494B9BB}">
      <dsp:nvSpPr>
        <dsp:cNvPr id="0" name=""/>
        <dsp:cNvSpPr/>
      </dsp:nvSpPr>
      <dsp:spPr>
        <a:xfrm>
          <a:off x="832476" y="1482213"/>
          <a:ext cx="8833251" cy="423512"/>
        </a:xfrm>
        <a:prstGeom prst="rect">
          <a:avLst/>
        </a:prstGeom>
        <a:gradFill rotWithShape="0">
          <a:gsLst>
            <a:gs pos="0">
              <a:schemeClr val="accent3">
                <a:hueOff val="2361675"/>
                <a:satOff val="-18422"/>
                <a:lumOff val="-471"/>
                <a:alphaOff val="0"/>
                <a:tint val="100000"/>
                <a:shade val="85000"/>
                <a:satMod val="100000"/>
                <a:lumMod val="100000"/>
              </a:schemeClr>
            </a:gs>
            <a:gs pos="100000">
              <a:schemeClr val="accent3">
                <a:hueOff val="2361675"/>
                <a:satOff val="-18422"/>
                <a:lumOff val="-471"/>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616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a:t>
          </a:r>
          <a:r>
            <a:rPr lang="en-IN" sz="2400" b="0" i="0" kern="1200" dirty="0"/>
            <a:t>SuppressWarnings</a:t>
          </a:r>
          <a:endParaRPr lang="en-US" sz="2400" kern="1200" dirty="0"/>
        </a:p>
      </dsp:txBody>
      <dsp:txXfrm>
        <a:off x="832476" y="1482213"/>
        <a:ext cx="8833251" cy="423512"/>
      </dsp:txXfrm>
    </dsp:sp>
    <dsp:sp modelId="{A030DC0F-7456-4B34-BC8A-5356AA2EA84A}">
      <dsp:nvSpPr>
        <dsp:cNvPr id="0" name=""/>
        <dsp:cNvSpPr/>
      </dsp:nvSpPr>
      <dsp:spPr>
        <a:xfrm>
          <a:off x="567780" y="1429274"/>
          <a:ext cx="529390" cy="529390"/>
        </a:xfrm>
        <a:prstGeom prst="ellipse">
          <a:avLst/>
        </a:prstGeom>
        <a:solidFill>
          <a:schemeClr val="lt1">
            <a:hueOff val="0"/>
            <a:satOff val="0"/>
            <a:lumOff val="0"/>
            <a:alphaOff val="0"/>
          </a:schemeClr>
        </a:solidFill>
        <a:ln w="9525" cap="flat" cmpd="sng" algn="ctr">
          <a:solidFill>
            <a:schemeClr val="accent3">
              <a:hueOff val="2361675"/>
              <a:satOff val="-18422"/>
              <a:lumOff val="-471"/>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D694285-08C3-41CB-AD76-A3ADD74F96C0}">
      <dsp:nvSpPr>
        <dsp:cNvPr id="0" name=""/>
        <dsp:cNvSpPr/>
      </dsp:nvSpPr>
      <dsp:spPr>
        <a:xfrm>
          <a:off x="832476" y="2116999"/>
          <a:ext cx="8833251" cy="423512"/>
        </a:xfrm>
        <a:prstGeom prst="rect">
          <a:avLst/>
        </a:prstGeom>
        <a:gradFill rotWithShape="0">
          <a:gsLst>
            <a:gs pos="0">
              <a:schemeClr val="accent3">
                <a:hueOff val="3542512"/>
                <a:satOff val="-27632"/>
                <a:lumOff val="-706"/>
                <a:alphaOff val="0"/>
                <a:tint val="100000"/>
                <a:shade val="85000"/>
                <a:satMod val="100000"/>
                <a:lumMod val="100000"/>
              </a:schemeClr>
            </a:gs>
            <a:gs pos="100000">
              <a:schemeClr val="accent3">
                <a:hueOff val="3542512"/>
                <a:satOff val="-27632"/>
                <a:lumOff val="-706"/>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616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@Target</a:t>
          </a:r>
        </a:p>
      </dsp:txBody>
      <dsp:txXfrm>
        <a:off x="832476" y="2116999"/>
        <a:ext cx="8833251" cy="423512"/>
      </dsp:txXfrm>
    </dsp:sp>
    <dsp:sp modelId="{4C3F2106-5BE5-49A9-AF9A-C7D48EBC90C3}">
      <dsp:nvSpPr>
        <dsp:cNvPr id="0" name=""/>
        <dsp:cNvSpPr/>
      </dsp:nvSpPr>
      <dsp:spPr>
        <a:xfrm>
          <a:off x="567780" y="2064060"/>
          <a:ext cx="529390" cy="529390"/>
        </a:xfrm>
        <a:prstGeom prst="ellipse">
          <a:avLst/>
        </a:prstGeom>
        <a:solidFill>
          <a:schemeClr val="lt1">
            <a:hueOff val="0"/>
            <a:satOff val="0"/>
            <a:lumOff val="0"/>
            <a:alphaOff val="0"/>
          </a:schemeClr>
        </a:solidFill>
        <a:ln w="9525" cap="flat" cmpd="sng" algn="ctr">
          <a:solidFill>
            <a:schemeClr val="accent3">
              <a:hueOff val="3542512"/>
              <a:satOff val="-27632"/>
              <a:lumOff val="-706"/>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834B904-9270-456C-995B-D3E6AD6B8402}">
      <dsp:nvSpPr>
        <dsp:cNvPr id="0" name=""/>
        <dsp:cNvSpPr/>
      </dsp:nvSpPr>
      <dsp:spPr>
        <a:xfrm>
          <a:off x="673176" y="2752187"/>
          <a:ext cx="8992551" cy="423512"/>
        </a:xfrm>
        <a:prstGeom prst="rect">
          <a:avLst/>
        </a:prstGeom>
        <a:gradFill rotWithShape="0">
          <a:gsLst>
            <a:gs pos="0">
              <a:schemeClr val="accent3">
                <a:hueOff val="4723350"/>
                <a:satOff val="-36843"/>
                <a:lumOff val="-942"/>
                <a:alphaOff val="0"/>
                <a:tint val="100000"/>
                <a:shade val="85000"/>
                <a:satMod val="100000"/>
                <a:lumMod val="100000"/>
              </a:schemeClr>
            </a:gs>
            <a:gs pos="100000">
              <a:schemeClr val="accent3">
                <a:hueOff val="4723350"/>
                <a:satOff val="-36843"/>
                <a:lumOff val="-942"/>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616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a:t>
          </a:r>
          <a:r>
            <a:rPr lang="en-IN" sz="2400" b="0" i="0" kern="1200" dirty="0"/>
            <a:t>Documented </a:t>
          </a:r>
          <a:endParaRPr lang="en-US" sz="2400" kern="1200" dirty="0"/>
        </a:p>
      </dsp:txBody>
      <dsp:txXfrm>
        <a:off x="673176" y="2752187"/>
        <a:ext cx="8992551" cy="423512"/>
      </dsp:txXfrm>
    </dsp:sp>
    <dsp:sp modelId="{37AB7CB4-D9C4-4F44-92D2-679367511868}">
      <dsp:nvSpPr>
        <dsp:cNvPr id="0" name=""/>
        <dsp:cNvSpPr/>
      </dsp:nvSpPr>
      <dsp:spPr>
        <a:xfrm>
          <a:off x="408480" y="2699248"/>
          <a:ext cx="529390" cy="529390"/>
        </a:xfrm>
        <a:prstGeom prst="ellipse">
          <a:avLst/>
        </a:prstGeom>
        <a:solidFill>
          <a:schemeClr val="lt1">
            <a:hueOff val="0"/>
            <a:satOff val="0"/>
            <a:lumOff val="0"/>
            <a:alphaOff val="0"/>
          </a:schemeClr>
        </a:solidFill>
        <a:ln w="9525" cap="flat" cmpd="sng" algn="ctr">
          <a:solidFill>
            <a:schemeClr val="accent3">
              <a:hueOff val="4723350"/>
              <a:satOff val="-36843"/>
              <a:lumOff val="-942"/>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6776FF5-BC0C-4792-852E-33B2E7910B4A}">
      <dsp:nvSpPr>
        <dsp:cNvPr id="0" name=""/>
        <dsp:cNvSpPr/>
      </dsp:nvSpPr>
      <dsp:spPr>
        <a:xfrm>
          <a:off x="324808" y="3387375"/>
          <a:ext cx="9340919" cy="423512"/>
        </a:xfrm>
        <a:prstGeom prst="rect">
          <a:avLst/>
        </a:prstGeom>
        <a:gradFill rotWithShape="0">
          <a:gsLst>
            <a:gs pos="0">
              <a:schemeClr val="accent3">
                <a:hueOff val="5904187"/>
                <a:satOff val="-46054"/>
                <a:lumOff val="-1177"/>
                <a:alphaOff val="0"/>
                <a:tint val="100000"/>
                <a:shade val="85000"/>
                <a:satMod val="100000"/>
                <a:lumMod val="100000"/>
              </a:schemeClr>
            </a:gs>
            <a:gs pos="100000">
              <a:schemeClr val="accent3">
                <a:hueOff val="5904187"/>
                <a:satOff val="-46054"/>
                <a:lumOff val="-1177"/>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6163"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0" i="0" kern="1200" dirty="0"/>
            <a:t>@Inherited</a:t>
          </a:r>
          <a:endParaRPr lang="en-US" sz="2400" kern="1200" dirty="0"/>
        </a:p>
      </dsp:txBody>
      <dsp:txXfrm>
        <a:off x="324808" y="3387375"/>
        <a:ext cx="9340919" cy="423512"/>
      </dsp:txXfrm>
    </dsp:sp>
    <dsp:sp modelId="{8C30153A-3904-4470-8C66-57CB0041FAF2}">
      <dsp:nvSpPr>
        <dsp:cNvPr id="0" name=""/>
        <dsp:cNvSpPr/>
      </dsp:nvSpPr>
      <dsp:spPr>
        <a:xfrm>
          <a:off x="60112" y="3334436"/>
          <a:ext cx="529390" cy="529390"/>
        </a:xfrm>
        <a:prstGeom prst="ellipse">
          <a:avLst/>
        </a:prstGeom>
        <a:solidFill>
          <a:schemeClr val="lt1">
            <a:hueOff val="0"/>
            <a:satOff val="0"/>
            <a:lumOff val="0"/>
            <a:alphaOff val="0"/>
          </a:schemeClr>
        </a:solidFill>
        <a:ln w="9525" cap="flat" cmpd="sng" algn="ctr">
          <a:solidFill>
            <a:schemeClr val="accent3">
              <a:hueOff val="5904187"/>
              <a:satOff val="-46054"/>
              <a:lumOff val="-1177"/>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B4EC63F-A6F4-43AE-9222-ADB11CC05C9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3448E-BFD6-4B09-A1E0-3F53B5DC0223}"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6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EC63F-A6F4-43AE-9222-ADB11CC05C9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14928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EC63F-A6F4-43AE-9222-ADB11CC05C9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3448E-BFD6-4B09-A1E0-3F53B5DC022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8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EC63F-A6F4-43AE-9222-ADB11CC05C9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329054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EC63F-A6F4-43AE-9222-ADB11CC05C9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3448E-BFD6-4B09-A1E0-3F53B5DC0223}"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6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4EC63F-A6F4-43AE-9222-ADB11CC05C9F}"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67145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EC63F-A6F4-43AE-9222-ADB11CC05C9F}"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139264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4EC63F-A6F4-43AE-9222-ADB11CC05C9F}"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360581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EC63F-A6F4-43AE-9222-ADB11CC05C9F}"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28412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EC63F-A6F4-43AE-9222-ADB11CC05C9F}"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98027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4EC63F-A6F4-43AE-9222-ADB11CC05C9F}"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3448E-BFD6-4B09-A1E0-3F53B5DC0223}"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95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8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B4EC63F-A6F4-43AE-9222-ADB11CC05C9F}" type="datetimeFigureOut">
              <a:rPr lang="en-US" smtClean="0"/>
              <a:t>7/20/2022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E93448E-BFD6-4B09-A1E0-3F53B5DC022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652930"/>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8.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hyperlink" Target="https://liveexample.pearsoncmg.com/html/CircleWithException.html" TargetMode="External"/><Relationship Id="rId2" Type="http://schemas.openxmlformats.org/officeDocument/2006/relationships/hyperlink" Target="https://liveexample.pearsoncmg.com/html/TestCircleWithException.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liveexample.pearsoncmg.com/html/CircleWithRadiusException.html" TargetMode="External"/><Relationship Id="rId2" Type="http://schemas.openxmlformats.org/officeDocument/2006/relationships/hyperlink" Target="https://liveexample.pearsoncmg.com/html/TestCircleWithRadiusException.html"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liveexample.pearsoncmg.com/html/InvalidRadiusException.html" TargetMode="Externa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unit.sourceforge.net/javadoc/org/junit/Befor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Customer/Application%20Data/Microsoft/My%20Documents/Green%20Software/junit4.1/javadoc/org/junit/Assert.html"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Ronak86/Cilans_System/blob/main/Core_Java/ObjectClonable.java" TargetMode="External"/><Relationship Id="rId2" Type="http://schemas.openxmlformats.org/officeDocument/2006/relationships/hyperlink" Target="https://github.com/pRonak86/Co_Java_Traning/blob/main/Core_Java/ObjectCreationUsingInstance.java"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ithub.com/pRonak86/Cilans_System/blob/main/Core_Java/objectNewInstanceMethod.jav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github.com/pRonak86/Cilans_System/blob/main/Core_Java/reflection.java"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ndro.inginea.eu/index.php/new-features-in-java-versions-since-java-8/"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en.wikipedia.org/wiki/Computer_storage" TargetMode="External"/><Relationship Id="rId7" Type="http://schemas.openxmlformats.org/officeDocument/2006/relationships/hyperlink" Target="http://en.wikipedia.org/wiki/Context_switching" TargetMode="External"/><Relationship Id="rId2" Type="http://schemas.openxmlformats.org/officeDocument/2006/relationships/hyperlink" Target="http://en.wikipedia.org/wiki/State_%28computer_science%29" TargetMode="External"/><Relationship Id="rId1" Type="http://schemas.openxmlformats.org/officeDocument/2006/relationships/slideLayout" Target="../slideLayouts/slideLayout2.xml"/><Relationship Id="rId6" Type="http://schemas.openxmlformats.org/officeDocument/2006/relationships/hyperlink" Target="http://en.wikipedia.org/wiki/Inter-process_communication" TargetMode="External"/><Relationship Id="rId5" Type="http://schemas.openxmlformats.org/officeDocument/2006/relationships/hyperlink" Target="http://en.wikipedia.org/wiki/Address_space" TargetMode="External"/><Relationship Id="rId4" Type="http://schemas.openxmlformats.org/officeDocument/2006/relationships/hyperlink" Target="http://en.wikipedia.org/wiki/Resource_%28computer_science%29"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24.webp"/><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hyperlink" Target="https://github.com/pRonak86/Co_Java_Traning/blob/main/Core_Java/ForkJoinExample.java" TargetMode="Externa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0FE8-3648-EDBE-3BE6-F315F163EA0B}"/>
              </a:ext>
            </a:extLst>
          </p:cNvPr>
          <p:cNvSpPr>
            <a:spLocks noGrp="1"/>
          </p:cNvSpPr>
          <p:nvPr>
            <p:ph type="ctrTitle"/>
          </p:nvPr>
        </p:nvSpPr>
        <p:spPr>
          <a:xfrm>
            <a:off x="2151528" y="4862363"/>
            <a:ext cx="5849571" cy="1828801"/>
          </a:xfrm>
        </p:spPr>
        <p:txBody>
          <a:bodyPr/>
          <a:lstStyle/>
          <a:p>
            <a:r>
              <a:rPr lang="en-US" dirty="0"/>
              <a:t>Core Java</a:t>
            </a:r>
          </a:p>
        </p:txBody>
      </p:sp>
      <p:pic>
        <p:nvPicPr>
          <p:cNvPr id="4" name="Picture 3">
            <a:extLst>
              <a:ext uri="{FF2B5EF4-FFF2-40B4-BE49-F238E27FC236}">
                <a16:creationId xmlns:a16="http://schemas.microsoft.com/office/drawing/2014/main" id="{01C0C56A-4620-5E41-46D8-3567F65BF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78016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DEAD2D-F911-FB7B-FC6B-4462914C6CE9}"/>
              </a:ext>
            </a:extLst>
          </p:cNvPr>
          <p:cNvSpPr/>
          <p:nvPr/>
        </p:nvSpPr>
        <p:spPr>
          <a:xfrm>
            <a:off x="1024128" y="4440115"/>
            <a:ext cx="1332210" cy="448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A85B431-D62A-3BAA-92E1-71F5E99F16B5}"/>
              </a:ext>
            </a:extLst>
          </p:cNvPr>
          <p:cNvSpPr/>
          <p:nvPr/>
        </p:nvSpPr>
        <p:spPr>
          <a:xfrm>
            <a:off x="1024128" y="2681654"/>
            <a:ext cx="1033272" cy="615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24128" y="2084832"/>
            <a:ext cx="9357527" cy="3356816"/>
          </a:xfrm>
          <a:prstGeom prst="rect">
            <a:avLst/>
          </a:prstGeom>
        </p:spPr>
        <p:txBody>
          <a:bodyPr wrap="square">
            <a:spAutoFit/>
          </a:bodyPr>
          <a:lstStyle/>
          <a:p>
            <a:pPr>
              <a:lnSpc>
                <a:spcPct val="150000"/>
              </a:lnSpc>
            </a:pPr>
            <a:r>
              <a:rPr lang="en-IN" sz="2400" dirty="0"/>
              <a:t>Which of the following do not denote a primitive data value in Java?</a:t>
            </a:r>
          </a:p>
          <a:p>
            <a:pPr>
              <a:lnSpc>
                <a:spcPct val="150000"/>
              </a:lnSpc>
            </a:pPr>
            <a:r>
              <a:rPr lang="en-IN" sz="2400" dirty="0"/>
              <a:t>(a) "t"</a:t>
            </a:r>
          </a:p>
          <a:p>
            <a:pPr>
              <a:lnSpc>
                <a:spcPct val="150000"/>
              </a:lnSpc>
            </a:pPr>
            <a:r>
              <a:rPr lang="en-IN" sz="2400" dirty="0"/>
              <a:t>(b) 'k'</a:t>
            </a:r>
          </a:p>
          <a:p>
            <a:pPr>
              <a:lnSpc>
                <a:spcPct val="150000"/>
              </a:lnSpc>
            </a:pPr>
            <a:r>
              <a:rPr lang="en-IN" sz="2400" dirty="0"/>
              <a:t>(c) 50.5F</a:t>
            </a:r>
          </a:p>
          <a:p>
            <a:pPr>
              <a:lnSpc>
                <a:spcPct val="150000"/>
              </a:lnSpc>
            </a:pPr>
            <a:r>
              <a:rPr lang="en-IN" sz="2400" dirty="0"/>
              <a:t>(d) "hello"</a:t>
            </a:r>
          </a:p>
          <a:p>
            <a:pPr>
              <a:lnSpc>
                <a:spcPct val="150000"/>
              </a:lnSpc>
            </a:pPr>
            <a:r>
              <a:rPr lang="en-IN" sz="2400" dirty="0"/>
              <a:t>(e) False</a:t>
            </a:r>
          </a:p>
        </p:txBody>
      </p:sp>
      <p:sp>
        <p:nvSpPr>
          <p:cNvPr id="4" name="Title 3">
            <a:extLst>
              <a:ext uri="{FF2B5EF4-FFF2-40B4-BE49-F238E27FC236}">
                <a16:creationId xmlns:a16="http://schemas.microsoft.com/office/drawing/2014/main" id="{A0A58DAF-4CB0-D479-B203-77F0CAA43670}"/>
              </a:ext>
            </a:extLst>
          </p:cNvPr>
          <p:cNvSpPr>
            <a:spLocks noGrp="1"/>
          </p:cNvSpPr>
          <p:nvPr>
            <p:ph type="title"/>
          </p:nvPr>
        </p:nvSpPr>
        <p:spPr/>
        <p:txBody>
          <a:bodyPr/>
          <a:lstStyle/>
          <a:p>
            <a:r>
              <a:rPr lang="en-IN" dirty="0"/>
              <a:t>Review Question</a:t>
            </a:r>
          </a:p>
        </p:txBody>
      </p:sp>
      <p:pic>
        <p:nvPicPr>
          <p:cNvPr id="9" name="Picture 8">
            <a:extLst>
              <a:ext uri="{FF2B5EF4-FFF2-40B4-BE49-F238E27FC236}">
                <a16:creationId xmlns:a16="http://schemas.microsoft.com/office/drawing/2014/main" id="{DB1F4F6E-9994-89EA-4E47-EB59255B6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8266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70B061CC-D8C1-4937-BF88-43448795EC32}"/>
              </a:ext>
            </a:extLst>
          </p:cNvPr>
          <p:cNvSpPr>
            <a:spLocks noGrp="1" noChangeArrowheads="1"/>
          </p:cNvSpPr>
          <p:nvPr>
            <p:ph type="title"/>
          </p:nvPr>
        </p:nvSpPr>
        <p:spPr>
          <a:xfrm>
            <a:off x="945776" y="600635"/>
            <a:ext cx="7772400" cy="1428750"/>
          </a:xfrm>
        </p:spPr>
        <p:txBody>
          <a:bodyPr/>
          <a:lstStyle/>
          <a:p>
            <a:r>
              <a:rPr lang="en-US" altLang="en-US" dirty="0"/>
              <a:t>Declaring Exceptions</a:t>
            </a:r>
            <a:endParaRPr lang="en-US" altLang="en-US" b="1" dirty="0"/>
          </a:p>
        </p:txBody>
      </p:sp>
      <p:sp>
        <p:nvSpPr>
          <p:cNvPr id="23556" name="Rectangle 3">
            <a:extLst>
              <a:ext uri="{FF2B5EF4-FFF2-40B4-BE49-F238E27FC236}">
                <a16:creationId xmlns:a16="http://schemas.microsoft.com/office/drawing/2014/main" id="{D6D029F3-B168-4EF4-AD58-7417D950014E}"/>
              </a:ext>
            </a:extLst>
          </p:cNvPr>
          <p:cNvSpPr>
            <a:spLocks noGrp="1" noChangeArrowheads="1"/>
          </p:cNvSpPr>
          <p:nvPr>
            <p:ph idx="1"/>
          </p:nvPr>
        </p:nvSpPr>
        <p:spPr>
          <a:xfrm>
            <a:off x="1062318" y="2264464"/>
            <a:ext cx="8077200" cy="4343400"/>
          </a:xfrm>
        </p:spPr>
        <p:txBody>
          <a:bodyPr/>
          <a:lstStyle/>
          <a:p>
            <a:pPr marL="0" indent="0">
              <a:spcBef>
                <a:spcPct val="0"/>
              </a:spcBef>
              <a:buNone/>
            </a:pPr>
            <a:r>
              <a:rPr lang="en-US" altLang="en-US" dirty="0">
                <a:cs typeface="Times New Roman" panose="02020603050405020304" pitchFamily="18" charset="0"/>
              </a:rPr>
              <a:t>Every method must state the types of checked exceptions it might throw. This is known as </a:t>
            </a:r>
            <a:r>
              <a:rPr lang="en-US" altLang="en-US" i="1" dirty="0">
                <a:cs typeface="Times New Roman" panose="02020603050405020304" pitchFamily="18" charset="0"/>
              </a:rPr>
              <a:t>declaring exceptions</a:t>
            </a:r>
            <a:r>
              <a:rPr lang="en-US" altLang="en-US" dirty="0">
                <a:cs typeface="Times New Roman" panose="02020603050405020304" pitchFamily="18" charset="0"/>
              </a:rPr>
              <a:t>. </a:t>
            </a:r>
          </a:p>
          <a:p>
            <a:pPr marL="0" indent="0">
              <a:spcBef>
                <a:spcPct val="0"/>
              </a:spcBef>
              <a:buNone/>
            </a:pPr>
            <a:endParaRPr lang="en-US" altLang="en-US" dirty="0">
              <a:cs typeface="Times New Roman" panose="02020603050405020304" pitchFamily="18" charset="0"/>
            </a:endParaRPr>
          </a:p>
          <a:p>
            <a:pPr marL="0" indent="0">
              <a:spcBef>
                <a:spcPct val="0"/>
              </a:spcBef>
              <a:buNone/>
            </a:pPr>
            <a:r>
              <a:rPr lang="en-US" altLang="en-US" sz="3000" dirty="0"/>
              <a:t>public void </a:t>
            </a:r>
            <a:r>
              <a:rPr lang="en-US" altLang="en-US" sz="3000" dirty="0" err="1"/>
              <a:t>myMethod</a:t>
            </a:r>
            <a:r>
              <a:rPr lang="en-US" altLang="en-US" sz="3000" dirty="0"/>
              <a:t>()</a:t>
            </a:r>
          </a:p>
          <a:p>
            <a:pPr marL="0" indent="0">
              <a:spcBef>
                <a:spcPct val="0"/>
              </a:spcBef>
              <a:buNone/>
            </a:pPr>
            <a:r>
              <a:rPr lang="en-US" altLang="en-US" sz="3000" dirty="0"/>
              <a:t>   throws </a:t>
            </a:r>
            <a:r>
              <a:rPr lang="en-US" altLang="en-US" sz="3000" dirty="0" err="1"/>
              <a:t>IOException</a:t>
            </a:r>
            <a:endParaRPr lang="en-US" altLang="en-US" sz="3000" dirty="0"/>
          </a:p>
          <a:p>
            <a:pPr marL="0" indent="0">
              <a:spcBef>
                <a:spcPct val="100000"/>
              </a:spcBef>
              <a:buNone/>
            </a:pPr>
            <a:r>
              <a:rPr lang="en-US" altLang="en-US" sz="3000" dirty="0"/>
              <a:t>public void </a:t>
            </a:r>
            <a:r>
              <a:rPr lang="en-US" altLang="en-US" sz="3000" dirty="0" err="1"/>
              <a:t>myMethod</a:t>
            </a:r>
            <a:r>
              <a:rPr lang="en-US" altLang="en-US" sz="3000" dirty="0"/>
              <a:t>()</a:t>
            </a:r>
          </a:p>
          <a:p>
            <a:pPr marL="0" indent="0">
              <a:spcBef>
                <a:spcPct val="0"/>
              </a:spcBef>
              <a:buNone/>
            </a:pPr>
            <a:r>
              <a:rPr lang="en-US" altLang="en-US" sz="3000" dirty="0"/>
              <a:t>   throws </a:t>
            </a:r>
            <a:r>
              <a:rPr lang="en-US" altLang="en-US" sz="3000" dirty="0" err="1"/>
              <a:t>IOException</a:t>
            </a:r>
            <a:r>
              <a:rPr lang="en-US" altLang="en-US" sz="3000" dirty="0"/>
              <a:t>, </a:t>
            </a:r>
            <a:r>
              <a:rPr lang="en-US" altLang="en-US" sz="3000" dirty="0" err="1"/>
              <a:t>OtherException</a:t>
            </a:r>
            <a:endParaRPr lang="en-US" altLang="en-US" sz="3000" dirty="0"/>
          </a:p>
        </p:txBody>
      </p:sp>
      <p:sp>
        <p:nvSpPr>
          <p:cNvPr id="23554" name="Slide Number Placeholder 4">
            <a:extLst>
              <a:ext uri="{FF2B5EF4-FFF2-40B4-BE49-F238E27FC236}">
                <a16:creationId xmlns:a16="http://schemas.microsoft.com/office/drawing/2014/main" id="{E63761FE-05A3-42D8-BB59-C3B61F71A35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BBA9576-7DBE-4E9D-897B-8E22423CDDE2}" type="slidenum">
              <a:rPr lang="en-US" altLang="en-US" sz="1400"/>
              <a:pPr/>
              <a:t>100</a:t>
            </a:fld>
            <a:endParaRPr lang="en-US" altLang="en-US" sz="1400"/>
          </a:p>
        </p:txBody>
      </p:sp>
      <p:pic>
        <p:nvPicPr>
          <p:cNvPr id="5" name="Picture 4">
            <a:extLst>
              <a:ext uri="{FF2B5EF4-FFF2-40B4-BE49-F238E27FC236}">
                <a16:creationId xmlns:a16="http://schemas.microsoft.com/office/drawing/2014/main" id="{1C8EFA04-A12E-B8FF-6F79-88242A64A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90C9E13A-B086-4665-B39A-CCEC053021A8}"/>
              </a:ext>
            </a:extLst>
          </p:cNvPr>
          <p:cNvSpPr>
            <a:spLocks noGrp="1" noChangeArrowheads="1"/>
          </p:cNvSpPr>
          <p:nvPr>
            <p:ph type="title"/>
          </p:nvPr>
        </p:nvSpPr>
        <p:spPr>
          <a:xfrm>
            <a:off x="959224" y="625848"/>
            <a:ext cx="7772400" cy="1428750"/>
          </a:xfrm>
        </p:spPr>
        <p:txBody>
          <a:bodyPr/>
          <a:lstStyle/>
          <a:p>
            <a:r>
              <a:rPr lang="en-US" altLang="en-US" dirty="0"/>
              <a:t>Throwing Exceptions</a:t>
            </a:r>
            <a:endParaRPr lang="en-US" altLang="en-US" b="1" dirty="0"/>
          </a:p>
        </p:txBody>
      </p:sp>
      <p:sp>
        <p:nvSpPr>
          <p:cNvPr id="24580" name="Rectangle 3">
            <a:extLst>
              <a:ext uri="{FF2B5EF4-FFF2-40B4-BE49-F238E27FC236}">
                <a16:creationId xmlns:a16="http://schemas.microsoft.com/office/drawing/2014/main" id="{150EAE05-DC00-4DCD-A059-5EFC900A6D09}"/>
              </a:ext>
            </a:extLst>
          </p:cNvPr>
          <p:cNvSpPr>
            <a:spLocks noGrp="1" noChangeArrowheads="1"/>
          </p:cNvSpPr>
          <p:nvPr>
            <p:ph idx="1"/>
          </p:nvPr>
        </p:nvSpPr>
        <p:spPr>
          <a:xfrm>
            <a:off x="1134036" y="2279704"/>
            <a:ext cx="8382000" cy="4191000"/>
          </a:xfrm>
        </p:spPr>
        <p:txBody>
          <a:bodyPr/>
          <a:lstStyle/>
          <a:p>
            <a:pPr marL="0" indent="0" algn="just">
              <a:lnSpc>
                <a:spcPct val="90000"/>
              </a:lnSpc>
              <a:buNone/>
            </a:pPr>
            <a:r>
              <a:rPr lang="en-US" altLang="en-US" dirty="0">
                <a:cs typeface="Times New Roman" panose="02020603050405020304" pitchFamily="18" charset="0"/>
              </a:rPr>
              <a:t>When the program detects an error, the program can create an instance of an appropriate exception type and throw it. This is known as </a:t>
            </a:r>
            <a:r>
              <a:rPr lang="en-US" altLang="en-US" i="1" dirty="0">
                <a:cs typeface="Times New Roman" panose="02020603050405020304" pitchFamily="18" charset="0"/>
              </a:rPr>
              <a:t>throwing an exception</a:t>
            </a:r>
            <a:r>
              <a:rPr lang="en-US" altLang="en-US" dirty="0">
                <a:cs typeface="Times New Roman" panose="02020603050405020304" pitchFamily="18" charset="0"/>
              </a:rPr>
              <a:t>. Here is an example, </a:t>
            </a:r>
          </a:p>
          <a:p>
            <a:pPr marL="0" indent="0">
              <a:lnSpc>
                <a:spcPct val="90000"/>
              </a:lnSpc>
              <a:buNone/>
            </a:pPr>
            <a:endParaRPr lang="en-US" altLang="en-US" dirty="0">
              <a:cs typeface="Times New Roman" panose="02020603050405020304" pitchFamily="18" charset="0"/>
            </a:endParaRPr>
          </a:p>
          <a:p>
            <a:pPr marL="0" indent="0">
              <a:lnSpc>
                <a:spcPct val="90000"/>
              </a:lnSpc>
              <a:buNone/>
            </a:pPr>
            <a:r>
              <a:rPr lang="en-US" altLang="en-US" sz="3000" dirty="0"/>
              <a:t>throw new </a:t>
            </a:r>
            <a:r>
              <a:rPr lang="en-US" altLang="en-US" sz="3000" dirty="0" err="1"/>
              <a:t>TheException</a:t>
            </a:r>
            <a:r>
              <a:rPr lang="en-US" altLang="en-US" sz="3000" dirty="0"/>
              <a:t>(); </a:t>
            </a:r>
          </a:p>
          <a:p>
            <a:pPr marL="0" indent="0">
              <a:lnSpc>
                <a:spcPct val="90000"/>
              </a:lnSpc>
              <a:spcBef>
                <a:spcPct val="100000"/>
              </a:spcBef>
              <a:buNone/>
            </a:pPr>
            <a:r>
              <a:rPr lang="en-US" altLang="en-US" sz="3000" dirty="0" err="1"/>
              <a:t>TheException</a:t>
            </a:r>
            <a:r>
              <a:rPr lang="en-US" altLang="en-US" sz="3000" dirty="0"/>
              <a:t> ex = new </a:t>
            </a:r>
            <a:r>
              <a:rPr lang="en-US" altLang="en-US" sz="3000" dirty="0" err="1"/>
              <a:t>TheException</a:t>
            </a:r>
            <a:r>
              <a:rPr lang="en-US" altLang="en-US" sz="3000" dirty="0"/>
              <a:t>();</a:t>
            </a:r>
            <a:br>
              <a:rPr lang="en-US" altLang="en-US" sz="3000" dirty="0"/>
            </a:br>
            <a:r>
              <a:rPr lang="en-US" altLang="en-US" sz="3000" dirty="0"/>
              <a:t>throw ex;</a:t>
            </a:r>
          </a:p>
        </p:txBody>
      </p:sp>
      <p:sp>
        <p:nvSpPr>
          <p:cNvPr id="24578" name="Slide Number Placeholder 4">
            <a:extLst>
              <a:ext uri="{FF2B5EF4-FFF2-40B4-BE49-F238E27FC236}">
                <a16:creationId xmlns:a16="http://schemas.microsoft.com/office/drawing/2014/main" id="{876D72DD-97A3-49C9-BD18-48873DE70DA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7D6FE13-2AB8-48ED-8879-D61C9902EA2F}" type="slidenum">
              <a:rPr lang="en-US" altLang="en-US" sz="1400"/>
              <a:pPr/>
              <a:t>101</a:t>
            </a:fld>
            <a:endParaRPr lang="en-US" altLang="en-US" sz="1400"/>
          </a:p>
        </p:txBody>
      </p:sp>
      <p:pic>
        <p:nvPicPr>
          <p:cNvPr id="5" name="Picture 4">
            <a:extLst>
              <a:ext uri="{FF2B5EF4-FFF2-40B4-BE49-F238E27FC236}">
                <a16:creationId xmlns:a16="http://schemas.microsoft.com/office/drawing/2014/main" id="{F26564C8-94E8-C138-D50F-1CE79943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24D82E58-6C07-47EA-A33B-4F7749C6479B}"/>
              </a:ext>
            </a:extLst>
          </p:cNvPr>
          <p:cNvSpPr>
            <a:spLocks noGrp="1" noChangeArrowheads="1"/>
          </p:cNvSpPr>
          <p:nvPr>
            <p:ph type="title"/>
          </p:nvPr>
        </p:nvSpPr>
        <p:spPr>
          <a:xfrm>
            <a:off x="1071282" y="636494"/>
            <a:ext cx="7772400" cy="1447800"/>
          </a:xfrm>
        </p:spPr>
        <p:txBody>
          <a:bodyPr/>
          <a:lstStyle/>
          <a:p>
            <a:r>
              <a:rPr lang="en-US" altLang="en-US" dirty="0"/>
              <a:t>Throwing Exceptions Example</a:t>
            </a:r>
          </a:p>
        </p:txBody>
      </p:sp>
      <p:sp>
        <p:nvSpPr>
          <p:cNvPr id="152579" name="Rectangle 3">
            <a:extLst>
              <a:ext uri="{FF2B5EF4-FFF2-40B4-BE49-F238E27FC236}">
                <a16:creationId xmlns:a16="http://schemas.microsoft.com/office/drawing/2014/main" id="{7CB51E8A-E718-4423-B5BB-8DCB7DFBAD03}"/>
              </a:ext>
            </a:extLst>
          </p:cNvPr>
          <p:cNvSpPr>
            <a:spLocks noGrp="1" noChangeArrowheads="1"/>
          </p:cNvSpPr>
          <p:nvPr>
            <p:ph idx="1"/>
          </p:nvPr>
        </p:nvSpPr>
        <p:spPr>
          <a:xfrm>
            <a:off x="1187824" y="2505636"/>
            <a:ext cx="8686800" cy="4495800"/>
          </a:xfrm>
        </p:spPr>
        <p:txBody>
          <a:bodyPr/>
          <a:lstStyle/>
          <a:p>
            <a:pPr>
              <a:spcBef>
                <a:spcPct val="0"/>
              </a:spcBef>
              <a:buFont typeface="Monotype Sorts" pitchFamily="2" charset="2"/>
              <a:buNone/>
              <a:defRPr/>
            </a:pPr>
            <a:r>
              <a:rPr lang="en-US" b="1" dirty="0">
                <a:solidFill>
                  <a:schemeClr val="bg2"/>
                </a:solidFill>
                <a:latin typeface="Courier" charset="0"/>
                <a:cs typeface="Times New Roman" panose="02020603050405020304" pitchFamily="18" charset="0"/>
              </a:rPr>
              <a:t>   </a:t>
            </a:r>
            <a:r>
              <a:rPr lang="en-US" sz="2000" b="1" dirty="0">
                <a:solidFill>
                  <a:schemeClr val="tx1"/>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sz="2000" b="1" dirty="0">
                <a:solidFill>
                  <a:schemeClr val="tx1"/>
                </a:solidFill>
                <a:latin typeface="Courier New" panose="02070309020205020404" pitchFamily="49" charset="0"/>
                <a:cs typeface="Times New Roman" panose="02020603050405020304" pitchFamily="18" charset="0"/>
              </a:rPr>
              <a:t>  public void </a:t>
            </a:r>
            <a:r>
              <a:rPr lang="en-US" sz="2000" b="1" dirty="0" err="1">
                <a:solidFill>
                  <a:schemeClr val="tx1"/>
                </a:solidFill>
                <a:latin typeface="Courier New" panose="02070309020205020404" pitchFamily="49" charset="0"/>
                <a:cs typeface="Times New Roman" panose="02020603050405020304" pitchFamily="18" charset="0"/>
              </a:rPr>
              <a:t>setRadius</a:t>
            </a:r>
            <a:r>
              <a:rPr lang="en-US" sz="2000" b="1" dirty="0">
                <a:solidFill>
                  <a:schemeClr val="tx1"/>
                </a:solidFill>
                <a:latin typeface="Courier New" panose="02070309020205020404" pitchFamily="49" charset="0"/>
                <a:cs typeface="Times New Roman" panose="02020603050405020304" pitchFamily="18" charset="0"/>
              </a:rPr>
              <a:t>(double </a:t>
            </a:r>
            <a:r>
              <a:rPr lang="en-US" sz="2000" b="1" dirty="0" err="1">
                <a:solidFill>
                  <a:schemeClr val="tx1"/>
                </a:solidFill>
                <a:latin typeface="Courier New" panose="02070309020205020404" pitchFamily="49" charset="0"/>
                <a:cs typeface="Times New Roman" panose="02020603050405020304" pitchFamily="18" charset="0"/>
              </a:rPr>
              <a:t>newRadius</a:t>
            </a:r>
            <a:r>
              <a:rPr lang="en-US" sz="2000" b="1" dirty="0">
                <a:solidFill>
                  <a:schemeClr val="tx1"/>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a:solidFill>
                  <a:schemeClr val="tx1"/>
                </a:solidFill>
                <a:latin typeface="Courier New" panose="02070309020205020404" pitchFamily="49" charset="0"/>
                <a:cs typeface="Times New Roman" panose="02020603050405020304" pitchFamily="18" charset="0"/>
              </a:rPr>
              <a:t>    if (</a:t>
            </a:r>
            <a:r>
              <a:rPr lang="en-US" sz="2000" b="1" dirty="0" err="1">
                <a:solidFill>
                  <a:schemeClr val="tx1"/>
                </a:solidFill>
                <a:latin typeface="Courier New" panose="02070309020205020404" pitchFamily="49" charset="0"/>
                <a:cs typeface="Times New Roman" panose="02020603050405020304" pitchFamily="18" charset="0"/>
              </a:rPr>
              <a:t>newRadius</a:t>
            </a:r>
            <a:r>
              <a:rPr lang="en-US" sz="2000" b="1" dirty="0">
                <a:solidFill>
                  <a:schemeClr val="tx1"/>
                </a:solidFill>
                <a:latin typeface="Courier New" panose="02070309020205020404" pitchFamily="49" charset="0"/>
                <a:cs typeface="Times New Roman" panose="02020603050405020304" pitchFamily="18" charset="0"/>
              </a:rPr>
              <a:t> &gt;= 0)</a:t>
            </a:r>
          </a:p>
          <a:p>
            <a:pPr>
              <a:spcBef>
                <a:spcPct val="0"/>
              </a:spcBef>
              <a:buFont typeface="Monotype Sorts" pitchFamily="2" charset="2"/>
              <a:buNone/>
              <a:defRPr/>
            </a:pPr>
            <a:r>
              <a:rPr lang="en-US" sz="2000" b="1" dirty="0">
                <a:solidFill>
                  <a:schemeClr val="tx1"/>
                </a:solidFill>
                <a:latin typeface="Courier New" panose="02070309020205020404" pitchFamily="49" charset="0"/>
                <a:cs typeface="Times New Roman" panose="02020603050405020304" pitchFamily="18" charset="0"/>
              </a:rPr>
              <a:t>      radius =  </a:t>
            </a:r>
            <a:r>
              <a:rPr lang="en-US" sz="2000" b="1" dirty="0" err="1">
                <a:solidFill>
                  <a:schemeClr val="tx1"/>
                </a:solidFill>
                <a:latin typeface="Courier New" panose="02070309020205020404" pitchFamily="49" charset="0"/>
                <a:cs typeface="Times New Roman" panose="02020603050405020304" pitchFamily="18" charset="0"/>
              </a:rPr>
              <a:t>newRadius</a:t>
            </a:r>
            <a:r>
              <a:rPr lang="en-US" sz="2000" b="1" dirty="0">
                <a:solidFill>
                  <a:schemeClr val="tx1"/>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a:solidFill>
                  <a:schemeClr val="tx1"/>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latin typeface="Courier New" panose="02070309020205020404" pitchFamily="49" charset="0"/>
                <a:cs typeface="Times New Roman" panose="02020603050405020304" pitchFamily="18" charset="0"/>
              </a:rPr>
              <a:t>throw new </a:t>
            </a:r>
            <a:r>
              <a:rPr lang="en-US" sz="2000" b="1" dirty="0" err="1">
                <a:solidFill>
                  <a:srgbClr val="FF3300"/>
                </a:solidFill>
                <a:latin typeface="Courier New" panose="02070309020205020404" pitchFamily="49" charset="0"/>
                <a:cs typeface="Times New Roman" panose="02020603050405020304" pitchFamily="18" charset="0"/>
              </a:rPr>
              <a:t>IllegalArgumentException</a:t>
            </a:r>
            <a:r>
              <a:rPr lang="en-US" sz="2000" b="1" dirty="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p>
        </p:txBody>
      </p:sp>
      <p:sp>
        <p:nvSpPr>
          <p:cNvPr id="25602" name="Slide Number Placeholder 4">
            <a:extLst>
              <a:ext uri="{FF2B5EF4-FFF2-40B4-BE49-F238E27FC236}">
                <a16:creationId xmlns:a16="http://schemas.microsoft.com/office/drawing/2014/main" id="{CAC837E9-5E56-42DD-869D-CF5382F9720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8A37C1C-C239-433A-B2DB-3F0200731738}" type="slidenum">
              <a:rPr lang="en-US" altLang="en-US" sz="1400"/>
              <a:pPr/>
              <a:t>102</a:t>
            </a:fld>
            <a:endParaRPr lang="en-US" altLang="en-US" sz="1400"/>
          </a:p>
        </p:txBody>
      </p:sp>
      <p:pic>
        <p:nvPicPr>
          <p:cNvPr id="5" name="Picture 4">
            <a:extLst>
              <a:ext uri="{FF2B5EF4-FFF2-40B4-BE49-F238E27FC236}">
                <a16:creationId xmlns:a16="http://schemas.microsoft.com/office/drawing/2014/main" id="{49CCFCF0-F53E-D0E7-295C-AF0D28573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FD4BD36B-5CB9-4E40-808F-800E42578B36}"/>
              </a:ext>
            </a:extLst>
          </p:cNvPr>
          <p:cNvSpPr>
            <a:spLocks noGrp="1" noChangeArrowheads="1"/>
          </p:cNvSpPr>
          <p:nvPr>
            <p:ph type="title"/>
          </p:nvPr>
        </p:nvSpPr>
        <p:spPr>
          <a:xfrm>
            <a:off x="954741" y="1021977"/>
            <a:ext cx="7772400" cy="609600"/>
          </a:xfrm>
        </p:spPr>
        <p:txBody>
          <a:bodyPr>
            <a:normAutofit/>
          </a:bodyPr>
          <a:lstStyle/>
          <a:p>
            <a:r>
              <a:rPr lang="en-US" altLang="en-US" sz="4000" dirty="0"/>
              <a:t>Catching Exceptions</a:t>
            </a:r>
            <a:endParaRPr lang="en-US" altLang="en-US" sz="4000" b="1" dirty="0"/>
          </a:p>
        </p:txBody>
      </p:sp>
      <p:sp>
        <p:nvSpPr>
          <p:cNvPr id="26628" name="Rectangle 3">
            <a:extLst>
              <a:ext uri="{FF2B5EF4-FFF2-40B4-BE49-F238E27FC236}">
                <a16:creationId xmlns:a16="http://schemas.microsoft.com/office/drawing/2014/main" id="{326058AF-756D-454E-BCB8-4BB6EEB6D1BE}"/>
              </a:ext>
            </a:extLst>
          </p:cNvPr>
          <p:cNvSpPr>
            <a:spLocks noGrp="1" noChangeArrowheads="1"/>
          </p:cNvSpPr>
          <p:nvPr>
            <p:ph idx="1"/>
          </p:nvPr>
        </p:nvSpPr>
        <p:spPr>
          <a:xfrm>
            <a:off x="1389529" y="2164977"/>
            <a:ext cx="8610600" cy="5029200"/>
          </a:xfrm>
        </p:spPr>
        <p:txBody>
          <a:bodyPr/>
          <a:lstStyle/>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try {</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  statements;  // Statements that may throw exceptions</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catch (Exception1 exVar1) {</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  handler for exception1;</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catch (Exception2 exVar2) { </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  handler for exception2;</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catch (</a:t>
            </a:r>
            <a:r>
              <a:rPr lang="en-US" altLang="en-US" sz="2000" b="1" dirty="0" err="1">
                <a:solidFill>
                  <a:schemeClr val="tx2"/>
                </a:solidFill>
                <a:latin typeface="Courier New" panose="02070309020205020404" pitchFamily="49" charset="0"/>
                <a:cs typeface="Times New Roman" panose="02020603050405020304" pitchFamily="18" charset="0"/>
              </a:rPr>
              <a:t>ExceptionN</a:t>
            </a:r>
            <a:r>
              <a:rPr lang="en-US" altLang="en-US" sz="2000" b="1" dirty="0">
                <a:solidFill>
                  <a:schemeClr val="tx2"/>
                </a:solidFill>
                <a:latin typeface="Courier New" panose="02070309020205020404" pitchFamily="49" charset="0"/>
                <a:cs typeface="Times New Roman" panose="02020603050405020304" pitchFamily="18" charset="0"/>
              </a:rPr>
              <a:t> exVar3) {</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  handler for </a:t>
            </a:r>
            <a:r>
              <a:rPr lang="en-US" altLang="en-US" sz="2000" b="1" dirty="0" err="1">
                <a:solidFill>
                  <a:schemeClr val="tx2"/>
                </a:solidFill>
                <a:latin typeface="Courier New" panose="02070309020205020404" pitchFamily="49" charset="0"/>
                <a:cs typeface="Times New Roman" panose="02020603050405020304" pitchFamily="18" charset="0"/>
              </a:rPr>
              <a:t>exceptionN</a:t>
            </a:r>
            <a:r>
              <a:rPr lang="en-US" altLang="en-US" sz="2000" b="1" dirty="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dirty="0">
                <a:solidFill>
                  <a:schemeClr val="tx2"/>
                </a:solidFill>
                <a:latin typeface="Courier New" panose="02070309020205020404" pitchFamily="49" charset="0"/>
                <a:cs typeface="Times New Roman" panose="02020603050405020304" pitchFamily="18" charset="0"/>
              </a:rPr>
              <a:t>}</a:t>
            </a:r>
            <a:r>
              <a:rPr lang="en-US" altLang="en-US" sz="2400" b="1" dirty="0">
                <a:solidFill>
                  <a:schemeClr val="tx2"/>
                </a:solidFill>
                <a:latin typeface="Courier New" panose="02070309020205020404" pitchFamily="49" charset="0"/>
              </a:rPr>
              <a:t> </a:t>
            </a:r>
          </a:p>
        </p:txBody>
      </p:sp>
      <p:sp>
        <p:nvSpPr>
          <p:cNvPr id="26626" name="Slide Number Placeholder 4">
            <a:extLst>
              <a:ext uri="{FF2B5EF4-FFF2-40B4-BE49-F238E27FC236}">
                <a16:creationId xmlns:a16="http://schemas.microsoft.com/office/drawing/2014/main" id="{98EE9C27-A3EF-4522-8EEB-8A29255490F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8A18243-7F3A-4A9F-A1AD-3BB8DB85A5FF}" type="slidenum">
              <a:rPr lang="en-US" altLang="en-US" sz="1400"/>
              <a:pPr/>
              <a:t>103</a:t>
            </a:fld>
            <a:endParaRPr lang="en-US" altLang="en-US" sz="1400"/>
          </a:p>
        </p:txBody>
      </p:sp>
      <p:pic>
        <p:nvPicPr>
          <p:cNvPr id="5" name="Picture 4">
            <a:extLst>
              <a:ext uri="{FF2B5EF4-FFF2-40B4-BE49-F238E27FC236}">
                <a16:creationId xmlns:a16="http://schemas.microsoft.com/office/drawing/2014/main" id="{B571D184-CE8D-D8E6-C972-8C640D1D8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B355ED90-A72F-46CC-97A2-7A43B2459C7F}"/>
              </a:ext>
            </a:extLst>
          </p:cNvPr>
          <p:cNvSpPr>
            <a:spLocks noGrp="1" noChangeArrowheads="1"/>
          </p:cNvSpPr>
          <p:nvPr>
            <p:ph type="title"/>
          </p:nvPr>
        </p:nvSpPr>
        <p:spPr>
          <a:xfrm>
            <a:off x="1045834" y="608816"/>
            <a:ext cx="7772400" cy="1447800"/>
          </a:xfrm>
        </p:spPr>
        <p:txBody>
          <a:bodyPr/>
          <a:lstStyle/>
          <a:p>
            <a:r>
              <a:rPr lang="en-US" altLang="en-US" dirty="0"/>
              <a:t>Catching Exceptions</a:t>
            </a:r>
            <a:endParaRPr lang="en-US" altLang="en-US" b="1" dirty="0"/>
          </a:p>
        </p:txBody>
      </p:sp>
      <p:sp>
        <p:nvSpPr>
          <p:cNvPr id="7171" name="Slide Number Placeholder 4">
            <a:extLst>
              <a:ext uri="{FF2B5EF4-FFF2-40B4-BE49-F238E27FC236}">
                <a16:creationId xmlns:a16="http://schemas.microsoft.com/office/drawing/2014/main" id="{5BF1D59D-361D-4F90-8C3B-B6F1A13CB55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8B36FCD-3A88-4A9F-B6DB-D6E997606DC9}" type="slidenum">
              <a:rPr lang="en-US" altLang="en-US" sz="1400"/>
              <a:pPr/>
              <a:t>104</a:t>
            </a:fld>
            <a:endParaRPr lang="en-US" altLang="en-US" sz="1400"/>
          </a:p>
        </p:txBody>
      </p:sp>
      <p:sp>
        <p:nvSpPr>
          <p:cNvPr id="7173" name="Rectangle 7">
            <a:extLst>
              <a:ext uri="{FF2B5EF4-FFF2-40B4-BE49-F238E27FC236}">
                <a16:creationId xmlns:a16="http://schemas.microsoft.com/office/drawing/2014/main" id="{B7A953E7-7EE3-4735-9834-725E48FEEE33}"/>
              </a:ext>
            </a:extLst>
          </p:cNvPr>
          <p:cNvSpPr>
            <a:spLocks noChangeArrowheads="1"/>
          </p:cNvSpPr>
          <p:nvPr/>
        </p:nvSpPr>
        <p:spPr bwMode="auto">
          <a:xfrm>
            <a:off x="3581400" y="2571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4" name="Rectangle 9">
            <a:extLst>
              <a:ext uri="{FF2B5EF4-FFF2-40B4-BE49-F238E27FC236}">
                <a16:creationId xmlns:a16="http://schemas.microsoft.com/office/drawing/2014/main" id="{91230544-7505-4DE0-A8DF-0A86753DB000}"/>
              </a:ext>
            </a:extLst>
          </p:cNvPr>
          <p:cNvSpPr>
            <a:spLocks noChangeArrowheads="1"/>
          </p:cNvSpPr>
          <p:nvPr/>
        </p:nvSpPr>
        <p:spPr bwMode="auto">
          <a:xfrm>
            <a:off x="3409950" y="2743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5" name="Rectangle 11">
            <a:extLst>
              <a:ext uri="{FF2B5EF4-FFF2-40B4-BE49-F238E27FC236}">
                <a16:creationId xmlns:a16="http://schemas.microsoft.com/office/drawing/2014/main" id="{0865344A-1722-4838-A447-CC5E4C2A4B9B}"/>
              </a:ext>
            </a:extLst>
          </p:cNvPr>
          <p:cNvSpPr>
            <a:spLocks noChangeArrowheads="1"/>
          </p:cNvSpPr>
          <p:nvPr/>
        </p:nvSpPr>
        <p:spPr bwMode="auto">
          <a:xfrm>
            <a:off x="1524001" y="20250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7170" name="Object 10">
            <a:extLst>
              <a:ext uri="{FF2B5EF4-FFF2-40B4-BE49-F238E27FC236}">
                <a16:creationId xmlns:a16="http://schemas.microsoft.com/office/drawing/2014/main" id="{CD85473B-D386-4DC3-B9EB-6F7ECD6280E8}"/>
              </a:ext>
            </a:extLst>
          </p:cNvPr>
          <p:cNvGraphicFramePr>
            <a:graphicFrameLocks noChangeAspect="1"/>
          </p:cNvGraphicFramePr>
          <p:nvPr>
            <p:extLst>
              <p:ext uri="{D42A27DB-BD31-4B8C-83A1-F6EECF244321}">
                <p14:modId xmlns:p14="http://schemas.microsoft.com/office/powerpoint/2010/main" val="2537402364"/>
              </p:ext>
            </p:extLst>
          </p:nvPr>
        </p:nvGraphicFramePr>
        <p:xfrm>
          <a:off x="1174634" y="2025007"/>
          <a:ext cx="9842732" cy="4299360"/>
        </p:xfrm>
        <a:graphic>
          <a:graphicData uri="http://schemas.openxmlformats.org/presentationml/2006/ole">
            <mc:AlternateContent xmlns:mc="http://schemas.openxmlformats.org/markup-compatibility/2006">
              <mc:Choice xmlns:v="urn:schemas-microsoft-com:vml" Requires="v">
                <p:oleObj name="Picture" r:id="rId2" imgW="5375148" imgH="2340864" progId="Word.Picture.8">
                  <p:embed/>
                </p:oleObj>
              </mc:Choice>
              <mc:Fallback>
                <p:oleObj name="Picture" r:id="rId2" imgW="5375148" imgH="2340864" progId="Word.Picture.8">
                  <p:embed/>
                  <p:pic>
                    <p:nvPicPr>
                      <p:cNvPr id="7170" name="Object 10">
                        <a:extLst>
                          <a:ext uri="{FF2B5EF4-FFF2-40B4-BE49-F238E27FC236}">
                            <a16:creationId xmlns:a16="http://schemas.microsoft.com/office/drawing/2014/main" id="{CD85473B-D386-4DC3-B9EB-6F7ECD628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634" y="2025007"/>
                        <a:ext cx="9842732" cy="4299360"/>
                      </a:xfrm>
                      <a:prstGeom prst="rect">
                        <a:avLst/>
                      </a:prstGeom>
                      <a:noFill/>
                      <a:ln>
                        <a:noFill/>
                      </a:ln>
                    </p:spPr>
                  </p:pic>
                </p:oleObj>
              </mc:Fallback>
            </mc:AlternateContent>
          </a:graphicData>
        </a:graphic>
      </p:graphicFrame>
      <p:pic>
        <p:nvPicPr>
          <p:cNvPr id="8" name="Picture 7">
            <a:extLst>
              <a:ext uri="{FF2B5EF4-FFF2-40B4-BE49-F238E27FC236}">
                <a16:creationId xmlns:a16="http://schemas.microsoft.com/office/drawing/2014/main" id="{8B6DEB83-E48C-E4B4-C8CD-F560F63A0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C51DC7E6-225C-43EB-81DA-8014C1222723}"/>
              </a:ext>
            </a:extLst>
          </p:cNvPr>
          <p:cNvSpPr>
            <a:spLocks noGrp="1" noChangeArrowheads="1"/>
          </p:cNvSpPr>
          <p:nvPr>
            <p:ph type="title"/>
          </p:nvPr>
        </p:nvSpPr>
        <p:spPr>
          <a:xfrm>
            <a:off x="1185582" y="976758"/>
            <a:ext cx="8458200" cy="685800"/>
          </a:xfrm>
        </p:spPr>
        <p:txBody>
          <a:bodyPr>
            <a:normAutofit/>
          </a:bodyPr>
          <a:lstStyle/>
          <a:p>
            <a:r>
              <a:rPr lang="en-US" altLang="en-US" sz="4000" dirty="0"/>
              <a:t>Catch or Declare Checked Exceptions</a:t>
            </a:r>
            <a:endParaRPr lang="en-US" altLang="en-US" dirty="0">
              <a:latin typeface="Book Antiqua" panose="02040602050305030304" pitchFamily="18" charset="0"/>
            </a:endParaRPr>
          </a:p>
        </p:txBody>
      </p:sp>
      <p:sp>
        <p:nvSpPr>
          <p:cNvPr id="8197" name="Rectangle 3">
            <a:extLst>
              <a:ext uri="{FF2B5EF4-FFF2-40B4-BE49-F238E27FC236}">
                <a16:creationId xmlns:a16="http://schemas.microsoft.com/office/drawing/2014/main" id="{AACBDD84-79C3-4BDF-A51B-F42D73D46393}"/>
              </a:ext>
            </a:extLst>
          </p:cNvPr>
          <p:cNvSpPr>
            <a:spLocks noGrp="1" noChangeArrowheads="1"/>
          </p:cNvSpPr>
          <p:nvPr>
            <p:ph idx="1"/>
          </p:nvPr>
        </p:nvSpPr>
        <p:spPr>
          <a:xfrm>
            <a:off x="1599407" y="2505372"/>
            <a:ext cx="8763000" cy="2286000"/>
          </a:xfrm>
        </p:spPr>
        <p:txBody>
          <a:bodyPr/>
          <a:lstStyle/>
          <a:p>
            <a:pPr marL="0" indent="0">
              <a:buNone/>
            </a:pPr>
            <a:r>
              <a:rPr lang="en-US" altLang="en-US" sz="3500" dirty="0">
                <a:cs typeface="Courier New" panose="02070309020205020404" pitchFamily="49" charset="0"/>
              </a:rPr>
              <a:t>Suppose p2 is defined as follows:</a:t>
            </a:r>
          </a:p>
        </p:txBody>
      </p:sp>
      <p:sp>
        <p:nvSpPr>
          <p:cNvPr id="8195" name="Slide Number Placeholder 4">
            <a:extLst>
              <a:ext uri="{FF2B5EF4-FFF2-40B4-BE49-F238E27FC236}">
                <a16:creationId xmlns:a16="http://schemas.microsoft.com/office/drawing/2014/main" id="{ECA28237-51FF-4900-89D1-2D1855DFD74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DAB5E38-10EA-40DB-B06E-520CAC2C88AF}" type="slidenum">
              <a:rPr lang="en-US" altLang="en-US" sz="1400"/>
              <a:pPr/>
              <a:t>105</a:t>
            </a:fld>
            <a:endParaRPr lang="en-US" altLang="en-US" sz="1400"/>
          </a:p>
        </p:txBody>
      </p:sp>
      <p:sp>
        <p:nvSpPr>
          <p:cNvPr id="8198" name="Rectangle 8">
            <a:extLst>
              <a:ext uri="{FF2B5EF4-FFF2-40B4-BE49-F238E27FC236}">
                <a16:creationId xmlns:a16="http://schemas.microsoft.com/office/drawing/2014/main" id="{2EC4E499-32E0-4CD9-A12C-E4346363426F}"/>
              </a:ext>
            </a:extLst>
          </p:cNvPr>
          <p:cNvSpPr>
            <a:spLocks noChangeArrowheads="1"/>
          </p:cNvSpPr>
          <p:nvPr/>
        </p:nvSpPr>
        <p:spPr bwMode="auto">
          <a:xfrm>
            <a:off x="3886200" y="27479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8194" name="Object 7">
            <a:extLst>
              <a:ext uri="{FF2B5EF4-FFF2-40B4-BE49-F238E27FC236}">
                <a16:creationId xmlns:a16="http://schemas.microsoft.com/office/drawing/2014/main" id="{CDBDCCA5-DA23-4D36-A082-0C8371757F50}"/>
              </a:ext>
            </a:extLst>
          </p:cNvPr>
          <p:cNvGraphicFramePr>
            <a:graphicFrameLocks noChangeAspect="1"/>
          </p:cNvGraphicFramePr>
          <p:nvPr/>
        </p:nvGraphicFramePr>
        <p:xfrm>
          <a:off x="2762251" y="3505201"/>
          <a:ext cx="6437313" cy="2606675"/>
        </p:xfrm>
        <a:graphic>
          <a:graphicData uri="http://schemas.openxmlformats.org/presentationml/2006/ole">
            <mc:AlternateContent xmlns:mc="http://schemas.openxmlformats.org/markup-compatibility/2006">
              <mc:Choice xmlns:v="urn:schemas-microsoft-com:vml" Requires="v">
                <p:oleObj name="Picture" r:id="rId2" imgW="3372040" imgH="1357930" progId="Word.Picture.8">
                  <p:embed/>
                </p:oleObj>
              </mc:Choice>
              <mc:Fallback>
                <p:oleObj name="Picture" r:id="rId2" imgW="3372040" imgH="1357930" progId="Word.Picture.8">
                  <p:embed/>
                  <p:pic>
                    <p:nvPicPr>
                      <p:cNvPr id="8194" name="Object 7">
                        <a:extLst>
                          <a:ext uri="{FF2B5EF4-FFF2-40B4-BE49-F238E27FC236}">
                            <a16:creationId xmlns:a16="http://schemas.microsoft.com/office/drawing/2014/main" id="{CDBDCCA5-DA23-4D36-A082-0C8371757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1" y="3505201"/>
                        <a:ext cx="6437313"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6">
            <a:extLst>
              <a:ext uri="{FF2B5EF4-FFF2-40B4-BE49-F238E27FC236}">
                <a16:creationId xmlns:a16="http://schemas.microsoft.com/office/drawing/2014/main" id="{1449593D-92F4-0306-7873-7128DD639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99A99E8F-40F2-4DF6-843D-06E97A3F8AC4}"/>
              </a:ext>
            </a:extLst>
          </p:cNvPr>
          <p:cNvSpPr>
            <a:spLocks noGrp="1" noChangeArrowheads="1"/>
          </p:cNvSpPr>
          <p:nvPr>
            <p:ph type="title"/>
          </p:nvPr>
        </p:nvSpPr>
        <p:spPr>
          <a:xfrm>
            <a:off x="1259541" y="974228"/>
            <a:ext cx="8458200" cy="685800"/>
          </a:xfrm>
        </p:spPr>
        <p:txBody>
          <a:bodyPr>
            <a:normAutofit/>
          </a:bodyPr>
          <a:lstStyle/>
          <a:p>
            <a:r>
              <a:rPr lang="en-US" altLang="en-US" sz="4000" dirty="0"/>
              <a:t>Catch or Declare Checked Exceptions</a:t>
            </a:r>
            <a:endParaRPr lang="en-US" altLang="en-US" dirty="0">
              <a:latin typeface="Book Antiqua" panose="02040602050305030304" pitchFamily="18" charset="0"/>
            </a:endParaRPr>
          </a:p>
        </p:txBody>
      </p:sp>
      <p:sp>
        <p:nvSpPr>
          <p:cNvPr id="9221" name="Rectangle 3">
            <a:extLst>
              <a:ext uri="{FF2B5EF4-FFF2-40B4-BE49-F238E27FC236}">
                <a16:creationId xmlns:a16="http://schemas.microsoft.com/office/drawing/2014/main" id="{3E8FAA39-5A19-4A55-B7BA-2F6155B8C3F1}"/>
              </a:ext>
            </a:extLst>
          </p:cNvPr>
          <p:cNvSpPr>
            <a:spLocks noGrp="1" noChangeArrowheads="1"/>
          </p:cNvSpPr>
          <p:nvPr>
            <p:ph idx="1"/>
          </p:nvPr>
        </p:nvSpPr>
        <p:spPr>
          <a:xfrm>
            <a:off x="1259541" y="1916479"/>
            <a:ext cx="8763000" cy="2286000"/>
          </a:xfrm>
        </p:spPr>
        <p:txBody>
          <a:bodyPr>
            <a:normAutofit/>
          </a:bodyPr>
          <a:lstStyle/>
          <a:p>
            <a:pPr marL="0" indent="0" algn="just">
              <a:buNone/>
            </a:pPr>
            <a:r>
              <a:rPr lang="en-US" altLang="en-US" sz="2200" dirty="0">
                <a:cs typeface="Courier New" panose="02070309020205020404" pitchFamily="49" charset="0"/>
              </a:rPr>
              <a:t>Java forces you to deal with checked exceptions. If a method declares a checked exception (i.e., an exception other than </a:t>
            </a:r>
            <a:r>
              <a:rPr lang="en-US" altLang="en-US" sz="2200" u="sng" dirty="0">
                <a:cs typeface="Courier New" panose="02070309020205020404" pitchFamily="49" charset="0"/>
              </a:rPr>
              <a:t>Error</a:t>
            </a:r>
            <a:r>
              <a:rPr lang="en-US" altLang="en-US" sz="2200" dirty="0">
                <a:cs typeface="Courier New" panose="02070309020205020404" pitchFamily="49" charset="0"/>
              </a:rPr>
              <a:t> or </a:t>
            </a:r>
            <a:r>
              <a:rPr lang="en-US" altLang="en-US" sz="2200" u="sng" dirty="0" err="1">
                <a:cs typeface="Courier New" panose="02070309020205020404" pitchFamily="49" charset="0"/>
              </a:rPr>
              <a:t>RuntimeException</a:t>
            </a:r>
            <a:r>
              <a:rPr lang="en-US" altLang="en-US" sz="2200" dirty="0">
                <a:cs typeface="Courier New" panose="02070309020205020404" pitchFamily="49" charset="0"/>
              </a:rPr>
              <a:t>), you must invoke it in a </a:t>
            </a:r>
            <a:r>
              <a:rPr lang="en-US" altLang="en-US" sz="2200" u="sng" dirty="0">
                <a:cs typeface="Courier New" panose="02070309020205020404" pitchFamily="49" charset="0"/>
              </a:rPr>
              <a:t>try-catch</a:t>
            </a:r>
            <a:r>
              <a:rPr lang="en-US" altLang="en-US" sz="2200" dirty="0">
                <a:cs typeface="Courier New" panose="02070309020205020404" pitchFamily="49" charset="0"/>
              </a:rPr>
              <a:t> block or declare to throw the exception in the calling method. For example, suppose that method </a:t>
            </a:r>
            <a:r>
              <a:rPr lang="en-US" altLang="en-US" sz="2200" u="sng" dirty="0">
                <a:cs typeface="Courier New" panose="02070309020205020404" pitchFamily="49" charset="0"/>
              </a:rPr>
              <a:t>p1</a:t>
            </a:r>
            <a:r>
              <a:rPr lang="en-US" altLang="en-US" sz="2200" dirty="0">
                <a:cs typeface="Courier New" panose="02070309020205020404" pitchFamily="49" charset="0"/>
              </a:rPr>
              <a:t> invokes method </a:t>
            </a:r>
            <a:r>
              <a:rPr lang="en-US" altLang="en-US" sz="2200" u="sng" dirty="0">
                <a:cs typeface="Courier New" panose="02070309020205020404" pitchFamily="49" charset="0"/>
              </a:rPr>
              <a:t>p2</a:t>
            </a:r>
            <a:r>
              <a:rPr lang="en-US" altLang="en-US" sz="2200" dirty="0">
                <a:cs typeface="Courier New" panose="02070309020205020404" pitchFamily="49" charset="0"/>
              </a:rPr>
              <a:t> and </a:t>
            </a:r>
            <a:r>
              <a:rPr lang="en-US" altLang="en-US" sz="2200" u="sng" dirty="0">
                <a:cs typeface="Courier New" panose="02070309020205020404" pitchFamily="49" charset="0"/>
              </a:rPr>
              <a:t>p2</a:t>
            </a:r>
            <a:r>
              <a:rPr lang="en-US" altLang="en-US" sz="2200" dirty="0">
                <a:cs typeface="Courier New" panose="02070309020205020404" pitchFamily="49" charset="0"/>
              </a:rPr>
              <a:t> may throw a checked exception (e.g., </a:t>
            </a:r>
            <a:r>
              <a:rPr lang="en-US" altLang="en-US" sz="2200" u="sng" dirty="0" err="1">
                <a:cs typeface="Courier New" panose="02070309020205020404" pitchFamily="49" charset="0"/>
              </a:rPr>
              <a:t>IOException</a:t>
            </a:r>
            <a:r>
              <a:rPr lang="en-US" altLang="en-US" sz="2200" dirty="0">
                <a:cs typeface="Courier New" panose="02070309020205020404" pitchFamily="49" charset="0"/>
              </a:rPr>
              <a:t>), you have to write the code as shown in (a) or (b).</a:t>
            </a:r>
          </a:p>
        </p:txBody>
      </p:sp>
      <p:sp>
        <p:nvSpPr>
          <p:cNvPr id="9219" name="Slide Number Placeholder 4">
            <a:extLst>
              <a:ext uri="{FF2B5EF4-FFF2-40B4-BE49-F238E27FC236}">
                <a16:creationId xmlns:a16="http://schemas.microsoft.com/office/drawing/2014/main" id="{C1882455-452B-4C42-8237-2F60E36AF09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DAB1557-ED80-4734-804A-0BF63AD9AAF3}" type="slidenum">
              <a:rPr lang="en-US" altLang="en-US" sz="1400"/>
              <a:pPr/>
              <a:t>106</a:t>
            </a:fld>
            <a:endParaRPr lang="en-US" altLang="en-US" sz="1400"/>
          </a:p>
        </p:txBody>
      </p:sp>
      <p:sp>
        <p:nvSpPr>
          <p:cNvPr id="9222" name="Rectangle 4">
            <a:extLst>
              <a:ext uri="{FF2B5EF4-FFF2-40B4-BE49-F238E27FC236}">
                <a16:creationId xmlns:a16="http://schemas.microsoft.com/office/drawing/2014/main" id="{E38FEF81-6468-44F5-8089-D91CF28BFD86}"/>
              </a:ext>
            </a:extLst>
          </p:cNvPr>
          <p:cNvSpPr>
            <a:spLocks noChangeArrowheads="1"/>
          </p:cNvSpPr>
          <p:nvPr/>
        </p:nvSpPr>
        <p:spPr bwMode="auto">
          <a:xfrm>
            <a:off x="3886200" y="27479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9218" name="Object 5">
            <a:extLst>
              <a:ext uri="{FF2B5EF4-FFF2-40B4-BE49-F238E27FC236}">
                <a16:creationId xmlns:a16="http://schemas.microsoft.com/office/drawing/2014/main" id="{CF3D5511-911F-465C-AFC2-8180475BD207}"/>
              </a:ext>
            </a:extLst>
          </p:cNvPr>
          <p:cNvGraphicFramePr>
            <a:graphicFrameLocks noChangeAspect="1"/>
          </p:cNvGraphicFramePr>
          <p:nvPr>
            <p:extLst>
              <p:ext uri="{D42A27DB-BD31-4B8C-83A1-F6EECF244321}">
                <p14:modId xmlns:p14="http://schemas.microsoft.com/office/powerpoint/2010/main" val="229989115"/>
              </p:ext>
            </p:extLst>
          </p:nvPr>
        </p:nvGraphicFramePr>
        <p:xfrm>
          <a:off x="1407738" y="4135174"/>
          <a:ext cx="8451850" cy="2609850"/>
        </p:xfrm>
        <a:graphic>
          <a:graphicData uri="http://schemas.openxmlformats.org/presentationml/2006/ole">
            <mc:AlternateContent xmlns:mc="http://schemas.openxmlformats.org/markup-compatibility/2006">
              <mc:Choice xmlns:v="urn:schemas-microsoft-com:vml" Requires="v">
                <p:oleObj name="Picture" r:id="rId2" imgW="4420106" imgH="1357930" progId="Word.Picture.8">
                  <p:embed/>
                </p:oleObj>
              </mc:Choice>
              <mc:Fallback>
                <p:oleObj name="Picture" r:id="rId2" imgW="4420106" imgH="1357930" progId="Word.Picture.8">
                  <p:embed/>
                  <p:pic>
                    <p:nvPicPr>
                      <p:cNvPr id="9218" name="Object 5">
                        <a:extLst>
                          <a:ext uri="{FF2B5EF4-FFF2-40B4-BE49-F238E27FC236}">
                            <a16:creationId xmlns:a16="http://schemas.microsoft.com/office/drawing/2014/main" id="{CF3D5511-911F-465C-AFC2-8180475BD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738" y="4135174"/>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6">
            <a:extLst>
              <a:ext uri="{FF2B5EF4-FFF2-40B4-BE49-F238E27FC236}">
                <a16:creationId xmlns:a16="http://schemas.microsoft.com/office/drawing/2014/main" id="{38F4E5C6-EDF2-DEAD-F4A0-760B2AD75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33951CD7-997A-44E6-8FCC-DAE05DEE80B3}"/>
              </a:ext>
            </a:extLst>
          </p:cNvPr>
          <p:cNvSpPr>
            <a:spLocks noGrp="1" noChangeArrowheads="1"/>
          </p:cNvSpPr>
          <p:nvPr>
            <p:ph type="title"/>
          </p:nvPr>
        </p:nvSpPr>
        <p:spPr>
          <a:xfrm>
            <a:off x="1017494" y="841375"/>
            <a:ext cx="7772400" cy="1143000"/>
          </a:xfrm>
        </p:spPr>
        <p:txBody>
          <a:bodyPr>
            <a:normAutofit/>
          </a:bodyPr>
          <a:lstStyle/>
          <a:p>
            <a:r>
              <a:rPr lang="en-US" altLang="en-US" sz="4000" dirty="0"/>
              <a:t>Example: Declaring, Throwing, and Catching Exceptions</a:t>
            </a:r>
            <a:endParaRPr lang="en-US" altLang="en-US" dirty="0">
              <a:latin typeface="Book Antiqua" panose="02040602050305030304" pitchFamily="18" charset="0"/>
            </a:endParaRPr>
          </a:p>
        </p:txBody>
      </p:sp>
      <p:sp>
        <p:nvSpPr>
          <p:cNvPr id="27652" name="Rectangle 3">
            <a:extLst>
              <a:ext uri="{FF2B5EF4-FFF2-40B4-BE49-F238E27FC236}">
                <a16:creationId xmlns:a16="http://schemas.microsoft.com/office/drawing/2014/main" id="{5C6E5275-356F-4B4C-B988-BEF706F8EC40}"/>
              </a:ext>
            </a:extLst>
          </p:cNvPr>
          <p:cNvSpPr>
            <a:spLocks noGrp="1" noChangeArrowheads="1"/>
          </p:cNvSpPr>
          <p:nvPr>
            <p:ph idx="1"/>
          </p:nvPr>
        </p:nvSpPr>
        <p:spPr>
          <a:xfrm>
            <a:off x="1017494" y="2105819"/>
            <a:ext cx="8534400" cy="2971800"/>
          </a:xfrm>
        </p:spPr>
        <p:txBody>
          <a:bodyPr>
            <a:normAutofit/>
          </a:bodyPr>
          <a:lstStyle/>
          <a:p>
            <a:pPr algn="just">
              <a:lnSpc>
                <a:spcPct val="90000"/>
              </a:lnSpc>
            </a:pPr>
            <a:r>
              <a:rPr lang="en-US" altLang="en-US" sz="3400" dirty="0"/>
              <a:t>Objective: </a:t>
            </a:r>
            <a:r>
              <a:rPr lang="en-US" altLang="en-US" sz="3400" dirty="0">
                <a:cs typeface="Times New Roman" panose="02020603050405020304" pitchFamily="18" charset="0"/>
              </a:rPr>
              <a:t>This example demonstrates declaring, throwing, and catching exceptions by modifying the </a:t>
            </a:r>
            <a:r>
              <a:rPr lang="en-US" altLang="en-US" sz="3400" u="sng" dirty="0" err="1">
                <a:cs typeface="Times New Roman" panose="02020603050405020304" pitchFamily="18" charset="0"/>
              </a:rPr>
              <a:t>setRadius</a:t>
            </a:r>
            <a:r>
              <a:rPr lang="en-US" altLang="en-US" sz="3400" dirty="0">
                <a:cs typeface="Times New Roman" panose="02020603050405020304" pitchFamily="18" charset="0"/>
              </a:rPr>
              <a:t> method in the </a:t>
            </a:r>
            <a:r>
              <a:rPr lang="en-US" altLang="en-US" sz="3400" u="sng" dirty="0">
                <a:cs typeface="Times New Roman" panose="02020603050405020304" pitchFamily="18" charset="0"/>
              </a:rPr>
              <a:t>Circle</a:t>
            </a:r>
            <a:r>
              <a:rPr lang="en-US" altLang="en-US" sz="3400" dirty="0">
                <a:cs typeface="Times New Roman" panose="02020603050405020304" pitchFamily="18" charset="0"/>
              </a:rPr>
              <a:t> class. The new </a:t>
            </a:r>
            <a:r>
              <a:rPr lang="en-US" altLang="en-US" sz="3400" u="sng" dirty="0" err="1">
                <a:cs typeface="Times New Roman" panose="02020603050405020304" pitchFamily="18" charset="0"/>
              </a:rPr>
              <a:t>setRadius</a:t>
            </a:r>
            <a:r>
              <a:rPr lang="en-US" altLang="en-US" sz="3400" dirty="0">
                <a:cs typeface="Times New Roman" panose="02020603050405020304" pitchFamily="18" charset="0"/>
              </a:rPr>
              <a:t> method throws an exception if radius is negative.</a:t>
            </a:r>
          </a:p>
        </p:txBody>
      </p:sp>
      <p:sp>
        <p:nvSpPr>
          <p:cNvPr id="27650" name="Slide Number Placeholder 4">
            <a:extLst>
              <a:ext uri="{FF2B5EF4-FFF2-40B4-BE49-F238E27FC236}">
                <a16:creationId xmlns:a16="http://schemas.microsoft.com/office/drawing/2014/main" id="{28F7E654-510F-455C-B089-1C02929B86D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3C7488D-5687-467C-8A9E-68CDA7CED611}" type="slidenum">
              <a:rPr lang="en-US" altLang="en-US" sz="1400"/>
              <a:pPr/>
              <a:t>107</a:t>
            </a:fld>
            <a:endParaRPr lang="en-US" altLang="en-US" sz="1400"/>
          </a:p>
        </p:txBody>
      </p:sp>
      <p:sp>
        <p:nvSpPr>
          <p:cNvPr id="27654" name="Rectangle 10">
            <a:hlinkClick r:id="rId2"/>
            <a:extLst>
              <a:ext uri="{FF2B5EF4-FFF2-40B4-BE49-F238E27FC236}">
                <a16:creationId xmlns:a16="http://schemas.microsoft.com/office/drawing/2014/main" id="{0D7CD51B-565D-4A85-8F9D-A0308E9D48A1}"/>
              </a:ext>
            </a:extLst>
          </p:cNvPr>
          <p:cNvSpPr>
            <a:spLocks noChangeArrowheads="1"/>
          </p:cNvSpPr>
          <p:nvPr/>
        </p:nvSpPr>
        <p:spPr bwMode="auto">
          <a:xfrm>
            <a:off x="3324226" y="5770563"/>
            <a:ext cx="284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TestCircleWithException</a:t>
            </a:r>
          </a:p>
        </p:txBody>
      </p:sp>
      <p:sp>
        <p:nvSpPr>
          <p:cNvPr id="27655" name="Rectangle 11">
            <a:hlinkClick r:id="rId3"/>
            <a:extLst>
              <a:ext uri="{FF2B5EF4-FFF2-40B4-BE49-F238E27FC236}">
                <a16:creationId xmlns:a16="http://schemas.microsoft.com/office/drawing/2014/main" id="{FB9819E7-B96E-4B01-A921-F124218D4DC2}"/>
              </a:ext>
            </a:extLst>
          </p:cNvPr>
          <p:cNvSpPr>
            <a:spLocks noChangeArrowheads="1"/>
          </p:cNvSpPr>
          <p:nvPr/>
        </p:nvSpPr>
        <p:spPr bwMode="auto">
          <a:xfrm>
            <a:off x="3324226" y="5181600"/>
            <a:ext cx="284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CircleWithException</a:t>
            </a:r>
          </a:p>
        </p:txBody>
      </p:sp>
      <p:sp>
        <p:nvSpPr>
          <p:cNvPr id="8" name="TextBox 7">
            <a:extLst>
              <a:ext uri="{FF2B5EF4-FFF2-40B4-BE49-F238E27FC236}">
                <a16:creationId xmlns:a16="http://schemas.microsoft.com/office/drawing/2014/main" id="{948B2D2C-D5BB-31A6-D99F-1EFE7F4E5A21}"/>
              </a:ext>
            </a:extLst>
          </p:cNvPr>
          <p:cNvSpPr txBox="1"/>
          <p:nvPr/>
        </p:nvSpPr>
        <p:spPr>
          <a:xfrm>
            <a:off x="3047301" y="3246431"/>
            <a:ext cx="6094602" cy="369332"/>
          </a:xfrm>
          <a:prstGeom prst="rect">
            <a:avLst/>
          </a:prstGeom>
          <a:noFill/>
        </p:spPr>
        <p:txBody>
          <a:bodyPr wrap="square">
            <a:spAutoFit/>
          </a:bodyPr>
          <a:lstStyle/>
          <a:p>
            <a:r>
              <a:rPr lang="en-IN" dirty="0"/>
              <a:t>227ETCE04</a:t>
            </a:r>
          </a:p>
        </p:txBody>
      </p:sp>
      <p:pic>
        <p:nvPicPr>
          <p:cNvPr id="9" name="Picture 8">
            <a:extLst>
              <a:ext uri="{FF2B5EF4-FFF2-40B4-BE49-F238E27FC236}">
                <a16:creationId xmlns:a16="http://schemas.microsoft.com/office/drawing/2014/main" id="{16E5121C-DAC8-9AE8-33A0-40514536D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56D9BE4E-C08D-496B-AC07-2C5B14836BBE}"/>
              </a:ext>
            </a:extLst>
          </p:cNvPr>
          <p:cNvSpPr>
            <a:spLocks noGrp="1" noChangeArrowheads="1"/>
          </p:cNvSpPr>
          <p:nvPr>
            <p:ph type="title"/>
          </p:nvPr>
        </p:nvSpPr>
        <p:spPr>
          <a:xfrm>
            <a:off x="999565" y="636494"/>
            <a:ext cx="7772400" cy="1428750"/>
          </a:xfrm>
        </p:spPr>
        <p:txBody>
          <a:bodyPr/>
          <a:lstStyle/>
          <a:p>
            <a:r>
              <a:rPr lang="en-US" altLang="en-US" dirty="0"/>
              <a:t>The </a:t>
            </a:r>
            <a:r>
              <a:rPr lang="en-US" altLang="en-US" sz="4400" dirty="0">
                <a:latin typeface="Courier New" panose="02070309020205020404" pitchFamily="49" charset="0"/>
              </a:rPr>
              <a:t>finally</a:t>
            </a:r>
            <a:r>
              <a:rPr lang="en-US" altLang="en-US" dirty="0"/>
              <a:t> Clause</a:t>
            </a:r>
            <a:endParaRPr lang="en-US" altLang="en-US" b="1" dirty="0"/>
          </a:p>
        </p:txBody>
      </p:sp>
      <p:sp>
        <p:nvSpPr>
          <p:cNvPr id="29700" name="Rectangle 3">
            <a:extLst>
              <a:ext uri="{FF2B5EF4-FFF2-40B4-BE49-F238E27FC236}">
                <a16:creationId xmlns:a16="http://schemas.microsoft.com/office/drawing/2014/main" id="{7C0AD693-C5AC-46D4-95B4-BF39254609BE}"/>
              </a:ext>
            </a:extLst>
          </p:cNvPr>
          <p:cNvSpPr>
            <a:spLocks noGrp="1" noChangeArrowheads="1"/>
          </p:cNvSpPr>
          <p:nvPr>
            <p:ph idx="1"/>
          </p:nvPr>
        </p:nvSpPr>
        <p:spPr>
          <a:xfrm>
            <a:off x="1783977" y="2279704"/>
            <a:ext cx="7696200" cy="4191000"/>
          </a:xfrm>
        </p:spPr>
        <p:txBody>
          <a:bodyPr>
            <a:normAutofit/>
          </a:bodyPr>
          <a:lstStyle/>
          <a:p>
            <a:pPr algn="just">
              <a:lnSpc>
                <a:spcPct val="90000"/>
              </a:lnSpc>
              <a:buFont typeface="Monotype Sorts"/>
              <a:buNone/>
            </a:pPr>
            <a:r>
              <a:rPr lang="en-US" altLang="en-US" sz="3000" b="1" dirty="0">
                <a:solidFill>
                  <a:schemeClr val="tx2"/>
                </a:solidFill>
                <a:latin typeface="Courier New" panose="02070309020205020404" pitchFamily="49" charset="0"/>
              </a:rPr>
              <a:t>try {  </a:t>
            </a:r>
          </a:p>
          <a:p>
            <a:pPr algn="just">
              <a:lnSpc>
                <a:spcPct val="90000"/>
              </a:lnSpc>
              <a:spcBef>
                <a:spcPct val="0"/>
              </a:spcBef>
              <a:buFont typeface="Monotype Sorts"/>
              <a:buNone/>
            </a:pPr>
            <a:r>
              <a:rPr lang="en-US" altLang="en-US" sz="3000" b="1" dirty="0">
                <a:solidFill>
                  <a:schemeClr val="tx2"/>
                </a:solidFill>
                <a:latin typeface="Courier New" panose="02070309020205020404" pitchFamily="49" charset="0"/>
              </a:rPr>
              <a:t>  statements;</a:t>
            </a:r>
          </a:p>
          <a:p>
            <a:pPr algn="just">
              <a:lnSpc>
                <a:spcPct val="90000"/>
              </a:lnSpc>
              <a:spcBef>
                <a:spcPct val="0"/>
              </a:spcBef>
              <a:buFont typeface="Monotype Sorts"/>
              <a:buNone/>
            </a:pPr>
            <a:r>
              <a:rPr lang="en-US" altLang="en-US" sz="3000" b="1" dirty="0">
                <a:solidFill>
                  <a:schemeClr val="tx2"/>
                </a:solidFill>
                <a:latin typeface="Courier New" panose="02070309020205020404" pitchFamily="49" charset="0"/>
              </a:rPr>
              <a:t>}</a:t>
            </a:r>
          </a:p>
          <a:p>
            <a:pPr algn="just">
              <a:lnSpc>
                <a:spcPct val="90000"/>
              </a:lnSpc>
              <a:spcBef>
                <a:spcPct val="0"/>
              </a:spcBef>
              <a:buFont typeface="Monotype Sorts"/>
              <a:buNone/>
            </a:pPr>
            <a:r>
              <a:rPr lang="en-US" altLang="en-US" sz="3000" b="1" dirty="0">
                <a:solidFill>
                  <a:schemeClr val="tx2"/>
                </a:solidFill>
                <a:latin typeface="Courier New" panose="02070309020205020404" pitchFamily="49" charset="0"/>
              </a:rPr>
              <a:t>catch(</a:t>
            </a:r>
            <a:r>
              <a:rPr lang="en-US" altLang="en-US" sz="3000" b="1" dirty="0" err="1">
                <a:solidFill>
                  <a:schemeClr val="tx2"/>
                </a:solidFill>
                <a:latin typeface="Courier New" panose="02070309020205020404" pitchFamily="49" charset="0"/>
              </a:rPr>
              <a:t>TheException</a:t>
            </a:r>
            <a:r>
              <a:rPr lang="en-US" altLang="en-US" sz="3000" b="1" dirty="0">
                <a:solidFill>
                  <a:schemeClr val="tx2"/>
                </a:solidFill>
                <a:latin typeface="Courier New" panose="02070309020205020404" pitchFamily="49" charset="0"/>
              </a:rPr>
              <a:t> ex) { </a:t>
            </a:r>
          </a:p>
          <a:p>
            <a:pPr algn="just">
              <a:lnSpc>
                <a:spcPct val="90000"/>
              </a:lnSpc>
              <a:spcBef>
                <a:spcPct val="0"/>
              </a:spcBef>
              <a:buFont typeface="Monotype Sorts"/>
              <a:buNone/>
            </a:pPr>
            <a:r>
              <a:rPr lang="en-US" altLang="en-US" sz="3000" b="1" dirty="0">
                <a:solidFill>
                  <a:schemeClr val="tx2"/>
                </a:solidFill>
                <a:latin typeface="Courier New" panose="02070309020205020404" pitchFamily="49" charset="0"/>
              </a:rPr>
              <a:t>  handling ex; </a:t>
            </a:r>
          </a:p>
          <a:p>
            <a:pPr algn="just">
              <a:lnSpc>
                <a:spcPct val="90000"/>
              </a:lnSpc>
              <a:spcBef>
                <a:spcPct val="0"/>
              </a:spcBef>
              <a:buFont typeface="Monotype Sorts"/>
              <a:buNone/>
            </a:pPr>
            <a:r>
              <a:rPr lang="en-US" altLang="en-US" sz="3000" b="1" dirty="0">
                <a:solidFill>
                  <a:schemeClr val="tx2"/>
                </a:solidFill>
                <a:latin typeface="Courier New" panose="02070309020205020404" pitchFamily="49" charset="0"/>
              </a:rPr>
              <a:t>}</a:t>
            </a:r>
          </a:p>
          <a:p>
            <a:pPr algn="just">
              <a:lnSpc>
                <a:spcPct val="90000"/>
              </a:lnSpc>
              <a:spcBef>
                <a:spcPct val="0"/>
              </a:spcBef>
              <a:buFont typeface="Monotype Sorts"/>
              <a:buNone/>
            </a:pPr>
            <a:r>
              <a:rPr lang="en-US" altLang="en-US" sz="3000" b="1" dirty="0">
                <a:solidFill>
                  <a:schemeClr val="tx2"/>
                </a:solidFill>
                <a:latin typeface="Courier New" panose="02070309020205020404" pitchFamily="49" charset="0"/>
              </a:rPr>
              <a:t>finally { </a:t>
            </a:r>
          </a:p>
          <a:p>
            <a:pPr algn="just">
              <a:lnSpc>
                <a:spcPct val="90000"/>
              </a:lnSpc>
              <a:spcBef>
                <a:spcPct val="0"/>
              </a:spcBef>
              <a:buFont typeface="Monotype Sorts"/>
              <a:buNone/>
            </a:pPr>
            <a:r>
              <a:rPr lang="en-US" altLang="en-US" sz="3000" b="1" dirty="0">
                <a:solidFill>
                  <a:schemeClr val="tx2"/>
                </a:solidFill>
                <a:latin typeface="Courier New" panose="02070309020205020404" pitchFamily="49" charset="0"/>
              </a:rPr>
              <a:t>  </a:t>
            </a:r>
            <a:r>
              <a:rPr lang="en-US" altLang="en-US" sz="3000" b="1" dirty="0" err="1">
                <a:solidFill>
                  <a:schemeClr val="tx2"/>
                </a:solidFill>
                <a:latin typeface="Courier New" panose="02070309020205020404" pitchFamily="49" charset="0"/>
              </a:rPr>
              <a:t>finalStatements</a:t>
            </a:r>
            <a:r>
              <a:rPr lang="en-US" altLang="en-US" sz="3000" b="1" dirty="0">
                <a:solidFill>
                  <a:schemeClr val="tx2"/>
                </a:solidFill>
                <a:latin typeface="Courier New" panose="02070309020205020404" pitchFamily="49" charset="0"/>
              </a:rPr>
              <a:t>; </a:t>
            </a:r>
          </a:p>
          <a:p>
            <a:pPr algn="just">
              <a:lnSpc>
                <a:spcPct val="90000"/>
              </a:lnSpc>
              <a:spcBef>
                <a:spcPct val="0"/>
              </a:spcBef>
              <a:buFont typeface="Monotype Sorts"/>
              <a:buNone/>
            </a:pPr>
            <a:r>
              <a:rPr lang="en-US" altLang="en-US" sz="3000" b="1" dirty="0">
                <a:solidFill>
                  <a:schemeClr val="tx2"/>
                </a:solidFill>
                <a:latin typeface="Courier New" panose="02070309020205020404" pitchFamily="49" charset="0"/>
              </a:rPr>
              <a:t>}</a:t>
            </a:r>
            <a:endParaRPr lang="en-US" altLang="en-US" sz="3000" b="1" dirty="0">
              <a:solidFill>
                <a:schemeClr val="tx2"/>
              </a:solidFill>
            </a:endParaRPr>
          </a:p>
        </p:txBody>
      </p:sp>
      <p:sp>
        <p:nvSpPr>
          <p:cNvPr id="29698" name="Slide Number Placeholder 4">
            <a:extLst>
              <a:ext uri="{FF2B5EF4-FFF2-40B4-BE49-F238E27FC236}">
                <a16:creationId xmlns:a16="http://schemas.microsoft.com/office/drawing/2014/main" id="{9313DACB-7A2C-4E0F-9C60-9A1B09C48C5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4822F5D-C56C-4459-A9EE-C48B43AD6B18}" type="slidenum">
              <a:rPr lang="en-US" altLang="en-US" sz="1400"/>
              <a:pPr/>
              <a:t>108</a:t>
            </a:fld>
            <a:endParaRPr lang="en-US" altLang="en-US" sz="1400"/>
          </a:p>
        </p:txBody>
      </p:sp>
      <p:pic>
        <p:nvPicPr>
          <p:cNvPr id="5" name="Picture 4">
            <a:extLst>
              <a:ext uri="{FF2B5EF4-FFF2-40B4-BE49-F238E27FC236}">
                <a16:creationId xmlns:a16="http://schemas.microsoft.com/office/drawing/2014/main" id="{87436CE2-2AB2-9AD0-F3F6-78E9C3205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248D0F7A-C0A6-4F35-942C-CB95AD77ECFE}"/>
              </a:ext>
            </a:extLst>
          </p:cNvPr>
          <p:cNvSpPr>
            <a:spLocks noGrp="1" noChangeArrowheads="1"/>
          </p:cNvSpPr>
          <p:nvPr>
            <p:ph type="title"/>
          </p:nvPr>
        </p:nvSpPr>
        <p:spPr>
          <a:xfrm>
            <a:off x="1159341" y="1072210"/>
            <a:ext cx="8153400" cy="457200"/>
          </a:xfrm>
        </p:spPr>
        <p:txBody>
          <a:bodyPr>
            <a:normAutofit fontScale="90000"/>
          </a:bodyPr>
          <a:lstStyle/>
          <a:p>
            <a:r>
              <a:rPr lang="en-US" altLang="en-US" sz="4000" dirty="0"/>
              <a:t>Defining Custom Exception Classes</a:t>
            </a:r>
            <a:endParaRPr lang="en-US" altLang="en-US" b="1" dirty="0"/>
          </a:p>
        </p:txBody>
      </p:sp>
      <p:sp>
        <p:nvSpPr>
          <p:cNvPr id="46082" name="Slide Number Placeholder 4">
            <a:extLst>
              <a:ext uri="{FF2B5EF4-FFF2-40B4-BE49-F238E27FC236}">
                <a16:creationId xmlns:a16="http://schemas.microsoft.com/office/drawing/2014/main" id="{9811DBD1-1F1D-4D05-BA3F-87EC77CC76C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C4014A6-8AC2-49C7-A709-CBBC86C81798}" type="slidenum">
              <a:rPr lang="en-US" altLang="en-US" sz="1400"/>
              <a:pPr/>
              <a:t>109</a:t>
            </a:fld>
            <a:endParaRPr lang="en-US" altLang="en-US" sz="1400"/>
          </a:p>
        </p:txBody>
      </p:sp>
      <p:sp>
        <p:nvSpPr>
          <p:cNvPr id="46084" name="Text Box 3">
            <a:extLst>
              <a:ext uri="{FF2B5EF4-FFF2-40B4-BE49-F238E27FC236}">
                <a16:creationId xmlns:a16="http://schemas.microsoft.com/office/drawing/2014/main" id="{91D9BBA7-8AD3-4416-8E8A-4197FDE9DADE}"/>
              </a:ext>
            </a:extLst>
          </p:cNvPr>
          <p:cNvSpPr txBox="1">
            <a:spLocks noChangeArrowheads="1"/>
          </p:cNvSpPr>
          <p:nvPr/>
        </p:nvSpPr>
        <p:spPr bwMode="auto">
          <a:xfrm>
            <a:off x="1159341" y="2101056"/>
            <a:ext cx="86106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01638" indent="-401638">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457200" indent="-457200" algn="just">
              <a:spcBef>
                <a:spcPct val="50000"/>
              </a:spcBef>
              <a:buClr>
                <a:schemeClr val="tx2"/>
              </a:buClr>
              <a:buSzPct val="75000"/>
              <a:buFont typeface="Wingdings" panose="05000000000000000000" pitchFamily="2" charset="2"/>
              <a:buChar char="Ø"/>
            </a:pPr>
            <a:r>
              <a:rPr lang="en-US" altLang="en-US" sz="2800" dirty="0"/>
              <a:t>Use the exception classes in the API whenever possible.</a:t>
            </a:r>
          </a:p>
          <a:p>
            <a:pPr marL="457200" indent="-457200" algn="just">
              <a:spcBef>
                <a:spcPct val="50000"/>
              </a:spcBef>
              <a:buClr>
                <a:schemeClr val="tx2"/>
              </a:buClr>
              <a:buSzPct val="75000"/>
              <a:buFont typeface="Wingdings" panose="05000000000000000000" pitchFamily="2" charset="2"/>
              <a:buChar char="Ø"/>
            </a:pPr>
            <a:r>
              <a:rPr lang="en-US" altLang="en-US" sz="2800" dirty="0"/>
              <a:t>Define custom exception classes if the predefined classes are not sufficient.</a:t>
            </a:r>
          </a:p>
          <a:p>
            <a:pPr marL="457200" indent="-457200" algn="just">
              <a:spcBef>
                <a:spcPct val="50000"/>
              </a:spcBef>
              <a:buClr>
                <a:schemeClr val="tx2"/>
              </a:buClr>
              <a:buSzPct val="75000"/>
              <a:buFont typeface="Wingdings" panose="05000000000000000000" pitchFamily="2" charset="2"/>
              <a:buChar char="Ø"/>
            </a:pPr>
            <a:r>
              <a:rPr lang="en-US" altLang="en-US" sz="2800" dirty="0"/>
              <a:t>Define custom exception classes by extending Exception or a subclass of Exception.</a:t>
            </a:r>
          </a:p>
        </p:txBody>
      </p:sp>
      <p:pic>
        <p:nvPicPr>
          <p:cNvPr id="5" name="Picture 4">
            <a:extLst>
              <a:ext uri="{FF2B5EF4-FFF2-40B4-BE49-F238E27FC236}">
                <a16:creationId xmlns:a16="http://schemas.microsoft.com/office/drawing/2014/main" id="{33BEA8C3-C1CE-34DB-9CF4-50433F84A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C95-DDAD-52B5-7940-9FC43162347F}"/>
              </a:ext>
            </a:extLst>
          </p:cNvPr>
          <p:cNvSpPr>
            <a:spLocks noGrp="1"/>
          </p:cNvSpPr>
          <p:nvPr>
            <p:ph type="title"/>
          </p:nvPr>
        </p:nvSpPr>
        <p:spPr/>
        <p:txBody>
          <a:bodyPr/>
          <a:lstStyle/>
          <a:p>
            <a:r>
              <a:rPr lang="en-US" dirty="0"/>
              <a:t>OOPS Characteristics </a:t>
            </a:r>
          </a:p>
        </p:txBody>
      </p:sp>
      <p:sp>
        <p:nvSpPr>
          <p:cNvPr id="3" name="Content Placeholder 2">
            <a:extLst>
              <a:ext uri="{FF2B5EF4-FFF2-40B4-BE49-F238E27FC236}">
                <a16:creationId xmlns:a16="http://schemas.microsoft.com/office/drawing/2014/main" id="{3C291607-3972-A48F-3FAA-1B9F6D72552D}"/>
              </a:ext>
            </a:extLst>
          </p:cNvPr>
          <p:cNvSpPr>
            <a:spLocks noGrp="1"/>
          </p:cNvSpPr>
          <p:nvPr>
            <p:ph idx="1"/>
          </p:nvPr>
        </p:nvSpPr>
        <p:spPr/>
        <p:txBody>
          <a:bodyPr/>
          <a:lstStyle/>
          <a:p>
            <a:r>
              <a:rPr lang="en-US" sz="2400" dirty="0"/>
              <a:t>Class</a:t>
            </a:r>
          </a:p>
          <a:p>
            <a:r>
              <a:rPr lang="en-US" sz="2400" dirty="0"/>
              <a:t>Object </a:t>
            </a:r>
          </a:p>
          <a:p>
            <a:r>
              <a:rPr lang="en-US" sz="2400" dirty="0"/>
              <a:t>Encapsulation</a:t>
            </a:r>
          </a:p>
          <a:p>
            <a:r>
              <a:rPr lang="en-US" sz="2400" dirty="0"/>
              <a:t>Abstraction</a:t>
            </a:r>
          </a:p>
          <a:p>
            <a:r>
              <a:rPr lang="en-US" sz="2400" dirty="0"/>
              <a:t>Inheritance</a:t>
            </a:r>
          </a:p>
          <a:p>
            <a:r>
              <a:rPr lang="en-US" sz="2400" dirty="0"/>
              <a:t>Polymorphism</a:t>
            </a:r>
          </a:p>
          <a:p>
            <a:endParaRPr lang="en-US" dirty="0"/>
          </a:p>
          <a:p>
            <a:endParaRPr lang="en-US" dirty="0"/>
          </a:p>
        </p:txBody>
      </p:sp>
      <p:pic>
        <p:nvPicPr>
          <p:cNvPr id="4" name="Picture 3">
            <a:extLst>
              <a:ext uri="{FF2B5EF4-FFF2-40B4-BE49-F238E27FC236}">
                <a16:creationId xmlns:a16="http://schemas.microsoft.com/office/drawing/2014/main" id="{A29BF303-BFCC-6746-583C-49F446C62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26041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B6E16B08-EA5A-4CE6-98C9-B88A43E97FCB}"/>
              </a:ext>
            </a:extLst>
          </p:cNvPr>
          <p:cNvSpPr>
            <a:spLocks noGrp="1" noChangeArrowheads="1"/>
          </p:cNvSpPr>
          <p:nvPr>
            <p:ph type="title"/>
          </p:nvPr>
        </p:nvSpPr>
        <p:spPr>
          <a:xfrm>
            <a:off x="1116106" y="1045279"/>
            <a:ext cx="8153400" cy="533400"/>
          </a:xfrm>
        </p:spPr>
        <p:txBody>
          <a:bodyPr>
            <a:normAutofit fontScale="90000"/>
          </a:bodyPr>
          <a:lstStyle/>
          <a:p>
            <a:r>
              <a:rPr lang="en-US" altLang="en-US" sz="4000" dirty="0"/>
              <a:t>Custom Exception Class Example</a:t>
            </a:r>
          </a:p>
        </p:txBody>
      </p:sp>
      <p:sp>
        <p:nvSpPr>
          <p:cNvPr id="47106" name="Slide Number Placeholder 4">
            <a:extLst>
              <a:ext uri="{FF2B5EF4-FFF2-40B4-BE49-F238E27FC236}">
                <a16:creationId xmlns:a16="http://schemas.microsoft.com/office/drawing/2014/main" id="{AD5F4CDE-D781-4852-BF09-7B53BC45238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572AA68-907C-4A52-8E40-74DE71B60735}" type="slidenum">
              <a:rPr lang="en-US" altLang="en-US" sz="1400"/>
              <a:pPr/>
              <a:t>110</a:t>
            </a:fld>
            <a:endParaRPr lang="en-US" altLang="en-US" sz="1400"/>
          </a:p>
        </p:txBody>
      </p:sp>
      <p:sp>
        <p:nvSpPr>
          <p:cNvPr id="47108" name="Text Box 9">
            <a:extLst>
              <a:ext uri="{FF2B5EF4-FFF2-40B4-BE49-F238E27FC236}">
                <a16:creationId xmlns:a16="http://schemas.microsoft.com/office/drawing/2014/main" id="{39B99F44-EE8D-45C5-9600-86C226E6E0F9}"/>
              </a:ext>
            </a:extLst>
          </p:cNvPr>
          <p:cNvSpPr txBox="1">
            <a:spLocks noChangeArrowheads="1"/>
          </p:cNvSpPr>
          <p:nvPr/>
        </p:nvSpPr>
        <p:spPr bwMode="auto">
          <a:xfrm>
            <a:off x="1116106" y="2254160"/>
            <a:ext cx="861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buClr>
                <a:schemeClr val="tx2"/>
              </a:buClr>
              <a:buSzPct val="75000"/>
              <a:buFont typeface="Monotype Sorts"/>
              <a:buNone/>
            </a:pPr>
            <a:r>
              <a:rPr lang="en-US" altLang="en-US" dirty="0">
                <a:cs typeface="Courier New" panose="02070309020205020404" pitchFamily="49" charset="0"/>
              </a:rPr>
              <a:t>the </a:t>
            </a:r>
            <a:r>
              <a:rPr lang="en-US" altLang="en-US" u="sng" dirty="0" err="1">
                <a:cs typeface="Courier New" panose="02070309020205020404" pitchFamily="49" charset="0"/>
              </a:rPr>
              <a:t>setRadius</a:t>
            </a:r>
            <a:r>
              <a:rPr lang="en-US" altLang="en-US" dirty="0">
                <a:cs typeface="Courier New" panose="02070309020205020404" pitchFamily="49" charset="0"/>
              </a:rPr>
              <a:t> method throws an exception if the radius is negative. Suppose you wish to pass the radius to the handler, you have to create a custom exception class. </a:t>
            </a:r>
          </a:p>
        </p:txBody>
      </p:sp>
      <p:sp>
        <p:nvSpPr>
          <p:cNvPr id="47110" name="Rectangle 12">
            <a:hlinkClick r:id="rId2"/>
            <a:extLst>
              <a:ext uri="{FF2B5EF4-FFF2-40B4-BE49-F238E27FC236}">
                <a16:creationId xmlns:a16="http://schemas.microsoft.com/office/drawing/2014/main" id="{38C4496A-C464-48B6-89D0-8AD0EA426494}"/>
              </a:ext>
            </a:extLst>
          </p:cNvPr>
          <p:cNvSpPr>
            <a:spLocks noChangeArrowheads="1"/>
          </p:cNvSpPr>
          <p:nvPr/>
        </p:nvSpPr>
        <p:spPr bwMode="auto">
          <a:xfrm>
            <a:off x="4083051" y="5202238"/>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TestCircleWithRadiusException</a:t>
            </a:r>
          </a:p>
        </p:txBody>
      </p:sp>
      <p:sp>
        <p:nvSpPr>
          <p:cNvPr id="47111" name="Rectangle 13">
            <a:hlinkClick r:id="rId3"/>
            <a:extLst>
              <a:ext uri="{FF2B5EF4-FFF2-40B4-BE49-F238E27FC236}">
                <a16:creationId xmlns:a16="http://schemas.microsoft.com/office/drawing/2014/main" id="{11BC4730-D417-4ACA-A037-59335465733B}"/>
              </a:ext>
            </a:extLst>
          </p:cNvPr>
          <p:cNvSpPr>
            <a:spLocks noChangeArrowheads="1"/>
          </p:cNvSpPr>
          <p:nvPr/>
        </p:nvSpPr>
        <p:spPr bwMode="auto">
          <a:xfrm>
            <a:off x="4098926" y="4613275"/>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CircleWithRadiusException</a:t>
            </a:r>
          </a:p>
        </p:txBody>
      </p:sp>
      <p:sp>
        <p:nvSpPr>
          <p:cNvPr id="47112" name="Rectangle 14">
            <a:hlinkClick r:id="rId4"/>
            <a:extLst>
              <a:ext uri="{FF2B5EF4-FFF2-40B4-BE49-F238E27FC236}">
                <a16:creationId xmlns:a16="http://schemas.microsoft.com/office/drawing/2014/main" id="{7B1501C0-E7AE-48A2-95C8-6FB9467B6260}"/>
              </a:ext>
            </a:extLst>
          </p:cNvPr>
          <p:cNvSpPr>
            <a:spLocks noChangeArrowheads="1"/>
          </p:cNvSpPr>
          <p:nvPr/>
        </p:nvSpPr>
        <p:spPr bwMode="auto">
          <a:xfrm>
            <a:off x="4098926" y="4003675"/>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InvalidRadiusException</a:t>
            </a:r>
          </a:p>
        </p:txBody>
      </p:sp>
      <p:pic>
        <p:nvPicPr>
          <p:cNvPr id="8" name="Picture 7">
            <a:extLst>
              <a:ext uri="{FF2B5EF4-FFF2-40B4-BE49-F238E27FC236}">
                <a16:creationId xmlns:a16="http://schemas.microsoft.com/office/drawing/2014/main" id="{E85E5A84-05C2-9158-C278-2FF25CF3AD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7E2C-0424-46BA-96A3-086018172F49}"/>
              </a:ext>
            </a:extLst>
          </p:cNvPr>
          <p:cNvSpPr>
            <a:spLocks noGrp="1"/>
          </p:cNvSpPr>
          <p:nvPr>
            <p:ph type="title"/>
          </p:nvPr>
        </p:nvSpPr>
        <p:spPr>
          <a:xfrm>
            <a:off x="1050706" y="695249"/>
            <a:ext cx="8911687" cy="1280890"/>
          </a:xfrm>
        </p:spPr>
        <p:txBody>
          <a:bodyPr/>
          <a:lstStyle/>
          <a:p>
            <a:r>
              <a:rPr lang="en-IN" dirty="0"/>
              <a:t>JUnit</a:t>
            </a:r>
          </a:p>
        </p:txBody>
      </p:sp>
      <p:pic>
        <p:nvPicPr>
          <p:cNvPr id="3" name="Picture 2">
            <a:extLst>
              <a:ext uri="{FF2B5EF4-FFF2-40B4-BE49-F238E27FC236}">
                <a16:creationId xmlns:a16="http://schemas.microsoft.com/office/drawing/2014/main" id="{49F5ED78-4ACC-C90D-8C66-3E3BB61F5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3433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ea typeface="Osaka" pitchFamily="35" charset="-128"/>
              </a:rPr>
              <a:t>What is Unit Testing?</a:t>
            </a:r>
          </a:p>
        </p:txBody>
      </p:sp>
      <p:sp>
        <p:nvSpPr>
          <p:cNvPr id="26626" name="Rectangle 3"/>
          <p:cNvSpPr>
            <a:spLocks noGrp="1" noChangeArrowheads="1"/>
          </p:cNvSpPr>
          <p:nvPr>
            <p:ph idx="1"/>
          </p:nvPr>
        </p:nvSpPr>
        <p:spPr/>
        <p:txBody>
          <a:bodyPr/>
          <a:lstStyle/>
          <a:p>
            <a:pPr algn="just" eaLnBrk="1" hangingPunct="1"/>
            <a:r>
              <a:rPr lang="en-US" dirty="0">
                <a:ea typeface="Osaka" pitchFamily="35" charset="-128"/>
              </a:rPr>
              <a:t>A procedure to validate individual units of Source Code</a:t>
            </a:r>
          </a:p>
          <a:p>
            <a:pPr algn="just" eaLnBrk="1" hangingPunct="1"/>
            <a:r>
              <a:rPr lang="en-US" dirty="0">
                <a:ea typeface="Osaka" pitchFamily="35" charset="-128"/>
              </a:rPr>
              <a:t>Example: A procedure, method or class </a:t>
            </a:r>
          </a:p>
          <a:p>
            <a:pPr algn="just" eaLnBrk="1" hangingPunct="1"/>
            <a:r>
              <a:rPr lang="en-US" dirty="0">
                <a:ea typeface="Osaka" pitchFamily="35" charset="-128"/>
              </a:rPr>
              <a:t>Validating each individual piece reduces errors when integrating the pieces together later</a:t>
            </a:r>
          </a:p>
          <a:p>
            <a:pPr algn="just" eaLnBrk="1" hangingPunct="1"/>
            <a:endParaRPr lang="en-US" dirty="0">
              <a:ea typeface="Osaka" pitchFamily="35" charset="-128"/>
            </a:endParaRPr>
          </a:p>
        </p:txBody>
      </p:sp>
      <p:sp>
        <p:nvSpPr>
          <p:cNvPr id="26627" name="Slide Number Placeholder 3"/>
          <p:cNvSpPr>
            <a:spLocks noGrp="1"/>
          </p:cNvSpPr>
          <p:nvPr>
            <p:ph type="sldNum" sz="quarter" idx="12"/>
          </p:nvPr>
        </p:nvSpPr>
        <p:spPr bwMode="auto">
          <a:noFill/>
          <a:ln>
            <a:miter lim="800000"/>
            <a:headEnd/>
            <a:tailEnd/>
          </a:ln>
        </p:spPr>
        <p:txBody>
          <a:bodyPr>
            <a:normAutofit/>
          </a:bodyPr>
          <a:lstStyle/>
          <a:p>
            <a:fld id="{E38799AD-9BC3-4A3B-BB74-0456F253B0D7}" type="slidenum">
              <a:rPr lang="en-US"/>
              <a:pPr/>
              <a:t>112</a:t>
            </a:fld>
            <a:endParaRPr lang="en-US"/>
          </a:p>
        </p:txBody>
      </p:sp>
      <p:pic>
        <p:nvPicPr>
          <p:cNvPr id="5" name="Picture 4">
            <a:extLst>
              <a:ext uri="{FF2B5EF4-FFF2-40B4-BE49-F238E27FC236}">
                <a16:creationId xmlns:a16="http://schemas.microsoft.com/office/drawing/2014/main" id="{9AB92ACE-AAE5-DC22-DA65-EBD319FAF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just" eaLnBrk="1" hangingPunct="1"/>
            <a:r>
              <a:rPr lang="en-US">
                <a:ea typeface="Osaka" pitchFamily="35" charset="-128"/>
              </a:rPr>
              <a:t>Automated Unit Tests with JUnit</a:t>
            </a:r>
          </a:p>
        </p:txBody>
      </p:sp>
      <p:sp>
        <p:nvSpPr>
          <p:cNvPr id="6146" name="Rectangle 3"/>
          <p:cNvSpPr>
            <a:spLocks noGrp="1" noChangeArrowheads="1"/>
          </p:cNvSpPr>
          <p:nvPr>
            <p:ph idx="1"/>
          </p:nvPr>
        </p:nvSpPr>
        <p:spPr/>
        <p:txBody>
          <a:bodyPr/>
          <a:lstStyle/>
          <a:p>
            <a:pPr algn="just" eaLnBrk="1" hangingPunct="1">
              <a:buFont typeface="Wingdings" charset="0"/>
              <a:buChar char="n"/>
              <a:defRPr/>
            </a:pPr>
            <a:r>
              <a:rPr lang="en-US" dirty="0" err="1">
                <a:ea typeface="Osaka" charset="0"/>
                <a:cs typeface="Rockwell"/>
              </a:rPr>
              <a:t>Junit</a:t>
            </a:r>
            <a:r>
              <a:rPr lang="en-US" dirty="0">
                <a:ea typeface="Osaka" charset="0"/>
                <a:cs typeface="Rockwell"/>
              </a:rPr>
              <a:t> is a simple, open source unit testing framework for Java </a:t>
            </a:r>
          </a:p>
          <a:p>
            <a:pPr algn="just" eaLnBrk="1" hangingPunct="1">
              <a:buFont typeface="Wingdings" charset="0"/>
              <a:buChar char="n"/>
              <a:defRPr/>
            </a:pPr>
            <a:r>
              <a:rPr lang="en-US" dirty="0">
                <a:ea typeface="Osaka" charset="0"/>
                <a:cs typeface="Rockwell"/>
              </a:rPr>
              <a:t>Allows you to write unit tests in Java using a simple interface</a:t>
            </a:r>
          </a:p>
          <a:p>
            <a:pPr algn="just" eaLnBrk="1" hangingPunct="1">
              <a:buFont typeface="Wingdings" charset="0"/>
              <a:buChar char="n"/>
              <a:defRPr/>
            </a:pPr>
            <a:r>
              <a:rPr lang="en-US" dirty="0">
                <a:ea typeface="Osaka" charset="0"/>
                <a:cs typeface="Rockwell"/>
              </a:rPr>
              <a:t>Automated testing enables running and rerunning tests very easily and quickly</a:t>
            </a:r>
          </a:p>
          <a:p>
            <a:pPr algn="just" eaLnBrk="1" hangingPunct="1">
              <a:buFont typeface="Wingdings" charset="0"/>
              <a:buChar char="n"/>
              <a:defRPr/>
            </a:pPr>
            <a:r>
              <a:rPr lang="en-US" dirty="0">
                <a:solidFill>
                  <a:schemeClr val="tx1">
                    <a:lumMod val="65000"/>
                    <a:lumOff val="35000"/>
                  </a:schemeClr>
                </a:solidFill>
                <a:ea typeface="ＭＳ Ｐゴシック" charset="0"/>
                <a:cs typeface="Rockwell"/>
              </a:rPr>
              <a:t>Supported by </a:t>
            </a:r>
            <a:r>
              <a:rPr lang="en-US" u="sng" dirty="0" err="1">
                <a:solidFill>
                  <a:schemeClr val="tx1">
                    <a:lumMod val="65000"/>
                    <a:lumOff val="35000"/>
                  </a:schemeClr>
                </a:solidFill>
                <a:ea typeface="ＭＳ Ｐゴシック" charset="0"/>
                <a:cs typeface="Rockwell"/>
              </a:rPr>
              <a:t>www.junit.org</a:t>
            </a:r>
            <a:endParaRPr lang="en-US" u="sng" dirty="0">
              <a:solidFill>
                <a:schemeClr val="tx1">
                  <a:lumMod val="65000"/>
                  <a:lumOff val="35000"/>
                </a:schemeClr>
              </a:solidFill>
              <a:ea typeface="ＭＳ Ｐゴシック" charset="0"/>
              <a:cs typeface="Rockwell"/>
            </a:endParaRPr>
          </a:p>
          <a:p>
            <a:pPr algn="just" eaLnBrk="1" hangingPunct="1">
              <a:buFont typeface="Wingdings" charset="0"/>
              <a:buChar char="n"/>
              <a:defRPr/>
            </a:pPr>
            <a:endParaRPr lang="en-US" dirty="0">
              <a:ea typeface="Osaka" charset="0"/>
              <a:cs typeface="Rockwell"/>
            </a:endParaRPr>
          </a:p>
        </p:txBody>
      </p:sp>
      <p:sp>
        <p:nvSpPr>
          <p:cNvPr id="27651" name="Slide Number Placeholder 2"/>
          <p:cNvSpPr>
            <a:spLocks noGrp="1"/>
          </p:cNvSpPr>
          <p:nvPr>
            <p:ph type="sldNum" sz="quarter" idx="12"/>
          </p:nvPr>
        </p:nvSpPr>
        <p:spPr bwMode="auto">
          <a:noFill/>
          <a:ln>
            <a:miter lim="800000"/>
            <a:headEnd/>
            <a:tailEnd/>
          </a:ln>
        </p:spPr>
        <p:txBody>
          <a:bodyPr>
            <a:normAutofit/>
          </a:bodyPr>
          <a:lstStyle/>
          <a:p>
            <a:pPr algn="just"/>
            <a:fld id="{B1E2820D-D3BD-44CC-B507-FEE5D6DB9D36}" type="slidenum">
              <a:rPr lang="en-US"/>
              <a:pPr algn="just"/>
              <a:t>113</a:t>
            </a:fld>
            <a:endParaRPr lang="en-US"/>
          </a:p>
        </p:txBody>
      </p:sp>
      <p:pic>
        <p:nvPicPr>
          <p:cNvPr id="5" name="Picture 4">
            <a:extLst>
              <a:ext uri="{FF2B5EF4-FFF2-40B4-BE49-F238E27FC236}">
                <a16:creationId xmlns:a16="http://schemas.microsoft.com/office/drawing/2014/main" id="{ED97FB20-3C11-5D0B-69F4-CF89030DF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t>JUnit Example</a:t>
            </a:r>
            <a:endParaRPr lang="en-CA"/>
          </a:p>
        </p:txBody>
      </p:sp>
      <p:sp>
        <p:nvSpPr>
          <p:cNvPr id="28676" name="Slide Number Placeholder 1"/>
          <p:cNvSpPr>
            <a:spLocks noGrp="1"/>
          </p:cNvSpPr>
          <p:nvPr>
            <p:ph type="sldNum" sz="quarter" idx="12"/>
          </p:nvPr>
        </p:nvSpPr>
        <p:spPr bwMode="auto">
          <a:noFill/>
          <a:ln>
            <a:miter lim="800000"/>
            <a:headEnd/>
            <a:tailEnd/>
          </a:ln>
        </p:spPr>
        <p:txBody>
          <a:bodyPr>
            <a:normAutofit/>
          </a:bodyPr>
          <a:lstStyle/>
          <a:p>
            <a:fld id="{7F5AE1D6-B359-431A-8E44-A828C62E4AB2}" type="slidenum">
              <a:rPr lang="en-US"/>
              <a:pPr/>
              <a:t>114</a:t>
            </a:fld>
            <a:endParaRPr lang="en-US"/>
          </a:p>
        </p:txBody>
      </p:sp>
      <p:sp>
        <p:nvSpPr>
          <p:cNvPr id="28674" name="Text Box 3"/>
          <p:cNvSpPr txBox="1">
            <a:spLocks noChangeArrowheads="1"/>
          </p:cNvSpPr>
          <p:nvPr/>
        </p:nvSpPr>
        <p:spPr bwMode="auto">
          <a:xfrm>
            <a:off x="1992313" y="1825998"/>
            <a:ext cx="7456487" cy="1816100"/>
          </a:xfrm>
          <a:prstGeom prst="rect">
            <a:avLst/>
          </a:prstGeom>
          <a:noFill/>
          <a:ln w="9525">
            <a:solidFill>
              <a:schemeClr val="tx1"/>
            </a:solidFill>
            <a:miter lim="800000"/>
            <a:headEnd/>
            <a:tailEnd/>
          </a:ln>
        </p:spPr>
        <p:txBody>
          <a:bodyPr>
            <a:spAutoFit/>
          </a:bodyPr>
          <a:lstStyle/>
          <a:p>
            <a:pPr eaLnBrk="1" hangingPunct="1"/>
            <a:r>
              <a:rPr lang="en-CA" sz="1600" b="1" dirty="0">
                <a:latin typeface="Courier New" pitchFamily="49" charset="0"/>
                <a:cs typeface="Courier New" pitchFamily="49" charset="0"/>
              </a:rPr>
              <a:t>public class Calc</a:t>
            </a:r>
          </a:p>
          <a:p>
            <a:pPr eaLnBrk="1" hangingPunct="1"/>
            <a:r>
              <a:rPr lang="en-CA" sz="1600" b="1" dirty="0">
                <a:latin typeface="Courier New" pitchFamily="49" charset="0"/>
                <a:cs typeface="Courier New" pitchFamily="49" charset="0"/>
              </a:rPr>
              <a:t>{</a:t>
            </a:r>
          </a:p>
          <a:p>
            <a:pPr eaLnBrk="1" hangingPunct="1"/>
            <a:r>
              <a:rPr lang="en-CA" sz="1600" b="1" dirty="0">
                <a:latin typeface="Courier New" pitchFamily="49" charset="0"/>
                <a:cs typeface="Courier New" pitchFamily="49" charset="0"/>
              </a:rPr>
              <a:t>   static public int add (int a, int b)</a:t>
            </a:r>
          </a:p>
          <a:p>
            <a:pPr eaLnBrk="1" hangingPunct="1"/>
            <a:r>
              <a:rPr lang="en-CA" sz="1600" b="1" dirty="0">
                <a:latin typeface="Courier New" pitchFamily="49" charset="0"/>
                <a:cs typeface="Courier New" pitchFamily="49" charset="0"/>
              </a:rPr>
              <a:t>   {</a:t>
            </a:r>
          </a:p>
          <a:p>
            <a:pPr eaLnBrk="1" hangingPunct="1"/>
            <a:r>
              <a:rPr lang="en-CA" sz="1600" b="1" dirty="0">
                <a:latin typeface="Courier New" pitchFamily="49" charset="0"/>
                <a:cs typeface="Courier New" pitchFamily="49" charset="0"/>
              </a:rPr>
              <a:t>      return a + b;</a:t>
            </a:r>
          </a:p>
          <a:p>
            <a:pPr eaLnBrk="1" hangingPunct="1"/>
            <a:r>
              <a:rPr lang="en-CA" sz="1600" b="1" dirty="0">
                <a:latin typeface="Courier New" pitchFamily="49" charset="0"/>
                <a:cs typeface="Courier New" pitchFamily="49" charset="0"/>
              </a:rPr>
              <a:t>   }</a:t>
            </a:r>
          </a:p>
          <a:p>
            <a:pPr eaLnBrk="1" hangingPunct="1"/>
            <a:r>
              <a:rPr lang="en-CA"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28675" name="Text Box 4"/>
          <p:cNvSpPr txBox="1">
            <a:spLocks noChangeArrowheads="1"/>
          </p:cNvSpPr>
          <p:nvPr/>
        </p:nvSpPr>
        <p:spPr bwMode="auto">
          <a:xfrm>
            <a:off x="1992314" y="3716338"/>
            <a:ext cx="7456487" cy="3046412"/>
          </a:xfrm>
          <a:prstGeom prst="rect">
            <a:avLst/>
          </a:prstGeom>
          <a:noFill/>
          <a:ln w="9525">
            <a:solidFill>
              <a:schemeClr val="tx1"/>
            </a:solidFill>
            <a:miter lim="800000"/>
            <a:headEnd/>
            <a:tailEnd/>
          </a:ln>
        </p:spPr>
        <p:txBody>
          <a:bodyPr>
            <a:spAutoFit/>
          </a:bodyPr>
          <a:lstStyle/>
          <a:p>
            <a:pPr eaLnBrk="1" hangingPunct="1"/>
            <a:r>
              <a:rPr lang="en-US" sz="1600" b="1">
                <a:latin typeface="Courier New" pitchFamily="49" charset="0"/>
                <a:cs typeface="Courier New" pitchFamily="49" charset="0"/>
              </a:rPr>
              <a:t>import org.junit.Test</a:t>
            </a:r>
          </a:p>
          <a:p>
            <a:pPr eaLnBrk="1" hangingPunct="1"/>
            <a:r>
              <a:rPr lang="en-US" sz="1600" b="1">
                <a:latin typeface="Courier New" pitchFamily="49" charset="0"/>
                <a:cs typeface="Courier New" pitchFamily="49" charset="0"/>
              </a:rPr>
              <a:t>import static org.junit.Assert.*;</a:t>
            </a:r>
          </a:p>
          <a:p>
            <a:pPr eaLnBrk="1" hangingPunct="1"/>
            <a:endParaRPr lang="en-US" sz="1600" b="1">
              <a:latin typeface="Courier New" pitchFamily="49" charset="0"/>
              <a:cs typeface="Courier New" pitchFamily="49" charset="0"/>
            </a:endParaRPr>
          </a:p>
          <a:p>
            <a:pPr eaLnBrk="1" hangingPunct="1"/>
            <a:r>
              <a:rPr lang="en-US" sz="1600" b="1">
                <a:latin typeface="Courier New" pitchFamily="49" charset="0"/>
                <a:cs typeface="Courier New" pitchFamily="49" charset="0"/>
              </a:rPr>
              <a:t>public class CalcTest</a:t>
            </a:r>
          </a:p>
          <a:p>
            <a:pPr eaLnBrk="1" hangingPunct="1"/>
            <a:r>
              <a:rPr lang="en-US" sz="1600" b="1">
                <a:latin typeface="Courier New" pitchFamily="49" charset="0"/>
                <a:cs typeface="Courier New" pitchFamily="49" charset="0"/>
              </a:rPr>
              <a:t>{ </a:t>
            </a:r>
          </a:p>
          <a:p>
            <a:pPr eaLnBrk="1" hangingPunct="1"/>
            <a:r>
              <a:rPr lang="en-US" sz="1600" b="1">
                <a:latin typeface="Courier New" pitchFamily="49" charset="0"/>
                <a:cs typeface="Courier New" pitchFamily="49" charset="0"/>
              </a:rPr>
              <a:t>   @Test </a:t>
            </a:r>
          </a:p>
          <a:p>
            <a:pPr eaLnBrk="1" hangingPunct="1"/>
            <a:r>
              <a:rPr lang="en-US" sz="1600" b="1">
                <a:latin typeface="Courier New" pitchFamily="49" charset="0"/>
                <a:cs typeface="Courier New" pitchFamily="49" charset="0"/>
              </a:rPr>
              <a:t>   public void testAdd()</a:t>
            </a:r>
          </a:p>
          <a:p>
            <a:pPr eaLnBrk="1" hangingPunct="1"/>
            <a:r>
              <a:rPr lang="en-US" sz="1600" b="1">
                <a:latin typeface="Courier New" pitchFamily="49" charset="0"/>
                <a:cs typeface="Courier New" pitchFamily="49" charset="0"/>
              </a:rPr>
              <a:t>   	{	</a:t>
            </a:r>
          </a:p>
          <a:p>
            <a:pPr eaLnBrk="1" hangingPunct="1"/>
            <a:r>
              <a:rPr lang="en-US" sz="1600" b="1">
                <a:latin typeface="Courier New" pitchFamily="49" charset="0"/>
                <a:cs typeface="Courier New" pitchFamily="49" charset="0"/>
              </a:rPr>
              <a:t>	int result = Calc.add(2,3);    </a:t>
            </a:r>
          </a:p>
          <a:p>
            <a:pPr eaLnBrk="1" hangingPunct="1"/>
            <a:r>
              <a:rPr lang="en-US" sz="1600" b="1">
                <a:latin typeface="Courier New" pitchFamily="49" charset="0"/>
                <a:cs typeface="Courier New" pitchFamily="49" charset="0"/>
              </a:rPr>
              <a:t>      	assertEquals( 5, result);</a:t>
            </a:r>
          </a:p>
          <a:p>
            <a:pPr eaLnBrk="1" hangingPunct="1"/>
            <a:r>
              <a:rPr lang="en-US" sz="1600" b="1">
                <a:latin typeface="Courier New" pitchFamily="49" charset="0"/>
                <a:cs typeface="Courier New" pitchFamily="49" charset="0"/>
              </a:rPr>
              <a:t>   	}</a:t>
            </a:r>
          </a:p>
          <a:p>
            <a:pPr eaLnBrk="1" hangingPunct="1"/>
            <a:r>
              <a:rPr lang="en-US" sz="1600" b="1">
                <a:latin typeface="Courier New" pitchFamily="49" charset="0"/>
                <a:cs typeface="Courier New" pitchFamily="49" charset="0"/>
              </a:rPr>
              <a:t>}</a:t>
            </a:r>
          </a:p>
        </p:txBody>
      </p:sp>
      <p:pic>
        <p:nvPicPr>
          <p:cNvPr id="6" name="Picture 5">
            <a:extLst>
              <a:ext uri="{FF2B5EF4-FFF2-40B4-BE49-F238E27FC236}">
                <a16:creationId xmlns:a16="http://schemas.microsoft.com/office/drawing/2014/main" id="{3C2BAABE-E79F-A955-C9BF-20F5F4442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t>Basic Information</a:t>
            </a:r>
            <a:endParaRPr lang="en-US" b="1"/>
          </a:p>
        </p:txBody>
      </p:sp>
      <p:sp>
        <p:nvSpPr>
          <p:cNvPr id="97283" name="Rectangle 3"/>
          <p:cNvSpPr>
            <a:spLocks noGrp="1" noChangeArrowheads="1"/>
          </p:cNvSpPr>
          <p:nvPr>
            <p:ph idx="1"/>
          </p:nvPr>
        </p:nvSpPr>
        <p:spPr/>
        <p:txBody>
          <a:bodyPr rtlCol="0">
            <a:normAutofit/>
          </a:bodyPr>
          <a:lstStyle/>
          <a:p>
            <a:pPr>
              <a:defRPr/>
            </a:pPr>
            <a:r>
              <a:rPr lang="en-US" dirty="0">
                <a:solidFill>
                  <a:schemeClr val="tx1">
                    <a:lumMod val="65000"/>
                    <a:lumOff val="35000"/>
                  </a:schemeClr>
                </a:solidFill>
                <a:ea typeface="+mn-ea"/>
                <a:cs typeface="+mn-cs"/>
              </a:rPr>
              <a:t>Test </a:t>
            </a:r>
            <a:r>
              <a:rPr lang="en-US" b="1" dirty="0">
                <a:solidFill>
                  <a:schemeClr val="tx1">
                    <a:lumMod val="65000"/>
                    <a:lumOff val="35000"/>
                  </a:schemeClr>
                </a:solidFill>
                <a:ea typeface="+mn-ea"/>
                <a:cs typeface="+mn-cs"/>
              </a:rPr>
              <a:t>Suit</a:t>
            </a:r>
            <a:r>
              <a:rPr lang="en-US" dirty="0">
                <a:solidFill>
                  <a:schemeClr val="tx1">
                    <a:lumMod val="65000"/>
                    <a:lumOff val="35000"/>
                  </a:schemeClr>
                </a:solidFill>
                <a:ea typeface="+mn-ea"/>
                <a:cs typeface="+mn-cs"/>
              </a:rPr>
              <a:t> </a:t>
            </a:r>
          </a:p>
          <a:p>
            <a:pPr lvl="1">
              <a:defRPr/>
            </a:pPr>
            <a:r>
              <a:rPr lang="en-US" dirty="0">
                <a:solidFill>
                  <a:schemeClr val="tx1">
                    <a:lumMod val="65000"/>
                    <a:lumOff val="35000"/>
                  </a:schemeClr>
                </a:solidFill>
                <a:ea typeface="+mn-ea"/>
              </a:rPr>
              <a:t>A collection of of test cases/classes executed together</a:t>
            </a:r>
          </a:p>
          <a:p>
            <a:pPr>
              <a:buFont typeface="Wingdings" charset="0"/>
              <a:buChar char="n"/>
              <a:defRPr/>
            </a:pPr>
            <a:r>
              <a:rPr lang="en-US" dirty="0">
                <a:ea typeface="ＭＳ Ｐゴシック" charset="0"/>
              </a:rPr>
              <a:t>Test </a:t>
            </a:r>
            <a:r>
              <a:rPr lang="en-US" b="1" dirty="0">
                <a:ea typeface="ＭＳ Ｐゴシック" charset="0"/>
              </a:rPr>
              <a:t>Class</a:t>
            </a:r>
            <a:endParaRPr lang="en-US" dirty="0">
              <a:ea typeface="ＭＳ Ｐゴシック" charset="0"/>
            </a:endParaRPr>
          </a:p>
          <a:p>
            <a:pPr lvl="1">
              <a:buFont typeface="Wingdings" charset="0"/>
              <a:buChar char="n"/>
              <a:defRPr/>
            </a:pPr>
            <a:r>
              <a:rPr lang="en-US" dirty="0">
                <a:ea typeface="ＭＳ Ｐゴシック" charset="0"/>
              </a:rPr>
              <a:t>Named [</a:t>
            </a:r>
            <a:r>
              <a:rPr lang="en-US" dirty="0" err="1">
                <a:ea typeface="ＭＳ Ｐゴシック" charset="0"/>
              </a:rPr>
              <a:t>classname</a:t>
            </a:r>
            <a:r>
              <a:rPr lang="en-US" dirty="0">
                <a:ea typeface="ＭＳ Ｐゴシック" charset="0"/>
              </a:rPr>
              <a:t>]</a:t>
            </a:r>
            <a:r>
              <a:rPr lang="en-US" dirty="0" err="1">
                <a:ea typeface="ＭＳ Ｐゴシック" charset="0"/>
              </a:rPr>
              <a:t>Test.java</a:t>
            </a:r>
            <a:r>
              <a:rPr lang="en-US" dirty="0">
                <a:ea typeface="ＭＳ Ｐゴシック" charset="0"/>
              </a:rPr>
              <a:t>, where </a:t>
            </a:r>
            <a:r>
              <a:rPr lang="en-US" dirty="0" err="1">
                <a:ea typeface="ＭＳ Ｐゴシック" charset="0"/>
              </a:rPr>
              <a:t>classname</a:t>
            </a:r>
            <a:r>
              <a:rPr lang="en-US" dirty="0">
                <a:ea typeface="ＭＳ Ｐゴシック" charset="0"/>
              </a:rPr>
              <a:t> is the name of the class that is tested.</a:t>
            </a:r>
            <a:endParaRPr lang="en-US" dirty="0">
              <a:solidFill>
                <a:schemeClr val="tx1">
                  <a:lumMod val="65000"/>
                  <a:lumOff val="35000"/>
                </a:schemeClr>
              </a:solidFill>
              <a:ea typeface="+mn-ea"/>
            </a:endParaRPr>
          </a:p>
          <a:p>
            <a:pPr>
              <a:defRPr/>
            </a:pPr>
            <a:r>
              <a:rPr lang="en-US" dirty="0">
                <a:solidFill>
                  <a:schemeClr val="tx1">
                    <a:lumMod val="65000"/>
                    <a:lumOff val="35000"/>
                  </a:schemeClr>
                </a:solidFill>
                <a:ea typeface="+mn-ea"/>
                <a:cs typeface="+mn-cs"/>
              </a:rPr>
              <a:t>Test </a:t>
            </a:r>
            <a:r>
              <a:rPr lang="en-US" b="1" dirty="0">
                <a:solidFill>
                  <a:schemeClr val="tx1">
                    <a:lumMod val="65000"/>
                    <a:lumOff val="35000"/>
                  </a:schemeClr>
                </a:solidFill>
                <a:ea typeface="+mn-ea"/>
                <a:cs typeface="+mn-cs"/>
              </a:rPr>
              <a:t>Method</a:t>
            </a:r>
          </a:p>
          <a:p>
            <a:pPr lvl="1">
              <a:buClr>
                <a:schemeClr val="accent1">
                  <a:lumMod val="60000"/>
                  <a:lumOff val="40000"/>
                </a:schemeClr>
              </a:buClr>
              <a:defRPr/>
            </a:pPr>
            <a:r>
              <a:rPr lang="en-US" dirty="0">
                <a:solidFill>
                  <a:schemeClr val="tx1">
                    <a:lumMod val="65000"/>
                    <a:lumOff val="35000"/>
                  </a:schemeClr>
                </a:solidFill>
                <a:ea typeface="+mn-ea"/>
              </a:rPr>
              <a:t>A test method can contain one or more test cases.</a:t>
            </a:r>
          </a:p>
          <a:p>
            <a:pPr lvl="1" eaLnBrk="1" hangingPunct="1">
              <a:buFont typeface="Wingdings" charset="0"/>
              <a:buChar char="n"/>
              <a:defRPr/>
            </a:pPr>
            <a:r>
              <a:rPr lang="en-US" dirty="0">
                <a:ea typeface="ＭＳ Ｐゴシック" charset="0"/>
              </a:rPr>
              <a:t>Annotated with @Test to indicate them to </a:t>
            </a:r>
            <a:r>
              <a:rPr lang="en-US" dirty="0" err="1">
                <a:ea typeface="ＭＳ Ｐゴシック" charset="0"/>
              </a:rPr>
              <a:t>Junit</a:t>
            </a:r>
            <a:r>
              <a:rPr lang="en-US" dirty="0">
                <a:ea typeface="ＭＳ Ｐゴシック" charset="0"/>
              </a:rPr>
              <a:t>.</a:t>
            </a:r>
            <a:endParaRPr lang="en-US" dirty="0">
              <a:solidFill>
                <a:schemeClr val="tx1">
                  <a:lumMod val="65000"/>
                  <a:lumOff val="35000"/>
                </a:schemeClr>
              </a:solidFill>
              <a:ea typeface="+mn-ea"/>
            </a:endParaRPr>
          </a:p>
          <a:p>
            <a:pPr lvl="1">
              <a:buFont typeface="Wingdings" charset="0"/>
              <a:buChar char="n"/>
              <a:defRPr/>
            </a:pPr>
            <a:r>
              <a:rPr lang="en-US" dirty="0">
                <a:solidFill>
                  <a:schemeClr val="tx1">
                    <a:lumMod val="65000"/>
                    <a:lumOff val="35000"/>
                  </a:schemeClr>
                </a:solidFill>
                <a:ea typeface="+mn-ea"/>
              </a:rPr>
              <a:t>Has one or more assert statements or fail statements.</a:t>
            </a:r>
          </a:p>
          <a:p>
            <a:pPr>
              <a:buFont typeface="Wingdings" charset="0"/>
              <a:buChar char="n"/>
              <a:defRPr/>
            </a:pPr>
            <a:r>
              <a:rPr lang="en-US" dirty="0">
                <a:solidFill>
                  <a:schemeClr val="tx1">
                    <a:lumMod val="65000"/>
                    <a:lumOff val="35000"/>
                  </a:schemeClr>
                </a:solidFill>
                <a:ea typeface="+mn-ea"/>
                <a:cs typeface="+mn-cs"/>
              </a:rPr>
              <a:t> Test </a:t>
            </a:r>
            <a:r>
              <a:rPr lang="en-US" b="1" dirty="0">
                <a:solidFill>
                  <a:schemeClr val="tx1">
                    <a:lumMod val="65000"/>
                    <a:lumOff val="35000"/>
                  </a:schemeClr>
                </a:solidFill>
                <a:ea typeface="+mn-ea"/>
                <a:cs typeface="+mn-cs"/>
              </a:rPr>
              <a:t>Case</a:t>
            </a:r>
          </a:p>
          <a:p>
            <a:pPr lvl="1">
              <a:buClr>
                <a:schemeClr val="accent1">
                  <a:lumMod val="60000"/>
                  <a:lumOff val="40000"/>
                </a:schemeClr>
              </a:buClr>
              <a:defRPr/>
            </a:pPr>
            <a:r>
              <a:rPr lang="en-US" dirty="0">
                <a:solidFill>
                  <a:schemeClr val="tx1">
                    <a:lumMod val="65000"/>
                    <a:lumOff val="35000"/>
                  </a:schemeClr>
                </a:solidFill>
                <a:ea typeface="+mn-ea"/>
              </a:rPr>
              <a:t>A test case is usually a single run of a specific functionality. </a:t>
            </a:r>
          </a:p>
          <a:p>
            <a:pPr lvl="1">
              <a:buClr>
                <a:schemeClr val="accent1">
                  <a:lumMod val="60000"/>
                  <a:lumOff val="40000"/>
                </a:schemeClr>
              </a:buClr>
              <a:defRPr/>
            </a:pPr>
            <a:endParaRPr lang="en-US" dirty="0">
              <a:solidFill>
                <a:schemeClr val="tx1">
                  <a:lumMod val="65000"/>
                  <a:lumOff val="35000"/>
                </a:schemeClr>
              </a:solidFill>
              <a:ea typeface="+mn-ea"/>
            </a:endParaRPr>
          </a:p>
        </p:txBody>
      </p:sp>
      <p:sp>
        <p:nvSpPr>
          <p:cNvPr id="29699" name="Slide Number Placeholder 2"/>
          <p:cNvSpPr>
            <a:spLocks noGrp="1"/>
          </p:cNvSpPr>
          <p:nvPr>
            <p:ph type="sldNum" sz="quarter" idx="12"/>
          </p:nvPr>
        </p:nvSpPr>
        <p:spPr bwMode="auto">
          <a:noFill/>
          <a:ln>
            <a:miter lim="800000"/>
            <a:headEnd/>
            <a:tailEnd/>
          </a:ln>
        </p:spPr>
        <p:txBody>
          <a:bodyPr>
            <a:normAutofit/>
          </a:bodyPr>
          <a:lstStyle/>
          <a:p>
            <a:fld id="{5164004E-88A9-4CE9-BB2D-F9AD692D689B}" type="slidenum">
              <a:rPr lang="en-US"/>
              <a:pPr/>
              <a:t>115</a:t>
            </a:fld>
            <a:endParaRPr lang="en-US"/>
          </a:p>
        </p:txBody>
      </p:sp>
      <p:pic>
        <p:nvPicPr>
          <p:cNvPr id="5" name="Picture 4">
            <a:extLst>
              <a:ext uri="{FF2B5EF4-FFF2-40B4-BE49-F238E27FC236}">
                <a16:creationId xmlns:a16="http://schemas.microsoft.com/office/drawing/2014/main" id="{AF36B5BA-266B-0CAC-3FDB-5363BE306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t>Steps to perform unit tests (Junit)</a:t>
            </a:r>
            <a:endParaRPr lang="en-CA"/>
          </a:p>
        </p:txBody>
      </p:sp>
      <p:sp>
        <p:nvSpPr>
          <p:cNvPr id="17410" name="Content Placeholder 2"/>
          <p:cNvSpPr>
            <a:spLocks noGrp="1"/>
          </p:cNvSpPr>
          <p:nvPr>
            <p:ph idx="1"/>
          </p:nvPr>
        </p:nvSpPr>
        <p:spPr>
          <a:xfrm>
            <a:off x="1127965" y="2172494"/>
            <a:ext cx="8915400" cy="4100290"/>
          </a:xfrm>
        </p:spPr>
        <p:txBody>
          <a:bodyPr>
            <a:normAutofit fontScale="77500" lnSpcReduction="20000"/>
          </a:bodyPr>
          <a:lstStyle/>
          <a:p>
            <a:pPr marL="514350" indent="-514350" algn="just">
              <a:lnSpc>
                <a:spcPct val="160000"/>
              </a:lnSpc>
              <a:buFontTx/>
              <a:buAutoNum type="arabicPeriod"/>
              <a:defRPr/>
            </a:pPr>
            <a:r>
              <a:rPr lang="en-CA" b="1" dirty="0">
                <a:ea typeface="ＭＳ Ｐゴシック" charset="0"/>
                <a:cs typeface="Rockwell"/>
              </a:rPr>
              <a:t>Prepare</a:t>
            </a:r>
            <a:r>
              <a:rPr lang="en-CA" dirty="0">
                <a:ea typeface="ＭＳ Ｐゴシック" charset="0"/>
                <a:cs typeface="Rockwell"/>
              </a:rPr>
              <a:t> (or</a:t>
            </a:r>
            <a:r>
              <a:rPr lang="en-CA" dirty="0">
                <a:solidFill>
                  <a:schemeClr val="accent2">
                    <a:lumMod val="50000"/>
                    <a:lumOff val="50000"/>
                  </a:schemeClr>
                </a:solidFill>
                <a:ea typeface="ＭＳ Ｐゴシック" charset="0"/>
                <a:cs typeface="Rockwell"/>
              </a:rPr>
              <a:t> </a:t>
            </a:r>
            <a:r>
              <a:rPr lang="en-CA" b="1" u="sng" dirty="0" err="1">
                <a:solidFill>
                  <a:schemeClr val="accent2">
                    <a:lumMod val="50000"/>
                    <a:lumOff val="50000"/>
                  </a:schemeClr>
                </a:solidFill>
                <a:ea typeface="ＭＳ Ｐゴシック" charset="0"/>
                <a:cs typeface="Rockwell"/>
              </a:rPr>
              <a:t>setUp</a:t>
            </a:r>
            <a:r>
              <a:rPr lang="en-CA" b="1" u="sng" dirty="0">
                <a:solidFill>
                  <a:schemeClr val="accent2">
                    <a:lumMod val="50000"/>
                    <a:lumOff val="50000"/>
                  </a:schemeClr>
                </a:solidFill>
                <a:ea typeface="ＭＳ Ｐゴシック" charset="0"/>
                <a:cs typeface="Rockwell"/>
              </a:rPr>
              <a:t>()</a:t>
            </a:r>
            <a:r>
              <a:rPr lang="en-CA" dirty="0">
                <a:solidFill>
                  <a:schemeClr val="accent2">
                    <a:lumMod val="50000"/>
                    <a:lumOff val="50000"/>
                  </a:schemeClr>
                </a:solidFill>
                <a:ea typeface="ＭＳ Ｐゴシック" charset="0"/>
                <a:cs typeface="Rockwell"/>
              </a:rPr>
              <a:t> </a:t>
            </a:r>
            <a:r>
              <a:rPr lang="en-CA" dirty="0">
                <a:ea typeface="ＭＳ Ｐゴシック" charset="0"/>
                <a:cs typeface="Rockwell"/>
              </a:rPr>
              <a:t>) environment conditions that must be met, according to the test plan. At this stage, define and set prefix values. E.g. instantiate objects, initialize fields, turn on logging, etc.</a:t>
            </a:r>
          </a:p>
          <a:p>
            <a:pPr marL="514350" indent="-514350" algn="just">
              <a:lnSpc>
                <a:spcPct val="160000"/>
              </a:lnSpc>
              <a:buFontTx/>
              <a:buAutoNum type="arabicPeriod"/>
              <a:defRPr/>
            </a:pPr>
            <a:r>
              <a:rPr lang="en-CA" b="1" dirty="0">
                <a:ea typeface="ＭＳ Ｐゴシック" charset="0"/>
                <a:cs typeface="Rockwell"/>
              </a:rPr>
              <a:t>Execute</a:t>
            </a:r>
            <a:r>
              <a:rPr lang="en-CA" dirty="0">
                <a:ea typeface="ＭＳ Ｐゴシック" charset="0"/>
                <a:cs typeface="Rockwell"/>
              </a:rPr>
              <a:t> the test case. This means, executing (exercising) the part of the code to be tested. For that we use some test inputs (test case values), according to the test plan.</a:t>
            </a:r>
          </a:p>
          <a:p>
            <a:pPr marL="514350" indent="-514350" algn="just">
              <a:lnSpc>
                <a:spcPct val="160000"/>
              </a:lnSpc>
              <a:buFontTx/>
              <a:buAutoNum type="arabicPeriod"/>
              <a:defRPr/>
            </a:pPr>
            <a:r>
              <a:rPr lang="en-CA" b="1" dirty="0">
                <a:ea typeface="ＭＳ Ｐゴシック" charset="0"/>
                <a:cs typeface="Rockwell"/>
              </a:rPr>
              <a:t>Evaluate</a:t>
            </a:r>
            <a:r>
              <a:rPr lang="en-CA" dirty="0">
                <a:ea typeface="ＭＳ Ｐゴシック" charset="0"/>
                <a:cs typeface="Rockwell"/>
              </a:rPr>
              <a:t> (or </a:t>
            </a:r>
            <a:r>
              <a:rPr lang="en-US" b="1" dirty="0">
                <a:solidFill>
                  <a:srgbClr val="B050D7"/>
                </a:solidFill>
                <a:ea typeface="ＭＳ Ｐゴシック" charset="0"/>
                <a:cs typeface="Rockwell"/>
              </a:rPr>
              <a:t>assert*()</a:t>
            </a:r>
            <a:r>
              <a:rPr lang="en-CA" dirty="0">
                <a:ea typeface="ＭＳ Ｐゴシック" charset="0"/>
                <a:cs typeface="Rockwell"/>
              </a:rPr>
              <a:t>) the results, or side effects generated by the execution of the test case, against an expected value as defined in the test plan.</a:t>
            </a:r>
          </a:p>
          <a:p>
            <a:pPr marL="514350" indent="-514350" algn="just">
              <a:lnSpc>
                <a:spcPct val="160000"/>
              </a:lnSpc>
              <a:buFontTx/>
              <a:buAutoNum type="arabicPeriod"/>
              <a:defRPr/>
            </a:pPr>
            <a:r>
              <a:rPr lang="en-CA" b="1" dirty="0">
                <a:ea typeface="ＭＳ Ｐゴシック" charset="0"/>
                <a:cs typeface="Rockwell"/>
              </a:rPr>
              <a:t>Clean up </a:t>
            </a:r>
            <a:r>
              <a:rPr lang="en-CA" dirty="0">
                <a:ea typeface="ＭＳ Ｐゴシック" charset="0"/>
                <a:cs typeface="Rockwell"/>
              </a:rPr>
              <a:t>(or </a:t>
            </a:r>
            <a:r>
              <a:rPr lang="en-US" b="1" dirty="0" err="1">
                <a:solidFill>
                  <a:srgbClr val="B050D7"/>
                </a:solidFill>
                <a:ea typeface="ＭＳ Ｐゴシック" charset="0"/>
                <a:cs typeface="Rockwell"/>
              </a:rPr>
              <a:t>tearDown</a:t>
            </a:r>
            <a:r>
              <a:rPr lang="en-US" b="1" dirty="0">
                <a:solidFill>
                  <a:srgbClr val="B050D7"/>
                </a:solidFill>
                <a:ea typeface="ＭＳ Ｐゴシック" charset="0"/>
                <a:cs typeface="Rockwell"/>
              </a:rPr>
              <a:t>()</a:t>
            </a:r>
            <a:r>
              <a:rPr lang="en-CA" dirty="0">
                <a:ea typeface="ＭＳ Ｐゴシック" charset="0"/>
                <a:cs typeface="Rockwell"/>
              </a:rPr>
              <a:t>) the test environment if needed so that further testing activities can be done, without being influenced by the previous test cases. We deal here with postfix values.</a:t>
            </a:r>
          </a:p>
        </p:txBody>
      </p:sp>
      <p:sp>
        <p:nvSpPr>
          <p:cNvPr id="30723" name="Slide Number Placeholder 1"/>
          <p:cNvSpPr>
            <a:spLocks noGrp="1"/>
          </p:cNvSpPr>
          <p:nvPr>
            <p:ph type="sldNum" sz="quarter" idx="12"/>
          </p:nvPr>
        </p:nvSpPr>
        <p:spPr bwMode="auto">
          <a:noFill/>
          <a:ln>
            <a:miter lim="800000"/>
            <a:headEnd/>
            <a:tailEnd/>
          </a:ln>
        </p:spPr>
        <p:txBody>
          <a:bodyPr>
            <a:normAutofit/>
          </a:bodyPr>
          <a:lstStyle/>
          <a:p>
            <a:fld id="{81EDAAE5-BC78-48FF-B380-9F71BA05A9DE}" type="slidenum">
              <a:rPr lang="en-US"/>
              <a:pPr/>
              <a:t>116</a:t>
            </a:fld>
            <a:endParaRPr lang="en-US"/>
          </a:p>
        </p:txBody>
      </p:sp>
      <p:pic>
        <p:nvPicPr>
          <p:cNvPr id="5" name="Picture 4">
            <a:extLst>
              <a:ext uri="{FF2B5EF4-FFF2-40B4-BE49-F238E27FC236}">
                <a16:creationId xmlns:a16="http://schemas.microsoft.com/office/drawing/2014/main" id="{2F234B34-BD8C-3E7C-5EBC-F49C3EDD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pic>
        <p:nvPicPr>
          <p:cNvPr id="6" name="Picture 5">
            <a:extLst>
              <a:ext uri="{FF2B5EF4-FFF2-40B4-BE49-F238E27FC236}">
                <a16:creationId xmlns:a16="http://schemas.microsoft.com/office/drawing/2014/main" id="{D2CD2493-EF6D-41F7-0BDB-3B7369318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t>Step 1: Unit Testing with JUnit 4</a:t>
            </a:r>
            <a:endParaRPr lang="en-CA"/>
          </a:p>
        </p:txBody>
      </p:sp>
      <p:sp>
        <p:nvSpPr>
          <p:cNvPr id="3" name="Content Placeholder 2"/>
          <p:cNvSpPr>
            <a:spLocks noGrp="1"/>
          </p:cNvSpPr>
          <p:nvPr>
            <p:ph idx="1"/>
          </p:nvPr>
        </p:nvSpPr>
        <p:spPr/>
        <p:txBody>
          <a:bodyPr>
            <a:normAutofit/>
          </a:bodyPr>
          <a:lstStyle/>
          <a:p>
            <a:pPr marL="457200" indent="-457200">
              <a:buFont typeface="+mj-lt"/>
              <a:buAutoNum type="arabicPeriod"/>
              <a:defRPr/>
            </a:pPr>
            <a:r>
              <a:rPr lang="en-CA" b="1" dirty="0">
                <a:ea typeface="ＭＳ Ｐゴシック" charset="0"/>
                <a:cs typeface="Rockwell"/>
              </a:rPr>
              <a:t>Prepare</a:t>
            </a:r>
            <a:r>
              <a:rPr lang="en-CA" dirty="0">
                <a:ea typeface="ＭＳ Ｐゴシック" charset="0"/>
                <a:cs typeface="Rockwell"/>
              </a:rPr>
              <a:t> (or</a:t>
            </a:r>
            <a:r>
              <a:rPr lang="en-CA" dirty="0">
                <a:solidFill>
                  <a:schemeClr val="accent2">
                    <a:lumMod val="50000"/>
                    <a:lumOff val="50000"/>
                  </a:schemeClr>
                </a:solidFill>
                <a:ea typeface="ＭＳ Ｐゴシック" charset="0"/>
                <a:cs typeface="Rockwell"/>
              </a:rPr>
              <a:t> </a:t>
            </a:r>
            <a:r>
              <a:rPr lang="en-CA" b="1" u="sng" dirty="0" err="1">
                <a:solidFill>
                  <a:schemeClr val="accent2">
                    <a:lumMod val="50000"/>
                    <a:lumOff val="50000"/>
                  </a:schemeClr>
                </a:solidFill>
                <a:ea typeface="ＭＳ Ｐゴシック" charset="0"/>
                <a:cs typeface="Rockwell"/>
              </a:rPr>
              <a:t>setUp</a:t>
            </a:r>
            <a:r>
              <a:rPr lang="en-CA" b="1" u="sng" dirty="0">
                <a:solidFill>
                  <a:schemeClr val="accent2">
                    <a:lumMod val="50000"/>
                    <a:lumOff val="50000"/>
                  </a:schemeClr>
                </a:solidFill>
                <a:ea typeface="ＭＳ Ｐゴシック" charset="0"/>
                <a:cs typeface="Rockwell"/>
              </a:rPr>
              <a:t>()</a:t>
            </a:r>
            <a:r>
              <a:rPr lang="en-CA" dirty="0">
                <a:solidFill>
                  <a:schemeClr val="accent2">
                    <a:lumMod val="50000"/>
                    <a:lumOff val="50000"/>
                  </a:schemeClr>
                </a:solidFill>
                <a:ea typeface="ＭＳ Ｐゴシック" charset="0"/>
                <a:cs typeface="Rockwell"/>
              </a:rPr>
              <a:t> </a:t>
            </a:r>
            <a:r>
              <a:rPr lang="en-CA" dirty="0">
                <a:ea typeface="ＭＳ Ｐゴシック" charset="0"/>
                <a:cs typeface="Rockwell"/>
              </a:rPr>
              <a:t>) </a:t>
            </a:r>
            <a:r>
              <a:rPr lang="en-CA" dirty="0">
                <a:ea typeface="+mn-ea"/>
                <a:cs typeface="Rockwell"/>
              </a:rPr>
              <a:t>the test environment:</a:t>
            </a:r>
          </a:p>
          <a:p>
            <a:pPr lvl="1" indent="0">
              <a:buNone/>
              <a:defRPr/>
            </a:pPr>
            <a:r>
              <a:rPr lang="en-CA" dirty="0">
                <a:ea typeface="+mn-ea"/>
                <a:cs typeface="Rockwell"/>
              </a:rPr>
              <a:t>- Annotate with @Before: Those methods are executed before each test case (test method).</a:t>
            </a:r>
          </a:p>
          <a:p>
            <a:pPr eaLnBrk="1" hangingPunct="1">
              <a:buFont typeface="Wingdings" charset="0"/>
              <a:buChar char="n"/>
              <a:defRPr/>
            </a:pPr>
            <a:endParaRPr lang="en-CA" dirty="0">
              <a:ea typeface="+mn-ea"/>
            </a:endParaRPr>
          </a:p>
          <a:p>
            <a:pPr eaLnBrk="1" hangingPunct="1">
              <a:lnSpc>
                <a:spcPct val="50000"/>
              </a:lnSpc>
              <a:buFontTx/>
              <a:buNone/>
              <a:defRPr/>
            </a:pPr>
            <a:r>
              <a:rPr lang="en-CA" b="1" dirty="0">
                <a:latin typeface="Courier New" pitchFamily="49" charset="0"/>
                <a:ea typeface="+mn-ea"/>
                <a:cs typeface="Courier New" pitchFamily="49" charset="0"/>
              </a:rPr>
              <a:t>@Before</a:t>
            </a:r>
          </a:p>
          <a:p>
            <a:pPr eaLnBrk="1" hangingPunct="1">
              <a:lnSpc>
                <a:spcPct val="50000"/>
              </a:lnSpc>
              <a:buFontTx/>
              <a:buNone/>
              <a:defRPr/>
            </a:pPr>
            <a:r>
              <a:rPr lang="en-CA" b="1" dirty="0">
                <a:latin typeface="Courier New" pitchFamily="49" charset="0"/>
                <a:ea typeface="+mn-ea"/>
                <a:cs typeface="Courier New" pitchFamily="49" charset="0"/>
              </a:rPr>
              <a:t>public void </a:t>
            </a:r>
            <a:r>
              <a:rPr lang="en-CA" b="1" dirty="0" err="1">
                <a:latin typeface="Courier New" pitchFamily="49" charset="0"/>
                <a:ea typeface="+mn-ea"/>
                <a:cs typeface="Courier New" pitchFamily="49" charset="0"/>
              </a:rPr>
              <a:t>setUp</a:t>
            </a:r>
            <a:r>
              <a:rPr lang="en-CA" b="1" dirty="0">
                <a:latin typeface="Courier New" pitchFamily="49" charset="0"/>
                <a:ea typeface="+mn-ea"/>
                <a:cs typeface="Courier New" pitchFamily="49" charset="0"/>
              </a:rPr>
              <a:t>() {</a:t>
            </a:r>
          </a:p>
          <a:p>
            <a:pPr eaLnBrk="1" hangingPunct="1">
              <a:lnSpc>
                <a:spcPct val="50000"/>
              </a:lnSpc>
              <a:buFontTx/>
              <a:buNone/>
              <a:defRPr/>
            </a:pPr>
            <a:r>
              <a:rPr lang="en-CA" b="1" dirty="0">
                <a:latin typeface="Courier New" pitchFamily="49" charset="0"/>
                <a:ea typeface="+mn-ea"/>
                <a:cs typeface="Courier New" pitchFamily="49" charset="0"/>
              </a:rPr>
              <a:t>   s = new Sample();</a:t>
            </a:r>
          </a:p>
          <a:p>
            <a:pPr eaLnBrk="1" hangingPunct="1">
              <a:lnSpc>
                <a:spcPct val="50000"/>
              </a:lnSpc>
              <a:buFontTx/>
              <a:buNone/>
              <a:defRPr/>
            </a:pPr>
            <a:r>
              <a:rPr lang="en-CA" b="1" dirty="0">
                <a:latin typeface="Courier New" pitchFamily="49" charset="0"/>
                <a:ea typeface="+mn-ea"/>
                <a:cs typeface="Courier New" pitchFamily="49" charset="0"/>
              </a:rPr>
              <a:t>}</a:t>
            </a:r>
          </a:p>
          <a:p>
            <a:pPr eaLnBrk="1" hangingPunct="1">
              <a:buFont typeface="Wingdings" charset="0"/>
              <a:buChar char="n"/>
              <a:defRPr/>
            </a:pPr>
            <a:endParaRPr lang="en-CA" dirty="0">
              <a:ea typeface="+mn-ea"/>
            </a:endParaRPr>
          </a:p>
        </p:txBody>
      </p:sp>
      <p:sp>
        <p:nvSpPr>
          <p:cNvPr id="31747" name="Slide Number Placeholder 1"/>
          <p:cNvSpPr>
            <a:spLocks noGrp="1"/>
          </p:cNvSpPr>
          <p:nvPr>
            <p:ph type="sldNum" sz="quarter" idx="12"/>
          </p:nvPr>
        </p:nvSpPr>
        <p:spPr bwMode="auto">
          <a:noFill/>
          <a:ln>
            <a:miter lim="800000"/>
            <a:headEnd/>
            <a:tailEnd/>
          </a:ln>
        </p:spPr>
        <p:txBody>
          <a:bodyPr>
            <a:normAutofit/>
          </a:bodyPr>
          <a:lstStyle/>
          <a:p>
            <a:fld id="{043BE1DE-417A-473E-9A34-3A92C17B00F0}" type="slidenum">
              <a:rPr lang="en-US"/>
              <a:pPr/>
              <a:t>117</a:t>
            </a:fld>
            <a:endParaRPr lang="en-US"/>
          </a:p>
        </p:txBody>
      </p:sp>
      <p:pic>
        <p:nvPicPr>
          <p:cNvPr id="5" name="Picture 4">
            <a:extLst>
              <a:ext uri="{FF2B5EF4-FFF2-40B4-BE49-F238E27FC236}">
                <a16:creationId xmlns:a16="http://schemas.microsoft.com/office/drawing/2014/main" id="{6F25939D-D756-167D-84B7-6C0FA2E33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ea typeface="+mj-ea"/>
              </a:rPr>
              <a:t>Step 2&amp;3: Unit Testing with JUnit 4</a:t>
            </a:r>
            <a:endParaRPr lang="en-CA" dirty="0">
              <a:ea typeface="+mj-ea"/>
            </a:endParaRPr>
          </a:p>
        </p:txBody>
      </p:sp>
      <p:sp>
        <p:nvSpPr>
          <p:cNvPr id="3" name="Content Placeholder 2"/>
          <p:cNvSpPr>
            <a:spLocks noGrp="1"/>
          </p:cNvSpPr>
          <p:nvPr>
            <p:ph idx="1"/>
          </p:nvPr>
        </p:nvSpPr>
        <p:spPr/>
        <p:txBody>
          <a:bodyPr>
            <a:noAutofit/>
          </a:bodyPr>
          <a:lstStyle/>
          <a:p>
            <a:pPr eaLnBrk="1" hangingPunct="1">
              <a:buFontTx/>
              <a:buNone/>
              <a:defRPr/>
            </a:pPr>
            <a:r>
              <a:rPr lang="en-CA" dirty="0"/>
              <a:t>2. Execute the test case. </a:t>
            </a:r>
          </a:p>
          <a:p>
            <a:pPr eaLnBrk="1" hangingPunct="1">
              <a:buFontTx/>
              <a:buNone/>
              <a:defRPr/>
            </a:pPr>
            <a:r>
              <a:rPr lang="en-CA" dirty="0"/>
              <a:t>3. Evaluate the results (using assertion).</a:t>
            </a:r>
          </a:p>
          <a:p>
            <a:pPr eaLnBrk="1" hangingPunct="1">
              <a:lnSpc>
                <a:spcPct val="50000"/>
              </a:lnSpc>
              <a:buFontTx/>
              <a:buNone/>
              <a:defRPr/>
            </a:pPr>
            <a:endParaRPr lang="en-CA" b="1" dirty="0">
              <a:latin typeface="Courier New" pitchFamily="49" charset="0"/>
              <a:ea typeface="+mn-ea"/>
              <a:cs typeface="Courier New" pitchFamily="49" charset="0"/>
            </a:endParaRPr>
          </a:p>
          <a:p>
            <a:pPr eaLnBrk="1" hangingPunct="1">
              <a:lnSpc>
                <a:spcPct val="50000"/>
              </a:lnSpc>
              <a:buFontTx/>
              <a:buNone/>
              <a:defRPr/>
            </a:pPr>
            <a:r>
              <a:rPr lang="en-CA" b="1" dirty="0">
                <a:latin typeface="Courier New" pitchFamily="49" charset="0"/>
                <a:ea typeface="+mn-ea"/>
                <a:cs typeface="Courier New" pitchFamily="49" charset="0"/>
              </a:rPr>
              <a:t>@Test</a:t>
            </a:r>
          </a:p>
          <a:p>
            <a:pPr eaLnBrk="1" hangingPunct="1">
              <a:lnSpc>
                <a:spcPct val="50000"/>
              </a:lnSpc>
              <a:buFontTx/>
              <a:buNone/>
              <a:defRPr/>
            </a:pPr>
            <a:r>
              <a:rPr lang="fr-FR" b="1" dirty="0">
                <a:latin typeface="Courier New" pitchFamily="49" charset="0"/>
                <a:ea typeface="+mn-ea"/>
                <a:cs typeface="Courier New" pitchFamily="49" charset="0"/>
              </a:rPr>
              <a:t>public </a:t>
            </a:r>
            <a:r>
              <a:rPr lang="fr-FR" b="1" dirty="0" err="1">
                <a:latin typeface="Courier New" pitchFamily="49" charset="0"/>
                <a:ea typeface="+mn-ea"/>
                <a:cs typeface="Courier New" pitchFamily="49" charset="0"/>
              </a:rPr>
              <a:t>void</a:t>
            </a:r>
            <a:r>
              <a:rPr lang="fr-FR" b="1" dirty="0">
                <a:latin typeface="Courier New" pitchFamily="49" charset="0"/>
                <a:ea typeface="+mn-ea"/>
                <a:cs typeface="Courier New" pitchFamily="49" charset="0"/>
              </a:rPr>
              <a:t> </a:t>
            </a:r>
            <a:r>
              <a:rPr lang="fr-FR" b="1" dirty="0" err="1">
                <a:latin typeface="Courier New" pitchFamily="49" charset="0"/>
                <a:ea typeface="+mn-ea"/>
                <a:cs typeface="Courier New" pitchFamily="49" charset="0"/>
              </a:rPr>
              <a:t>testAddition</a:t>
            </a:r>
            <a:r>
              <a:rPr lang="fr-FR" b="1" dirty="0">
                <a:latin typeface="Courier New" pitchFamily="49" charset="0"/>
                <a:ea typeface="+mn-ea"/>
                <a:cs typeface="Courier New" pitchFamily="49" charset="0"/>
              </a:rPr>
              <a:t>( ) {</a:t>
            </a:r>
          </a:p>
          <a:p>
            <a:pPr eaLnBrk="1" hangingPunct="1">
              <a:lnSpc>
                <a:spcPct val="50000"/>
              </a:lnSpc>
              <a:buFontTx/>
              <a:buNone/>
              <a:defRPr/>
            </a:pPr>
            <a:r>
              <a:rPr lang="en-CA" b="1" dirty="0">
                <a:latin typeface="Courier New" pitchFamily="49" charset="0"/>
                <a:ea typeface="+mn-ea"/>
                <a:cs typeface="Courier New" pitchFamily="49" charset="0"/>
              </a:rPr>
              <a:t>   </a:t>
            </a:r>
            <a:r>
              <a:rPr lang="en-CA" b="1" dirty="0" err="1">
                <a:latin typeface="Courier New" pitchFamily="49" charset="0"/>
                <a:ea typeface="+mn-ea"/>
                <a:cs typeface="Courier New" pitchFamily="49" charset="0"/>
              </a:rPr>
              <a:t>int</a:t>
            </a:r>
            <a:r>
              <a:rPr lang="en-CA" b="1" dirty="0">
                <a:latin typeface="Courier New" pitchFamily="49" charset="0"/>
                <a:ea typeface="+mn-ea"/>
                <a:cs typeface="Courier New" pitchFamily="49" charset="0"/>
              </a:rPr>
              <a:t> a=3 , b=6;</a:t>
            </a:r>
          </a:p>
          <a:p>
            <a:pPr eaLnBrk="1" hangingPunct="1">
              <a:lnSpc>
                <a:spcPct val="50000"/>
              </a:lnSpc>
              <a:buFontTx/>
              <a:buNone/>
              <a:defRPr/>
            </a:pPr>
            <a:r>
              <a:rPr lang="en-CA" b="1" dirty="0">
                <a:latin typeface="Courier New" pitchFamily="49" charset="0"/>
                <a:ea typeface="+mn-ea"/>
                <a:cs typeface="Courier New" pitchFamily="49" charset="0"/>
              </a:rPr>
              <a:t>   </a:t>
            </a:r>
            <a:r>
              <a:rPr lang="en-CA" b="1" dirty="0" err="1">
                <a:latin typeface="Courier New" pitchFamily="49" charset="0"/>
                <a:ea typeface="+mn-ea"/>
                <a:cs typeface="Courier New" pitchFamily="49" charset="0"/>
              </a:rPr>
              <a:t>int</a:t>
            </a:r>
            <a:r>
              <a:rPr lang="en-CA" b="1" dirty="0">
                <a:latin typeface="Courier New" pitchFamily="49" charset="0"/>
                <a:ea typeface="+mn-ea"/>
                <a:cs typeface="Courier New" pitchFamily="49" charset="0"/>
              </a:rPr>
              <a:t> </a:t>
            </a:r>
            <a:r>
              <a:rPr lang="en-CA" b="1" dirty="0" err="1">
                <a:latin typeface="Courier New" pitchFamily="49" charset="0"/>
                <a:ea typeface="+mn-ea"/>
                <a:cs typeface="Courier New" pitchFamily="49" charset="0"/>
              </a:rPr>
              <a:t>expectedOutput</a:t>
            </a:r>
            <a:r>
              <a:rPr lang="en-CA" b="1" dirty="0">
                <a:latin typeface="Courier New" pitchFamily="49" charset="0"/>
                <a:ea typeface="+mn-ea"/>
                <a:cs typeface="Courier New" pitchFamily="49" charset="0"/>
              </a:rPr>
              <a:t> = (</a:t>
            </a:r>
            <a:r>
              <a:rPr lang="en-CA" b="1" dirty="0" err="1">
                <a:latin typeface="Courier New" pitchFamily="49" charset="0"/>
                <a:ea typeface="+mn-ea"/>
                <a:cs typeface="Courier New" pitchFamily="49" charset="0"/>
              </a:rPr>
              <a:t>a+b</a:t>
            </a:r>
            <a:r>
              <a:rPr lang="en-CA" b="1" dirty="0">
                <a:latin typeface="Courier New" pitchFamily="49" charset="0"/>
                <a:ea typeface="+mn-ea"/>
                <a:cs typeface="Courier New" pitchFamily="49" charset="0"/>
              </a:rPr>
              <a:t>);</a:t>
            </a:r>
          </a:p>
          <a:p>
            <a:pPr eaLnBrk="1" hangingPunct="1">
              <a:lnSpc>
                <a:spcPct val="50000"/>
              </a:lnSpc>
              <a:buFontTx/>
              <a:buNone/>
              <a:defRPr/>
            </a:pPr>
            <a:r>
              <a:rPr lang="pt-BR" b="1" dirty="0">
                <a:latin typeface="Courier New" pitchFamily="49" charset="0"/>
                <a:ea typeface="+mn-ea"/>
                <a:cs typeface="Courier New" pitchFamily="49" charset="0"/>
              </a:rPr>
              <a:t>   int res = s.Addition(a, b);</a:t>
            </a:r>
          </a:p>
          <a:p>
            <a:pPr eaLnBrk="1" hangingPunct="1">
              <a:lnSpc>
                <a:spcPct val="50000"/>
              </a:lnSpc>
              <a:buFontTx/>
              <a:buNone/>
              <a:defRPr/>
            </a:pPr>
            <a:r>
              <a:rPr lang="pt-BR" b="1" dirty="0">
                <a:latin typeface="Courier New" pitchFamily="49" charset="0"/>
                <a:ea typeface="+mn-ea"/>
                <a:cs typeface="Courier New" pitchFamily="49" charset="0"/>
              </a:rPr>
              <a:t>   assertEquals(expectedOutput, res);</a:t>
            </a:r>
          </a:p>
          <a:p>
            <a:pPr eaLnBrk="1" hangingPunct="1">
              <a:lnSpc>
                <a:spcPct val="50000"/>
              </a:lnSpc>
              <a:buFontTx/>
              <a:buNone/>
              <a:defRPr/>
            </a:pPr>
            <a:r>
              <a:rPr lang="en-US" b="1" dirty="0">
                <a:latin typeface="Courier New" pitchFamily="49" charset="0"/>
                <a:ea typeface="+mn-ea"/>
                <a:cs typeface="Courier New" pitchFamily="49" charset="0"/>
              </a:rPr>
              <a:t>}</a:t>
            </a:r>
            <a:endParaRPr lang="en-CA" b="1" dirty="0">
              <a:latin typeface="Courier New" pitchFamily="49" charset="0"/>
              <a:ea typeface="+mn-ea"/>
              <a:cs typeface="Courier New" pitchFamily="49" charset="0"/>
            </a:endParaRPr>
          </a:p>
        </p:txBody>
      </p:sp>
      <p:sp>
        <p:nvSpPr>
          <p:cNvPr id="32771" name="Slide Number Placeholder 3"/>
          <p:cNvSpPr>
            <a:spLocks noGrp="1"/>
          </p:cNvSpPr>
          <p:nvPr>
            <p:ph type="sldNum" sz="quarter" idx="12"/>
          </p:nvPr>
        </p:nvSpPr>
        <p:spPr bwMode="auto">
          <a:noFill/>
          <a:ln>
            <a:miter lim="800000"/>
            <a:headEnd/>
            <a:tailEnd/>
          </a:ln>
        </p:spPr>
        <p:txBody>
          <a:bodyPr>
            <a:normAutofit/>
          </a:bodyPr>
          <a:lstStyle/>
          <a:p>
            <a:fld id="{F67A4244-5A98-4F05-BA33-D7FC41A1408E}" type="slidenum">
              <a:rPr lang="en-US"/>
              <a:pPr/>
              <a:t>118</a:t>
            </a:fld>
            <a:endParaRPr lang="en-US"/>
          </a:p>
        </p:txBody>
      </p:sp>
      <p:pic>
        <p:nvPicPr>
          <p:cNvPr id="5" name="Picture 4">
            <a:extLst>
              <a:ext uri="{FF2B5EF4-FFF2-40B4-BE49-F238E27FC236}">
                <a16:creationId xmlns:a16="http://schemas.microsoft.com/office/drawing/2014/main" id="{98B09ABF-22CC-BE68-2B59-84ED1280C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t>Step 4: Unit Testing with JUnit 4</a:t>
            </a:r>
            <a:endParaRPr lang="en-CA"/>
          </a:p>
        </p:txBody>
      </p:sp>
      <p:sp>
        <p:nvSpPr>
          <p:cNvPr id="3" name="Content Placeholder 2"/>
          <p:cNvSpPr>
            <a:spLocks noGrp="1"/>
          </p:cNvSpPr>
          <p:nvPr>
            <p:ph idx="1"/>
          </p:nvPr>
        </p:nvSpPr>
        <p:spPr/>
        <p:txBody>
          <a:bodyPr>
            <a:normAutofit/>
          </a:bodyPr>
          <a:lstStyle/>
          <a:p>
            <a:pPr eaLnBrk="1" hangingPunct="1">
              <a:buFontTx/>
              <a:buNone/>
              <a:defRPr/>
            </a:pPr>
            <a:r>
              <a:rPr lang="en-CA">
                <a:ea typeface="ＭＳ Ｐゴシック" charset="0"/>
              </a:rPr>
              <a:t>4. Clean up (or </a:t>
            </a:r>
            <a:r>
              <a:rPr lang="en-US">
                <a:ea typeface="ＭＳ Ｐゴシック" charset="0"/>
              </a:rPr>
              <a:t>tearDown()</a:t>
            </a:r>
            <a:r>
              <a:rPr lang="en-CA">
                <a:ea typeface="ＭＳ Ｐゴシック" charset="0"/>
              </a:rPr>
              <a:t>) the test environment is done in one or several methods that are run after execution of each test method. </a:t>
            </a:r>
          </a:p>
          <a:p>
            <a:pPr lvl="1" eaLnBrk="1" hangingPunct="1">
              <a:buFont typeface="Wingdings" charset="0"/>
              <a:buChar char="n"/>
              <a:defRPr/>
            </a:pPr>
            <a:r>
              <a:rPr lang="en-CA">
                <a:ea typeface="ＭＳ Ｐゴシック" charset="0"/>
              </a:rPr>
              <a:t>A method has to be annotated with @After.</a:t>
            </a:r>
          </a:p>
          <a:p>
            <a:pPr lvl="1" eaLnBrk="1" hangingPunct="1">
              <a:buFont typeface="Wingdings" charset="0"/>
              <a:buChar char="n"/>
              <a:defRPr/>
            </a:pPr>
            <a:r>
              <a:rPr lang="en-CA">
                <a:ea typeface="ＭＳ Ｐゴシック" charset="0"/>
              </a:rPr>
              <a:t>If you allocate external resources in a @</a:t>
            </a:r>
            <a:r>
              <a:rPr lang="en-CA">
                <a:ea typeface="ＭＳ Ｐゴシック" charset="0"/>
                <a:hlinkClick r:id="rId2" tooltip="annotation in org.junit"/>
              </a:rPr>
              <a:t>Before</a:t>
            </a:r>
            <a:r>
              <a:rPr lang="en-CA">
                <a:ea typeface="ＭＳ Ｐゴシック" charset="0"/>
              </a:rPr>
              <a:t> method, you need to release them after the test runs. </a:t>
            </a:r>
          </a:p>
          <a:p>
            <a:pPr marL="228600" lvl="1" indent="0">
              <a:buNone/>
              <a:defRPr/>
            </a:pPr>
            <a:endParaRPr lang="en-CA">
              <a:ea typeface="+mn-ea"/>
            </a:endParaRPr>
          </a:p>
          <a:p>
            <a:pPr eaLnBrk="1" hangingPunct="1">
              <a:lnSpc>
                <a:spcPct val="50000"/>
              </a:lnSpc>
              <a:buFontTx/>
              <a:buNone/>
              <a:defRPr/>
            </a:pPr>
            <a:r>
              <a:rPr lang="en-CA" b="1">
                <a:latin typeface="Courier New" pitchFamily="49" charset="0"/>
                <a:ea typeface="+mn-ea"/>
                <a:cs typeface="Courier New" pitchFamily="49" charset="0"/>
              </a:rPr>
              <a:t>@After</a:t>
            </a:r>
          </a:p>
          <a:p>
            <a:pPr eaLnBrk="1" hangingPunct="1">
              <a:lnSpc>
                <a:spcPct val="50000"/>
              </a:lnSpc>
              <a:buFontTx/>
              <a:buNone/>
              <a:defRPr/>
            </a:pPr>
            <a:r>
              <a:rPr lang="en-CA" b="1">
                <a:latin typeface="Courier New" pitchFamily="49" charset="0"/>
                <a:ea typeface="+mn-ea"/>
                <a:cs typeface="Courier New" pitchFamily="49" charset="0"/>
              </a:rPr>
              <a:t>public void tearDown() {</a:t>
            </a:r>
          </a:p>
          <a:p>
            <a:pPr eaLnBrk="1" hangingPunct="1">
              <a:lnSpc>
                <a:spcPct val="50000"/>
              </a:lnSpc>
              <a:buFontTx/>
              <a:buNone/>
              <a:defRPr/>
            </a:pPr>
            <a:r>
              <a:rPr lang="en-CA" b="1">
                <a:latin typeface="Courier New" pitchFamily="49" charset="0"/>
                <a:ea typeface="+mn-ea"/>
                <a:cs typeface="Courier New" pitchFamily="49" charset="0"/>
              </a:rPr>
              <a:t>   s = null;</a:t>
            </a:r>
          </a:p>
          <a:p>
            <a:pPr eaLnBrk="1" hangingPunct="1">
              <a:lnSpc>
                <a:spcPct val="50000"/>
              </a:lnSpc>
              <a:buFontTx/>
              <a:buNone/>
              <a:defRPr/>
            </a:pPr>
            <a:r>
              <a:rPr lang="en-US" b="1">
                <a:latin typeface="Courier New" pitchFamily="49" charset="0"/>
                <a:ea typeface="+mn-ea"/>
                <a:cs typeface="Courier New" pitchFamily="49" charset="0"/>
              </a:rPr>
              <a:t>}</a:t>
            </a:r>
            <a:endParaRPr lang="en-CA" b="1" dirty="0">
              <a:latin typeface="Courier New" pitchFamily="49" charset="0"/>
              <a:ea typeface="+mn-ea"/>
              <a:cs typeface="Courier New" pitchFamily="49" charset="0"/>
            </a:endParaRPr>
          </a:p>
        </p:txBody>
      </p:sp>
      <p:sp>
        <p:nvSpPr>
          <p:cNvPr id="33795" name="Slide Number Placeholder 1"/>
          <p:cNvSpPr>
            <a:spLocks noGrp="1"/>
          </p:cNvSpPr>
          <p:nvPr>
            <p:ph type="sldNum" sz="quarter" idx="12"/>
          </p:nvPr>
        </p:nvSpPr>
        <p:spPr bwMode="auto">
          <a:noFill/>
          <a:ln>
            <a:miter lim="800000"/>
            <a:headEnd/>
            <a:tailEnd/>
          </a:ln>
        </p:spPr>
        <p:txBody>
          <a:bodyPr>
            <a:normAutofit/>
          </a:bodyPr>
          <a:lstStyle/>
          <a:p>
            <a:fld id="{15977788-CA57-4977-9056-4F990C63B6A3}" type="slidenum">
              <a:rPr lang="en-US" smtClean="0"/>
              <a:pPr/>
              <a:t>119</a:t>
            </a:fld>
            <a:endParaRPr lang="en-US"/>
          </a:p>
        </p:txBody>
      </p:sp>
      <p:pic>
        <p:nvPicPr>
          <p:cNvPr id="5" name="Picture 4">
            <a:extLst>
              <a:ext uri="{FF2B5EF4-FFF2-40B4-BE49-F238E27FC236}">
                <a16:creationId xmlns:a16="http://schemas.microsoft.com/office/drawing/2014/main" id="{26A6F3A2-79D3-4A73-CEAE-DA3C2B75A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CB5E-2F84-E706-054E-4FEE3A772D5C}"/>
              </a:ext>
            </a:extLst>
          </p:cNvPr>
          <p:cNvSpPr>
            <a:spLocks noGrp="1"/>
          </p:cNvSpPr>
          <p:nvPr>
            <p:ph type="title"/>
          </p:nvPr>
        </p:nvSpPr>
        <p:spPr/>
        <p:txBody>
          <a:bodyPr/>
          <a:lstStyle/>
          <a:p>
            <a:r>
              <a:rPr lang="en-IN" dirty="0"/>
              <a:t>Review Question</a:t>
            </a:r>
          </a:p>
        </p:txBody>
      </p:sp>
      <p:sp>
        <p:nvSpPr>
          <p:cNvPr id="3" name="Content Placeholder 2">
            <a:extLst>
              <a:ext uri="{FF2B5EF4-FFF2-40B4-BE49-F238E27FC236}">
                <a16:creationId xmlns:a16="http://schemas.microsoft.com/office/drawing/2014/main" id="{E777DD12-749D-1117-5435-643EFC063D93}"/>
              </a:ext>
            </a:extLst>
          </p:cNvPr>
          <p:cNvSpPr>
            <a:spLocks noGrp="1"/>
          </p:cNvSpPr>
          <p:nvPr>
            <p:ph idx="1"/>
          </p:nvPr>
        </p:nvSpPr>
        <p:spPr/>
        <p:txBody>
          <a:bodyPr/>
          <a:lstStyle/>
          <a:p>
            <a:r>
              <a:rPr lang="en-GB" dirty="0"/>
              <a:t>What is the correct ordering for the import, class and package declarations when found in a single file?</a:t>
            </a:r>
            <a:endParaRPr lang="en-IN" dirty="0"/>
          </a:p>
        </p:txBody>
      </p:sp>
      <p:sp>
        <p:nvSpPr>
          <p:cNvPr id="4" name="TextBox 3">
            <a:extLst>
              <a:ext uri="{FF2B5EF4-FFF2-40B4-BE49-F238E27FC236}">
                <a16:creationId xmlns:a16="http://schemas.microsoft.com/office/drawing/2014/main" id="{21AF553C-E764-506D-6E8C-38F5C7A398DA}"/>
              </a:ext>
            </a:extLst>
          </p:cNvPr>
          <p:cNvSpPr txBox="1"/>
          <p:nvPr/>
        </p:nvSpPr>
        <p:spPr>
          <a:xfrm>
            <a:off x="1233182" y="3313651"/>
            <a:ext cx="2483565" cy="369332"/>
          </a:xfrm>
          <a:prstGeom prst="rect">
            <a:avLst/>
          </a:prstGeom>
          <a:noFill/>
        </p:spPr>
        <p:txBody>
          <a:bodyPr wrap="none" rtlCol="0">
            <a:spAutoFit/>
          </a:bodyPr>
          <a:lstStyle/>
          <a:p>
            <a:r>
              <a:rPr lang="en-IN" dirty="0"/>
              <a:t>A. package, import, class</a:t>
            </a:r>
          </a:p>
        </p:txBody>
      </p:sp>
      <p:sp>
        <p:nvSpPr>
          <p:cNvPr id="5" name="TextBox 4">
            <a:extLst>
              <a:ext uri="{FF2B5EF4-FFF2-40B4-BE49-F238E27FC236}">
                <a16:creationId xmlns:a16="http://schemas.microsoft.com/office/drawing/2014/main" id="{F5048839-028D-AD14-3119-940B25EB3CAD}"/>
              </a:ext>
            </a:extLst>
          </p:cNvPr>
          <p:cNvSpPr txBox="1"/>
          <p:nvPr/>
        </p:nvSpPr>
        <p:spPr>
          <a:xfrm>
            <a:off x="1233182" y="3583497"/>
            <a:ext cx="2483565" cy="369332"/>
          </a:xfrm>
          <a:prstGeom prst="rect">
            <a:avLst/>
          </a:prstGeom>
          <a:noFill/>
        </p:spPr>
        <p:txBody>
          <a:bodyPr wrap="none" rtlCol="0">
            <a:spAutoFit/>
          </a:bodyPr>
          <a:lstStyle/>
          <a:p>
            <a:r>
              <a:rPr lang="en-IN" dirty="0"/>
              <a:t>B. class, import, package</a:t>
            </a:r>
          </a:p>
        </p:txBody>
      </p:sp>
      <p:sp>
        <p:nvSpPr>
          <p:cNvPr id="6" name="TextBox 5">
            <a:extLst>
              <a:ext uri="{FF2B5EF4-FFF2-40B4-BE49-F238E27FC236}">
                <a16:creationId xmlns:a16="http://schemas.microsoft.com/office/drawing/2014/main" id="{8FD47C63-2EF9-9E53-DA96-AA02CC6E0584}"/>
              </a:ext>
            </a:extLst>
          </p:cNvPr>
          <p:cNvSpPr txBox="1"/>
          <p:nvPr/>
        </p:nvSpPr>
        <p:spPr>
          <a:xfrm>
            <a:off x="1233181" y="3902543"/>
            <a:ext cx="2483565" cy="369332"/>
          </a:xfrm>
          <a:prstGeom prst="rect">
            <a:avLst/>
          </a:prstGeom>
          <a:noFill/>
        </p:spPr>
        <p:txBody>
          <a:bodyPr wrap="none" rtlCol="0">
            <a:spAutoFit/>
          </a:bodyPr>
          <a:lstStyle/>
          <a:p>
            <a:r>
              <a:rPr lang="en-IN" dirty="0"/>
              <a:t>C. import, package, class</a:t>
            </a:r>
          </a:p>
        </p:txBody>
      </p:sp>
      <p:sp>
        <p:nvSpPr>
          <p:cNvPr id="8" name="TextBox 7">
            <a:extLst>
              <a:ext uri="{FF2B5EF4-FFF2-40B4-BE49-F238E27FC236}">
                <a16:creationId xmlns:a16="http://schemas.microsoft.com/office/drawing/2014/main" id="{93BA82E9-09F8-1DE0-AC6F-08E08BB83C30}"/>
              </a:ext>
            </a:extLst>
          </p:cNvPr>
          <p:cNvSpPr txBox="1"/>
          <p:nvPr/>
        </p:nvSpPr>
        <p:spPr>
          <a:xfrm>
            <a:off x="1233181" y="4182657"/>
            <a:ext cx="2483565" cy="369332"/>
          </a:xfrm>
          <a:prstGeom prst="rect">
            <a:avLst/>
          </a:prstGeom>
          <a:noFill/>
        </p:spPr>
        <p:txBody>
          <a:bodyPr wrap="none" rtlCol="0">
            <a:spAutoFit/>
          </a:bodyPr>
          <a:lstStyle/>
          <a:p>
            <a:r>
              <a:rPr lang="en-IN" dirty="0"/>
              <a:t>D. package, class, import</a:t>
            </a:r>
          </a:p>
        </p:txBody>
      </p:sp>
      <p:sp>
        <p:nvSpPr>
          <p:cNvPr id="9" name="Arrow: Left 8">
            <a:extLst>
              <a:ext uri="{FF2B5EF4-FFF2-40B4-BE49-F238E27FC236}">
                <a16:creationId xmlns:a16="http://schemas.microsoft.com/office/drawing/2014/main" id="{1D540E50-093C-B8B6-FAA5-24489E42B1E9}"/>
              </a:ext>
            </a:extLst>
          </p:cNvPr>
          <p:cNvSpPr/>
          <p:nvPr/>
        </p:nvSpPr>
        <p:spPr>
          <a:xfrm>
            <a:off x="3716746" y="3429000"/>
            <a:ext cx="469360" cy="1934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1651F4CA-2F28-2E55-F9AC-A39001E0E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6698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t>junit.framework.Assert </a:t>
            </a:r>
          </a:p>
        </p:txBody>
      </p:sp>
      <p:sp>
        <p:nvSpPr>
          <p:cNvPr id="111619" name="Rectangle 3"/>
          <p:cNvSpPr>
            <a:spLocks noGrp="1" noChangeArrowheads="1"/>
          </p:cNvSpPr>
          <p:nvPr>
            <p:ph idx="1"/>
          </p:nvPr>
        </p:nvSpPr>
        <p:spPr>
          <a:xfrm>
            <a:off x="1024128" y="1976718"/>
            <a:ext cx="9102213" cy="5181600"/>
          </a:xfrm>
        </p:spPr>
        <p:txBody>
          <a:bodyPr rtlCol="0">
            <a:normAutofit/>
          </a:bodyPr>
          <a:lstStyle/>
          <a:p>
            <a:pPr>
              <a:defRPr/>
            </a:pPr>
            <a:r>
              <a:rPr lang="en-US" sz="2000" dirty="0">
                <a:solidFill>
                  <a:schemeClr val="tx1">
                    <a:lumMod val="65000"/>
                    <a:lumOff val="35000"/>
                  </a:schemeClr>
                </a:solidFill>
                <a:ea typeface="+mn-ea"/>
                <a:cs typeface="+mn-cs"/>
              </a:rPr>
              <a:t>Provide static methods which can help comparing the expected result and actual result.</a:t>
            </a:r>
          </a:p>
          <a:p>
            <a:pPr>
              <a:defRPr/>
            </a:pPr>
            <a:r>
              <a:rPr lang="en-US" sz="2000" dirty="0">
                <a:solidFill>
                  <a:schemeClr val="tx1">
                    <a:lumMod val="65000"/>
                    <a:lumOff val="35000"/>
                  </a:schemeClr>
                </a:solidFill>
                <a:ea typeface="+mn-ea"/>
                <a:cs typeface="+mn-cs"/>
              </a:rPr>
              <a:t>If any assert is violated, a failure will be recorded.</a:t>
            </a:r>
          </a:p>
          <a:p>
            <a:pPr>
              <a:defRPr/>
            </a:pPr>
            <a:endParaRPr lang="en-US" sz="2000" dirty="0">
              <a:solidFill>
                <a:schemeClr val="tx1">
                  <a:lumMod val="65000"/>
                  <a:lumOff val="35000"/>
                </a:schemeClr>
              </a:solidFill>
              <a:ea typeface="+mn-ea"/>
              <a:cs typeface="+mn-cs"/>
            </a:endParaRPr>
          </a:p>
          <a:p>
            <a:pPr>
              <a:buNone/>
              <a:defRPr/>
            </a:pPr>
            <a:r>
              <a:rPr lang="en-US" sz="1600" dirty="0" err="1">
                <a:solidFill>
                  <a:srgbClr val="000099"/>
                </a:solidFill>
              </a:rPr>
              <a:t>assertEquals</a:t>
            </a:r>
            <a:r>
              <a:rPr lang="en-US" sz="1600" dirty="0">
                <a:solidFill>
                  <a:srgbClr val="000099"/>
                </a:solidFill>
              </a:rPr>
              <a:t> </a:t>
            </a:r>
            <a:r>
              <a:rPr lang="en-US" sz="1600" dirty="0">
                <a:solidFill>
                  <a:schemeClr val="tx1">
                    <a:lumMod val="65000"/>
                    <a:lumOff val="35000"/>
                  </a:schemeClr>
                </a:solidFill>
              </a:rPr>
              <a:t>(expected, actual)	</a:t>
            </a:r>
            <a:r>
              <a:rPr lang="en-US" sz="1600" dirty="0">
                <a:solidFill>
                  <a:srgbClr val="000099"/>
                </a:solidFill>
              </a:rPr>
              <a:t>		</a:t>
            </a:r>
            <a:r>
              <a:rPr lang="en-US" sz="1600" dirty="0" err="1">
                <a:solidFill>
                  <a:srgbClr val="000099"/>
                </a:solidFill>
              </a:rPr>
              <a:t>assertEquals</a:t>
            </a:r>
            <a:r>
              <a:rPr lang="en-US" sz="1600" dirty="0">
                <a:solidFill>
                  <a:srgbClr val="000099"/>
                </a:solidFill>
              </a:rPr>
              <a:t> </a:t>
            </a:r>
            <a:r>
              <a:rPr lang="en-US" sz="1600" dirty="0">
                <a:solidFill>
                  <a:schemeClr val="tx1">
                    <a:lumMod val="65000"/>
                    <a:lumOff val="35000"/>
                  </a:schemeClr>
                </a:solidFill>
              </a:rPr>
              <a:t>(message, expected, actual)</a:t>
            </a:r>
            <a:endParaRPr lang="en-US" sz="1600" dirty="0">
              <a:solidFill>
                <a:schemeClr val="tx1">
                  <a:lumMod val="65000"/>
                  <a:lumOff val="35000"/>
                </a:schemeClr>
              </a:solidFill>
              <a:hlinkClick r:id="rId2" action="ppaction://hlinkfile"/>
            </a:endParaRPr>
          </a:p>
          <a:p>
            <a:pPr>
              <a:buNone/>
              <a:defRPr/>
            </a:pPr>
            <a:r>
              <a:rPr lang="en-US" sz="1600" dirty="0" err="1">
                <a:solidFill>
                  <a:srgbClr val="000099"/>
                </a:solidFill>
              </a:rPr>
              <a:t>assertSame</a:t>
            </a:r>
            <a:r>
              <a:rPr lang="en-US" sz="1600" dirty="0">
                <a:solidFill>
                  <a:srgbClr val="000099"/>
                </a:solidFill>
              </a:rPr>
              <a:t> </a:t>
            </a:r>
            <a:r>
              <a:rPr lang="en-US" sz="1600" dirty="0">
                <a:solidFill>
                  <a:schemeClr val="tx1">
                    <a:lumMod val="65000"/>
                    <a:lumOff val="35000"/>
                  </a:schemeClr>
                </a:solidFill>
              </a:rPr>
              <a:t>(expected, actual)</a:t>
            </a:r>
            <a:r>
              <a:rPr lang="en-US" sz="1600" dirty="0">
                <a:solidFill>
                  <a:srgbClr val="000099"/>
                </a:solidFill>
              </a:rPr>
              <a:t> 			</a:t>
            </a:r>
            <a:r>
              <a:rPr lang="en-US" sz="1600" dirty="0" err="1">
                <a:solidFill>
                  <a:srgbClr val="000099"/>
                </a:solidFill>
              </a:rPr>
              <a:t>assertSame</a:t>
            </a:r>
            <a:r>
              <a:rPr lang="en-US" sz="1600" dirty="0">
                <a:solidFill>
                  <a:srgbClr val="000099"/>
                </a:solidFill>
              </a:rPr>
              <a:t> </a:t>
            </a:r>
            <a:r>
              <a:rPr lang="en-US" sz="1600" dirty="0">
                <a:solidFill>
                  <a:schemeClr val="tx1">
                    <a:lumMod val="65000"/>
                    <a:lumOff val="35000"/>
                  </a:schemeClr>
                </a:solidFill>
              </a:rPr>
              <a:t>(message, expected, actual)</a:t>
            </a:r>
          </a:p>
          <a:p>
            <a:pPr>
              <a:buNone/>
              <a:defRPr/>
            </a:pPr>
            <a:r>
              <a:rPr lang="en-US" sz="1600" dirty="0" err="1">
                <a:solidFill>
                  <a:srgbClr val="000099"/>
                </a:solidFill>
              </a:rPr>
              <a:t>assertNotSame</a:t>
            </a:r>
            <a:r>
              <a:rPr lang="en-US" sz="1600" dirty="0">
                <a:solidFill>
                  <a:srgbClr val="000099"/>
                </a:solidFill>
              </a:rPr>
              <a:t> </a:t>
            </a:r>
            <a:r>
              <a:rPr lang="en-US" sz="1600" dirty="0">
                <a:solidFill>
                  <a:schemeClr val="tx1">
                    <a:lumMod val="65000"/>
                    <a:lumOff val="35000"/>
                  </a:schemeClr>
                </a:solidFill>
              </a:rPr>
              <a:t>(unexpected, actual)</a:t>
            </a:r>
            <a:r>
              <a:rPr lang="en-US" sz="1600" dirty="0">
                <a:solidFill>
                  <a:srgbClr val="000099"/>
                </a:solidFill>
              </a:rPr>
              <a:t>  	</a:t>
            </a:r>
            <a:r>
              <a:rPr lang="en-US" sz="1600" dirty="0" err="1">
                <a:solidFill>
                  <a:srgbClr val="000099"/>
                </a:solidFill>
              </a:rPr>
              <a:t>assertNotSame</a:t>
            </a:r>
            <a:r>
              <a:rPr lang="en-US" sz="1600" dirty="0">
                <a:solidFill>
                  <a:srgbClr val="000099"/>
                </a:solidFill>
              </a:rPr>
              <a:t> </a:t>
            </a:r>
            <a:r>
              <a:rPr lang="en-US" sz="1600" dirty="0">
                <a:solidFill>
                  <a:schemeClr val="tx1">
                    <a:lumMod val="65000"/>
                    <a:lumOff val="35000"/>
                  </a:schemeClr>
                </a:solidFill>
              </a:rPr>
              <a:t>(message, unexpected, actual)</a:t>
            </a:r>
            <a:endParaRPr lang="fr-FR" sz="1600" dirty="0">
              <a:solidFill>
                <a:schemeClr val="tx1">
                  <a:lumMod val="65000"/>
                  <a:lumOff val="35000"/>
                </a:schemeClr>
              </a:solidFill>
            </a:endParaRPr>
          </a:p>
          <a:p>
            <a:pPr>
              <a:buNone/>
              <a:defRPr/>
            </a:pPr>
            <a:r>
              <a:rPr lang="fr-FR" sz="1600" dirty="0" err="1">
                <a:solidFill>
                  <a:srgbClr val="000099"/>
                </a:solidFill>
              </a:rPr>
              <a:t>assertFalse</a:t>
            </a:r>
            <a:r>
              <a:rPr lang="fr-FR" sz="1600" dirty="0">
                <a:solidFill>
                  <a:srgbClr val="000099"/>
                </a:solidFill>
              </a:rPr>
              <a:t> </a:t>
            </a:r>
            <a:r>
              <a:rPr lang="fr-FR" sz="1600" dirty="0">
                <a:solidFill>
                  <a:schemeClr val="tx1">
                    <a:lumMod val="65000"/>
                    <a:lumOff val="35000"/>
                  </a:schemeClr>
                </a:solidFill>
              </a:rPr>
              <a:t>(condition)</a:t>
            </a:r>
            <a:r>
              <a:rPr lang="fr-FR" sz="1600" dirty="0">
                <a:solidFill>
                  <a:srgbClr val="000099"/>
                </a:solidFill>
              </a:rPr>
              <a:t> 		 			</a:t>
            </a:r>
            <a:r>
              <a:rPr lang="fr-FR" sz="1600" dirty="0" err="1">
                <a:solidFill>
                  <a:srgbClr val="000099"/>
                </a:solidFill>
              </a:rPr>
              <a:t>assertFalse</a:t>
            </a:r>
            <a:r>
              <a:rPr lang="fr-FR" sz="1600" dirty="0">
                <a:solidFill>
                  <a:srgbClr val="000099"/>
                </a:solidFill>
              </a:rPr>
              <a:t> </a:t>
            </a:r>
            <a:r>
              <a:rPr lang="fr-FR" sz="1600" dirty="0">
                <a:solidFill>
                  <a:schemeClr val="tx1">
                    <a:lumMod val="65000"/>
                    <a:lumOff val="35000"/>
                  </a:schemeClr>
                </a:solidFill>
              </a:rPr>
              <a:t>(message, condition)</a:t>
            </a:r>
          </a:p>
          <a:p>
            <a:pPr>
              <a:buNone/>
              <a:defRPr/>
            </a:pPr>
            <a:r>
              <a:rPr lang="fr-FR" sz="1600" dirty="0" err="1">
                <a:solidFill>
                  <a:srgbClr val="000099"/>
                </a:solidFill>
              </a:rPr>
              <a:t>assertTrue</a:t>
            </a:r>
            <a:r>
              <a:rPr lang="fr-FR" sz="1600" dirty="0">
                <a:solidFill>
                  <a:srgbClr val="000099"/>
                </a:solidFill>
              </a:rPr>
              <a:t> </a:t>
            </a:r>
            <a:r>
              <a:rPr lang="fr-FR" sz="1600" dirty="0">
                <a:solidFill>
                  <a:schemeClr val="tx1">
                    <a:lumMod val="65000"/>
                    <a:lumOff val="35000"/>
                  </a:schemeClr>
                </a:solidFill>
              </a:rPr>
              <a:t>(condition)</a:t>
            </a:r>
            <a:r>
              <a:rPr lang="fr-FR" sz="1600" dirty="0">
                <a:solidFill>
                  <a:srgbClr val="000099"/>
                </a:solidFill>
              </a:rPr>
              <a:t> 					</a:t>
            </a:r>
            <a:r>
              <a:rPr lang="fr-FR" sz="1600" dirty="0" err="1">
                <a:solidFill>
                  <a:srgbClr val="000099"/>
                </a:solidFill>
              </a:rPr>
              <a:t>assertTrue</a:t>
            </a:r>
            <a:r>
              <a:rPr lang="fr-FR" sz="1600" dirty="0">
                <a:solidFill>
                  <a:srgbClr val="000099"/>
                </a:solidFill>
              </a:rPr>
              <a:t> </a:t>
            </a:r>
            <a:r>
              <a:rPr lang="fr-FR" sz="1600" dirty="0">
                <a:solidFill>
                  <a:schemeClr val="tx1">
                    <a:lumMod val="65000"/>
                    <a:lumOff val="35000"/>
                  </a:schemeClr>
                </a:solidFill>
              </a:rPr>
              <a:t>(message, condition) </a:t>
            </a:r>
            <a:endParaRPr lang="en-US" sz="1600" dirty="0">
              <a:solidFill>
                <a:schemeClr val="tx1">
                  <a:lumMod val="65000"/>
                  <a:lumOff val="35000"/>
                </a:schemeClr>
              </a:solidFill>
            </a:endParaRPr>
          </a:p>
          <a:p>
            <a:pPr>
              <a:buNone/>
              <a:defRPr/>
            </a:pPr>
            <a:r>
              <a:rPr lang="en-US" sz="1600" dirty="0" err="1">
                <a:solidFill>
                  <a:srgbClr val="000099"/>
                </a:solidFill>
              </a:rPr>
              <a:t>assertNotNull</a:t>
            </a:r>
            <a:r>
              <a:rPr lang="en-US" sz="1600" dirty="0">
                <a:solidFill>
                  <a:srgbClr val="000099"/>
                </a:solidFill>
              </a:rPr>
              <a:t> </a:t>
            </a:r>
            <a:r>
              <a:rPr lang="en-US" sz="1600" dirty="0">
                <a:solidFill>
                  <a:schemeClr val="tx1">
                    <a:lumMod val="65000"/>
                    <a:lumOff val="35000"/>
                  </a:schemeClr>
                </a:solidFill>
              </a:rPr>
              <a:t>(object)</a:t>
            </a:r>
            <a:r>
              <a:rPr lang="en-US" sz="1600" dirty="0">
                <a:solidFill>
                  <a:srgbClr val="000099"/>
                </a:solidFill>
              </a:rPr>
              <a:t>					</a:t>
            </a:r>
            <a:r>
              <a:rPr lang="en-US" sz="1600" dirty="0" err="1">
                <a:solidFill>
                  <a:srgbClr val="000099"/>
                </a:solidFill>
              </a:rPr>
              <a:t>assertNotNull</a:t>
            </a:r>
            <a:r>
              <a:rPr lang="en-US" sz="1600" dirty="0">
                <a:solidFill>
                  <a:srgbClr val="000099"/>
                </a:solidFill>
              </a:rPr>
              <a:t> </a:t>
            </a:r>
            <a:r>
              <a:rPr lang="en-US" sz="1600" dirty="0">
                <a:solidFill>
                  <a:schemeClr val="tx1">
                    <a:lumMod val="65000"/>
                    <a:lumOff val="35000"/>
                  </a:schemeClr>
                </a:solidFill>
              </a:rPr>
              <a:t>(message, object)</a:t>
            </a:r>
          </a:p>
          <a:p>
            <a:pPr>
              <a:buNone/>
              <a:defRPr/>
            </a:pPr>
            <a:r>
              <a:rPr lang="en-US" sz="1600" dirty="0" err="1">
                <a:solidFill>
                  <a:srgbClr val="000099"/>
                </a:solidFill>
              </a:rPr>
              <a:t>assertNull</a:t>
            </a:r>
            <a:r>
              <a:rPr lang="en-US" sz="1600" dirty="0">
                <a:solidFill>
                  <a:srgbClr val="000099"/>
                </a:solidFill>
              </a:rPr>
              <a:t> </a:t>
            </a:r>
            <a:r>
              <a:rPr lang="en-US" sz="1600" dirty="0">
                <a:solidFill>
                  <a:schemeClr val="tx1">
                    <a:lumMod val="65000"/>
                    <a:lumOff val="35000"/>
                  </a:schemeClr>
                </a:solidFill>
              </a:rPr>
              <a:t>(object)</a:t>
            </a:r>
            <a:r>
              <a:rPr lang="en-US" sz="1600" dirty="0">
                <a:solidFill>
                  <a:srgbClr val="000099"/>
                </a:solidFill>
              </a:rPr>
              <a:t>		            	    		</a:t>
            </a:r>
            <a:r>
              <a:rPr lang="en-US" sz="1600" dirty="0" err="1">
                <a:solidFill>
                  <a:srgbClr val="000099"/>
                </a:solidFill>
              </a:rPr>
              <a:t>assertNull</a:t>
            </a:r>
            <a:r>
              <a:rPr lang="en-US" sz="1600" dirty="0">
                <a:solidFill>
                  <a:srgbClr val="000099"/>
                </a:solidFill>
              </a:rPr>
              <a:t> </a:t>
            </a:r>
            <a:r>
              <a:rPr lang="en-US" sz="1600" dirty="0">
                <a:solidFill>
                  <a:schemeClr val="tx1">
                    <a:lumMod val="65000"/>
                    <a:lumOff val="35000"/>
                  </a:schemeClr>
                </a:solidFill>
              </a:rPr>
              <a:t>(message, object) 	</a:t>
            </a:r>
          </a:p>
          <a:p>
            <a:pPr>
              <a:buNone/>
              <a:defRPr/>
            </a:pPr>
            <a:r>
              <a:rPr lang="en-US" sz="1600" dirty="0">
                <a:solidFill>
                  <a:srgbClr val="000099"/>
                </a:solidFill>
              </a:rPr>
              <a:t>fail </a:t>
            </a:r>
            <a:r>
              <a:rPr lang="en-US" sz="1600" dirty="0">
                <a:solidFill>
                  <a:schemeClr val="tx1">
                    <a:lumMod val="65000"/>
                    <a:lumOff val="35000"/>
                  </a:schemeClr>
                </a:solidFill>
              </a:rPr>
              <a:t>() </a:t>
            </a:r>
            <a:r>
              <a:rPr lang="en-US" sz="1600" dirty="0">
                <a:solidFill>
                  <a:srgbClr val="000099"/>
                </a:solidFill>
              </a:rPr>
              <a:t>								fail </a:t>
            </a:r>
            <a:r>
              <a:rPr lang="en-US" sz="1600" dirty="0">
                <a:solidFill>
                  <a:schemeClr val="tx1">
                    <a:lumMod val="65000"/>
                    <a:lumOff val="35000"/>
                  </a:schemeClr>
                </a:solidFill>
              </a:rPr>
              <a:t>(message) </a:t>
            </a:r>
          </a:p>
        </p:txBody>
      </p:sp>
      <p:sp>
        <p:nvSpPr>
          <p:cNvPr id="34819" name="Slide Number Placeholder 1"/>
          <p:cNvSpPr>
            <a:spLocks noGrp="1"/>
          </p:cNvSpPr>
          <p:nvPr>
            <p:ph type="sldNum" sz="quarter" idx="12"/>
          </p:nvPr>
        </p:nvSpPr>
        <p:spPr bwMode="auto">
          <a:noFill/>
          <a:ln>
            <a:miter lim="800000"/>
            <a:headEnd/>
            <a:tailEnd/>
          </a:ln>
        </p:spPr>
        <p:txBody>
          <a:bodyPr>
            <a:normAutofit/>
          </a:bodyPr>
          <a:lstStyle/>
          <a:p>
            <a:fld id="{D7216445-A99E-422B-B4BA-9251EB084EAA}" type="slidenum">
              <a:rPr lang="en-US"/>
              <a:pPr/>
              <a:t>120</a:t>
            </a:fld>
            <a:endParaRPr lang="en-US"/>
          </a:p>
        </p:txBody>
      </p:sp>
      <p:pic>
        <p:nvPicPr>
          <p:cNvPr id="5" name="Picture 4">
            <a:extLst>
              <a:ext uri="{FF2B5EF4-FFF2-40B4-BE49-F238E27FC236}">
                <a16:creationId xmlns:a16="http://schemas.microsoft.com/office/drawing/2014/main" id="{AF9B6599-B67D-6847-A41C-D3856E411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t>Test  Execution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D218A598-E3C2-4708-8297-AD6E1C9F7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4141" y="2084832"/>
            <a:ext cx="3745764" cy="4349920"/>
          </a:xfrm>
        </p:spPr>
      </p:pic>
      <p:sp>
        <p:nvSpPr>
          <p:cNvPr id="35843" name="Slide Number Placeholder 1"/>
          <p:cNvSpPr>
            <a:spLocks noGrp="1"/>
          </p:cNvSpPr>
          <p:nvPr>
            <p:ph type="sldNum" sz="quarter" idx="12"/>
          </p:nvPr>
        </p:nvSpPr>
        <p:spPr bwMode="auto">
          <a:noFill/>
          <a:ln>
            <a:miter lim="800000"/>
            <a:headEnd/>
            <a:tailEnd/>
          </a:ln>
        </p:spPr>
        <p:txBody>
          <a:bodyPr>
            <a:normAutofit/>
          </a:bodyPr>
          <a:lstStyle/>
          <a:p>
            <a:fld id="{928B3B72-F2F6-4551-A58E-975E39953868}" type="slidenum">
              <a:rPr lang="en-US"/>
              <a:pPr/>
              <a:t>121</a:t>
            </a:fld>
            <a:endParaRPr lang="en-US"/>
          </a:p>
        </p:txBody>
      </p:sp>
      <p:pic>
        <p:nvPicPr>
          <p:cNvPr id="6" name="Picture 5">
            <a:extLst>
              <a:ext uri="{FF2B5EF4-FFF2-40B4-BE49-F238E27FC236}">
                <a16:creationId xmlns:a16="http://schemas.microsoft.com/office/drawing/2014/main" id="{A04F3A6D-86D8-4744-913D-DD7BDB319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t>Status of a Test </a:t>
            </a:r>
          </a:p>
        </p:txBody>
      </p:sp>
      <p:sp>
        <p:nvSpPr>
          <p:cNvPr id="36866" name="Rectangle 3"/>
          <p:cNvSpPr>
            <a:spLocks noGrp="1" noChangeArrowheads="1"/>
          </p:cNvSpPr>
          <p:nvPr>
            <p:ph idx="1"/>
          </p:nvPr>
        </p:nvSpPr>
        <p:spPr>
          <a:xfrm>
            <a:off x="1024128" y="2084832"/>
            <a:ext cx="8099323" cy="4114800"/>
          </a:xfrm>
        </p:spPr>
        <p:txBody>
          <a:bodyPr>
            <a:normAutofit/>
          </a:bodyPr>
          <a:lstStyle/>
          <a:p>
            <a:pPr eaLnBrk="1" hangingPunct="1"/>
            <a:r>
              <a:rPr lang="en-US" sz="2000" dirty="0"/>
              <a:t>A test is a single run of a test method.</a:t>
            </a:r>
          </a:p>
          <a:p>
            <a:pPr eaLnBrk="1" hangingPunct="1"/>
            <a:r>
              <a:rPr lang="en-US" sz="2000" dirty="0"/>
              <a:t>Success</a:t>
            </a:r>
          </a:p>
          <a:p>
            <a:pPr lvl="1" eaLnBrk="1" hangingPunct="1"/>
            <a:r>
              <a:rPr lang="en-US" sz="1800" dirty="0"/>
              <a:t>A test succeeds in time when No assert is violated; No fail statement is reached; No unexpected exception is thrown.</a:t>
            </a:r>
          </a:p>
          <a:p>
            <a:pPr eaLnBrk="1" hangingPunct="1"/>
            <a:r>
              <a:rPr lang="en-US" sz="2000" dirty="0"/>
              <a:t>Failure</a:t>
            </a:r>
          </a:p>
          <a:p>
            <a:pPr lvl="1" eaLnBrk="1" hangingPunct="1"/>
            <a:r>
              <a:rPr lang="en-US" sz="1800" dirty="0"/>
              <a:t>A test fails when an assert is violated or a fail statement is reached.</a:t>
            </a:r>
          </a:p>
          <a:p>
            <a:pPr eaLnBrk="1" hangingPunct="1"/>
            <a:r>
              <a:rPr lang="en-US" sz="2000" dirty="0"/>
              <a:t>Error</a:t>
            </a:r>
          </a:p>
          <a:p>
            <a:pPr lvl="1" eaLnBrk="1" hangingPunct="1"/>
            <a:r>
              <a:rPr lang="en-US" sz="1800" dirty="0"/>
              <a:t>An unexpected exception is thrown or timeout happens.</a:t>
            </a:r>
          </a:p>
        </p:txBody>
      </p:sp>
      <p:sp>
        <p:nvSpPr>
          <p:cNvPr id="36867" name="Slide Number Placeholder 1"/>
          <p:cNvSpPr>
            <a:spLocks noGrp="1"/>
          </p:cNvSpPr>
          <p:nvPr>
            <p:ph type="sldNum" sz="quarter" idx="12"/>
          </p:nvPr>
        </p:nvSpPr>
        <p:spPr bwMode="auto">
          <a:noFill/>
          <a:ln>
            <a:miter lim="800000"/>
            <a:headEnd/>
            <a:tailEnd/>
          </a:ln>
        </p:spPr>
        <p:txBody>
          <a:bodyPr>
            <a:normAutofit/>
          </a:bodyPr>
          <a:lstStyle/>
          <a:p>
            <a:fld id="{D17075B6-6D40-4D1E-B147-D0DF673E12DA}" type="slidenum">
              <a:rPr lang="en-US"/>
              <a:pPr/>
              <a:t>122</a:t>
            </a:fld>
            <a:endParaRPr lang="en-US"/>
          </a:p>
        </p:txBody>
      </p:sp>
      <p:pic>
        <p:nvPicPr>
          <p:cNvPr id="5" name="Picture 4">
            <a:extLst>
              <a:ext uri="{FF2B5EF4-FFF2-40B4-BE49-F238E27FC236}">
                <a16:creationId xmlns:a16="http://schemas.microsoft.com/office/drawing/2014/main" id="{CC449D89-F652-C671-50AA-7C455BF54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JDBC PROGRAMMING</a:t>
            </a:r>
          </a:p>
        </p:txBody>
      </p:sp>
      <p:sp>
        <p:nvSpPr>
          <p:cNvPr id="3" name="Subtitle 2"/>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0D62AFAD-B8DF-FC19-A829-D4C38C402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43388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888" y="1873751"/>
            <a:ext cx="7178831" cy="3632378"/>
          </a:xfrm>
          <a:prstGeom prst="rect">
            <a:avLst/>
          </a:prstGeom>
        </p:spPr>
      </p:pic>
      <p:sp>
        <p:nvSpPr>
          <p:cNvPr id="3" name="Content Placeholder 2"/>
          <p:cNvSpPr>
            <a:spLocks noGrp="1"/>
          </p:cNvSpPr>
          <p:nvPr>
            <p:ph idx="1"/>
          </p:nvPr>
        </p:nvSpPr>
        <p:spPr>
          <a:xfrm>
            <a:off x="982396" y="981750"/>
            <a:ext cx="9743114" cy="6090407"/>
          </a:xfrm>
        </p:spPr>
        <p:txBody>
          <a:bodyPr>
            <a:normAutofit lnSpcReduction="10000"/>
          </a:bodyPr>
          <a:lstStyle/>
          <a:p>
            <a:pPr algn="just"/>
            <a:r>
              <a:rPr lang="en-US" dirty="0"/>
              <a:t>Java JDBC is a java API to </a:t>
            </a:r>
            <a:r>
              <a:rPr lang="en-US" dirty="0">
                <a:solidFill>
                  <a:srgbClr val="FF0000"/>
                </a:solidFill>
              </a:rPr>
              <a:t>connect and execute query with the database</a:t>
            </a:r>
            <a:r>
              <a:rPr lang="en-US" dirty="0"/>
              <a:t>. JDBC API </a:t>
            </a:r>
            <a:r>
              <a:rPr lang="en-US" dirty="0">
                <a:solidFill>
                  <a:srgbClr val="FF0000"/>
                </a:solidFill>
              </a:rPr>
              <a:t>uses </a:t>
            </a:r>
            <a:r>
              <a:rPr lang="en-US" dirty="0" err="1">
                <a:solidFill>
                  <a:srgbClr val="FF0000"/>
                </a:solidFill>
              </a:rPr>
              <a:t>jdbc</a:t>
            </a:r>
            <a:r>
              <a:rPr lang="en-US" dirty="0">
                <a:solidFill>
                  <a:srgbClr val="FF0000"/>
                </a:solidFill>
              </a:rPr>
              <a:t> drivers </a:t>
            </a:r>
            <a:r>
              <a:rPr lang="en-US" dirty="0"/>
              <a:t>to connect with the database.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Why use JDBC?</a:t>
            </a:r>
          </a:p>
          <a:p>
            <a:pPr lvl="1" algn="just"/>
            <a:r>
              <a:rPr lang="en-US" dirty="0"/>
              <a:t>Before JDBC, ODBC API was the database API to connect and execute query with the database. But, </a:t>
            </a:r>
            <a:r>
              <a:rPr lang="en-US" dirty="0">
                <a:solidFill>
                  <a:srgbClr val="FF0000"/>
                </a:solidFill>
              </a:rPr>
              <a:t>ODBC API uses ODBC driver which is written in C language</a:t>
            </a:r>
            <a:r>
              <a:rPr lang="en-US" dirty="0"/>
              <a:t> (i.e. platform dependent and unsecured). That is why Java has defined its own API (JDBC API) that uses JDBC drivers (written in Java language).</a:t>
            </a:r>
            <a:endParaRPr lang="en-US" b="1" dirty="0"/>
          </a:p>
          <a:p>
            <a:pPr algn="just"/>
            <a:endParaRPr lang="en-US" dirty="0"/>
          </a:p>
          <a:p>
            <a:endParaRPr lang="en-US" dirty="0"/>
          </a:p>
        </p:txBody>
      </p:sp>
      <p:pic>
        <p:nvPicPr>
          <p:cNvPr id="5" name="Picture 4">
            <a:extLst>
              <a:ext uri="{FF2B5EF4-FFF2-40B4-BE49-F238E27FC236}">
                <a16:creationId xmlns:a16="http://schemas.microsoft.com/office/drawing/2014/main" id="{A83B3F10-729B-72B3-5D3A-E447C5EE1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61881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API?</a:t>
            </a:r>
            <a:endParaRPr lang="en-US" dirty="0"/>
          </a:p>
        </p:txBody>
      </p:sp>
      <p:sp>
        <p:nvSpPr>
          <p:cNvPr id="3" name="Content Placeholder 2"/>
          <p:cNvSpPr>
            <a:spLocks noGrp="1"/>
          </p:cNvSpPr>
          <p:nvPr>
            <p:ph idx="1"/>
          </p:nvPr>
        </p:nvSpPr>
        <p:spPr/>
        <p:txBody>
          <a:bodyPr/>
          <a:lstStyle/>
          <a:p>
            <a:pPr algn="just"/>
            <a:r>
              <a:rPr lang="en-US" dirty="0"/>
              <a:t>API (Application programming interface) is a document that contains description of all the features of a product or software. </a:t>
            </a:r>
          </a:p>
          <a:p>
            <a:pPr algn="just"/>
            <a:r>
              <a:rPr lang="en-US" dirty="0"/>
              <a:t>It represents </a:t>
            </a:r>
            <a:r>
              <a:rPr lang="en-US" dirty="0">
                <a:solidFill>
                  <a:srgbClr val="FF0000"/>
                </a:solidFill>
              </a:rPr>
              <a:t>classes and interfaces</a:t>
            </a:r>
            <a:r>
              <a:rPr lang="en-US" dirty="0"/>
              <a:t> that software programs can follow to communicate with each other.</a:t>
            </a:r>
          </a:p>
          <a:p>
            <a:pPr algn="just"/>
            <a:r>
              <a:rPr lang="en-US" dirty="0"/>
              <a:t>An API can be created for </a:t>
            </a:r>
            <a:r>
              <a:rPr lang="en-US" dirty="0">
                <a:solidFill>
                  <a:srgbClr val="FF0000"/>
                </a:solidFill>
              </a:rPr>
              <a:t>applications, libraries, operating systems, etc.</a:t>
            </a:r>
          </a:p>
        </p:txBody>
      </p:sp>
      <p:pic>
        <p:nvPicPr>
          <p:cNvPr id="4" name="Picture 3">
            <a:extLst>
              <a:ext uri="{FF2B5EF4-FFF2-40B4-BE49-F238E27FC236}">
                <a16:creationId xmlns:a16="http://schemas.microsoft.com/office/drawing/2014/main" id="{25B1660F-8FAB-97A5-1DEB-C671AD4B3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52173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JDBC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JDBC API</a:t>
            </a:r>
          </a:p>
          <a:p>
            <a:pPr lvl="1" algn="just"/>
            <a:r>
              <a:rPr lang="en-US" dirty="0">
                <a:solidFill>
                  <a:srgbClr val="FF0000"/>
                </a:solidFill>
              </a:rPr>
              <a:t>Methods &amp; Interface </a:t>
            </a:r>
            <a:r>
              <a:rPr lang="en-US" dirty="0"/>
              <a:t>for easy and effective Communication with database.</a:t>
            </a:r>
          </a:p>
          <a:p>
            <a:pPr lvl="1" algn="just"/>
            <a:r>
              <a:rPr lang="en-US" dirty="0"/>
              <a:t>Provide two package </a:t>
            </a:r>
            <a:r>
              <a:rPr lang="en-US" b="1" dirty="0" err="1">
                <a:solidFill>
                  <a:srgbClr val="FF0000"/>
                </a:solidFill>
              </a:rPr>
              <a:t>Java.sql</a:t>
            </a:r>
            <a:r>
              <a:rPr lang="en-US" b="1" dirty="0">
                <a:solidFill>
                  <a:srgbClr val="FF0000"/>
                </a:solidFill>
              </a:rPr>
              <a:t> &amp; </a:t>
            </a:r>
            <a:r>
              <a:rPr lang="en-US" b="1" dirty="0" err="1">
                <a:solidFill>
                  <a:srgbClr val="FF0000"/>
                </a:solidFill>
              </a:rPr>
              <a:t>Javax.sql</a:t>
            </a:r>
            <a:r>
              <a:rPr lang="en-US" b="1" dirty="0">
                <a:solidFill>
                  <a:srgbClr val="FF0000"/>
                </a:solidFill>
              </a:rPr>
              <a:t>.</a:t>
            </a:r>
          </a:p>
          <a:p>
            <a:pPr marL="514350" indent="-514350" algn="just">
              <a:buFont typeface="+mj-lt"/>
              <a:buAutoNum type="arabicPeriod"/>
            </a:pPr>
            <a:r>
              <a:rPr lang="en-US" dirty="0"/>
              <a:t>JDBC Driver Manager</a:t>
            </a:r>
          </a:p>
          <a:p>
            <a:pPr lvl="1" algn="just"/>
            <a:r>
              <a:rPr lang="en-US" dirty="0"/>
              <a:t>Load </a:t>
            </a:r>
            <a:r>
              <a:rPr lang="en-US" dirty="0">
                <a:solidFill>
                  <a:srgbClr val="FF0000"/>
                </a:solidFill>
              </a:rPr>
              <a:t>database-specific driver </a:t>
            </a:r>
            <a:r>
              <a:rPr lang="en-US" dirty="0"/>
              <a:t>in an application to establish connection with the database.</a:t>
            </a:r>
          </a:p>
          <a:p>
            <a:pPr marL="514350" indent="-514350" algn="just">
              <a:buFont typeface="+mj-lt"/>
              <a:buAutoNum type="arabicPeriod"/>
            </a:pPr>
            <a:r>
              <a:rPr lang="en-US" dirty="0"/>
              <a:t>JDBC Test Suite</a:t>
            </a:r>
          </a:p>
          <a:p>
            <a:pPr lvl="1" algn="just"/>
            <a:r>
              <a:rPr lang="en-US" dirty="0"/>
              <a:t>Used to </a:t>
            </a:r>
            <a:r>
              <a:rPr lang="en-US" dirty="0">
                <a:solidFill>
                  <a:srgbClr val="FF0000"/>
                </a:solidFill>
              </a:rPr>
              <a:t>test the operations </a:t>
            </a:r>
            <a:r>
              <a:rPr lang="en-US" dirty="0"/>
              <a:t>performed by JDBC drivers.</a:t>
            </a:r>
          </a:p>
          <a:p>
            <a:pPr marL="514350" indent="-514350" algn="just">
              <a:buFont typeface="+mj-lt"/>
              <a:buAutoNum type="arabicPeriod"/>
            </a:pPr>
            <a:r>
              <a:rPr lang="en-US" dirty="0"/>
              <a:t>JDBC-ODBC Bridge</a:t>
            </a:r>
          </a:p>
          <a:p>
            <a:pPr lvl="1" algn="just"/>
            <a:r>
              <a:rPr lang="en-US" dirty="0"/>
              <a:t>This bridge transfer </a:t>
            </a:r>
            <a:r>
              <a:rPr lang="en-US" dirty="0">
                <a:solidFill>
                  <a:srgbClr val="FF0000"/>
                </a:solidFill>
              </a:rPr>
              <a:t>JDBC methods calls to ODBC function calls.</a:t>
            </a:r>
          </a:p>
        </p:txBody>
      </p:sp>
      <p:pic>
        <p:nvPicPr>
          <p:cNvPr id="4" name="Picture 3">
            <a:extLst>
              <a:ext uri="{FF2B5EF4-FFF2-40B4-BE49-F238E27FC236}">
                <a16:creationId xmlns:a16="http://schemas.microsoft.com/office/drawing/2014/main" id="{DF765ED3-0344-ECEF-06A9-A50D0631E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77113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35" y="622015"/>
            <a:ext cx="10515600" cy="1325563"/>
          </a:xfrm>
        </p:spPr>
        <p:txBody>
          <a:bodyPr/>
          <a:lstStyle/>
          <a:p>
            <a:r>
              <a:rPr lang="en-US" dirty="0"/>
              <a:t>Classes &amp; Architecture of JDBC</a:t>
            </a:r>
          </a:p>
        </p:txBody>
      </p:sp>
      <p:pic>
        <p:nvPicPr>
          <p:cNvPr id="5" name="Content Placeholder 4"/>
          <p:cNvPicPr>
            <a:picLocks noGrp="1" noChangeAspect="1"/>
          </p:cNvPicPr>
          <p:nvPr>
            <p:ph idx="1"/>
          </p:nvPr>
        </p:nvPicPr>
        <p:blipFill>
          <a:blip r:embed="rId2"/>
          <a:stretch>
            <a:fillRect/>
          </a:stretch>
        </p:blipFill>
        <p:spPr>
          <a:xfrm>
            <a:off x="5831401" y="2283110"/>
            <a:ext cx="4838700" cy="3952875"/>
          </a:xfrm>
          <a:prstGeom prst="rect">
            <a:avLst/>
          </a:prstGeom>
        </p:spPr>
      </p:pic>
      <p:sp>
        <p:nvSpPr>
          <p:cNvPr id="7" name="TextBox 6"/>
          <p:cNvSpPr txBox="1"/>
          <p:nvPr/>
        </p:nvSpPr>
        <p:spPr>
          <a:xfrm>
            <a:off x="1279115" y="2035204"/>
            <a:ext cx="518911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DriverManager</a:t>
            </a:r>
            <a:endParaRPr lang="en-US" sz="2400" dirty="0"/>
          </a:p>
          <a:p>
            <a:pPr marL="285750" indent="-285750">
              <a:buFont typeface="Arial" panose="020B0604020202020204" pitchFamily="34" charset="0"/>
              <a:buChar char="•"/>
            </a:pPr>
            <a:r>
              <a:rPr lang="en-US" sz="2400" dirty="0"/>
              <a:t>Driver</a:t>
            </a:r>
          </a:p>
          <a:p>
            <a:pPr marL="285750" indent="-285750">
              <a:buFont typeface="Arial" panose="020B0604020202020204" pitchFamily="34" charset="0"/>
              <a:buChar char="•"/>
            </a:pPr>
            <a:r>
              <a:rPr lang="en-US" sz="2400" dirty="0"/>
              <a:t>Connection</a:t>
            </a:r>
          </a:p>
          <a:p>
            <a:pPr marL="285750" indent="-285750">
              <a:buFont typeface="Arial" panose="020B0604020202020204" pitchFamily="34" charset="0"/>
              <a:buChar char="•"/>
            </a:pPr>
            <a:r>
              <a:rPr lang="en-US" sz="2400" dirty="0"/>
              <a:t>Statement</a:t>
            </a:r>
          </a:p>
          <a:p>
            <a:pPr marL="285750" indent="-285750">
              <a:buFont typeface="Arial" panose="020B0604020202020204" pitchFamily="34" charset="0"/>
              <a:buChar char="•"/>
            </a:pPr>
            <a:r>
              <a:rPr lang="en-US" sz="2400" dirty="0" err="1"/>
              <a:t>PraparedStatement</a:t>
            </a:r>
            <a:endParaRPr lang="en-US" sz="2400" dirty="0"/>
          </a:p>
          <a:p>
            <a:pPr marL="285750" indent="-285750">
              <a:buFont typeface="Arial" panose="020B0604020202020204" pitchFamily="34" charset="0"/>
              <a:buChar char="•"/>
            </a:pPr>
            <a:r>
              <a:rPr lang="en-US" sz="2400" dirty="0" err="1"/>
              <a:t>CallableStatement</a:t>
            </a:r>
            <a:endParaRPr lang="en-US" sz="2400" dirty="0"/>
          </a:p>
          <a:p>
            <a:pPr marL="285750" indent="-285750">
              <a:buFont typeface="Arial" panose="020B0604020202020204" pitchFamily="34" charset="0"/>
              <a:buChar char="•"/>
            </a:pPr>
            <a:r>
              <a:rPr lang="en-US" sz="2400" dirty="0" err="1"/>
              <a:t>ResultSet</a:t>
            </a:r>
            <a:endParaRPr lang="en-US" sz="2400" dirty="0"/>
          </a:p>
          <a:p>
            <a:pPr marL="285750" indent="-285750">
              <a:buFont typeface="Arial" panose="020B0604020202020204" pitchFamily="34" charset="0"/>
              <a:buChar char="•"/>
            </a:pPr>
            <a:r>
              <a:rPr lang="en-US" sz="2400" dirty="0" err="1"/>
              <a:t>DatabaseMetaData</a:t>
            </a:r>
            <a:endParaRPr lang="en-US" sz="2400" dirty="0"/>
          </a:p>
          <a:p>
            <a:pPr marL="285750" indent="-285750">
              <a:buFont typeface="Arial" panose="020B0604020202020204" pitchFamily="34" charset="0"/>
              <a:buChar char="•"/>
            </a:pPr>
            <a:r>
              <a:rPr lang="en-US" sz="2400" dirty="0" err="1"/>
              <a:t>ResultSetMetaData</a:t>
            </a:r>
            <a:endParaRPr lang="en-US" sz="2400" dirty="0"/>
          </a:p>
          <a:p>
            <a:pPr marL="285750" indent="-285750">
              <a:buFont typeface="Arial" panose="020B0604020202020204" pitchFamily="34" charset="0"/>
              <a:buChar char="•"/>
            </a:pPr>
            <a:r>
              <a:rPr lang="en-US" sz="2400" dirty="0" err="1"/>
              <a:t>SqlData</a:t>
            </a:r>
            <a:endParaRPr lang="en-US" sz="2400" dirty="0"/>
          </a:p>
          <a:p>
            <a:pPr marL="285750" indent="-285750">
              <a:buFont typeface="Arial" panose="020B0604020202020204" pitchFamily="34" charset="0"/>
              <a:buChar char="•"/>
            </a:pPr>
            <a:r>
              <a:rPr lang="en-US" sz="2400" dirty="0"/>
              <a:t>Blob</a:t>
            </a:r>
          </a:p>
          <a:p>
            <a:pPr marL="285750" indent="-285750">
              <a:buFont typeface="Arial" panose="020B0604020202020204" pitchFamily="34" charset="0"/>
              <a:buChar char="•"/>
            </a:pPr>
            <a:r>
              <a:rPr lang="en-US" sz="2400" dirty="0" err="1"/>
              <a:t>Clob</a:t>
            </a:r>
            <a:endParaRPr lang="en-US" sz="2400" dirty="0"/>
          </a:p>
        </p:txBody>
      </p:sp>
      <p:pic>
        <p:nvPicPr>
          <p:cNvPr id="6" name="Picture 5">
            <a:extLst>
              <a:ext uri="{FF2B5EF4-FFF2-40B4-BE49-F238E27FC236}">
                <a16:creationId xmlns:a16="http://schemas.microsoft.com/office/drawing/2014/main" id="{90935D00-FB07-876F-AE6E-FB772BD82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15460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Drivers	</a:t>
            </a:r>
          </a:p>
        </p:txBody>
      </p:sp>
      <p:sp>
        <p:nvSpPr>
          <p:cNvPr id="3" name="Content Placeholder 2"/>
          <p:cNvSpPr>
            <a:spLocks noGrp="1"/>
          </p:cNvSpPr>
          <p:nvPr>
            <p:ph idx="1"/>
          </p:nvPr>
        </p:nvSpPr>
        <p:spPr/>
        <p:txBody>
          <a:bodyPr/>
          <a:lstStyle/>
          <a:p>
            <a:pPr marL="514350" indent="-514350">
              <a:buFont typeface="+mj-lt"/>
              <a:buAutoNum type="arabicPeriod"/>
            </a:pPr>
            <a:r>
              <a:rPr lang="en-US" dirty="0"/>
              <a:t>JDBC-ODBC Bridge Driver	</a:t>
            </a:r>
          </a:p>
          <a:p>
            <a:pPr marL="514350" indent="-514350">
              <a:buFont typeface="+mj-lt"/>
              <a:buAutoNum type="arabicPeriod"/>
            </a:pPr>
            <a:r>
              <a:rPr lang="en-US" dirty="0"/>
              <a:t>Native-API-Partly-Java Driver</a:t>
            </a:r>
          </a:p>
          <a:p>
            <a:pPr marL="514350" indent="-514350">
              <a:buFont typeface="+mj-lt"/>
              <a:buAutoNum type="arabicPeriod"/>
            </a:pPr>
            <a:r>
              <a:rPr lang="en-US" dirty="0"/>
              <a:t>JDBC-Net-All-Java Driver</a:t>
            </a:r>
          </a:p>
          <a:p>
            <a:pPr marL="514350" indent="-514350">
              <a:buFont typeface="+mj-lt"/>
              <a:buAutoNum type="arabicPeriod"/>
            </a:pPr>
            <a:r>
              <a:rPr lang="en-US" dirty="0"/>
              <a:t>Native-Protocol-All-Java Driver</a:t>
            </a:r>
          </a:p>
        </p:txBody>
      </p:sp>
      <p:sp>
        <p:nvSpPr>
          <p:cNvPr id="4" name="Right Brace 3"/>
          <p:cNvSpPr/>
          <p:nvPr/>
        </p:nvSpPr>
        <p:spPr>
          <a:xfrm>
            <a:off x="5655596" y="2286000"/>
            <a:ext cx="592429" cy="1368336"/>
          </a:xfrm>
          <a:prstGeom prst="rightBrace">
            <a:avLst>
              <a:gd name="adj1" fmla="val 8333"/>
              <a:gd name="adj2" fmla="val 4877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 name="TextBox 4"/>
          <p:cNvSpPr txBox="1"/>
          <p:nvPr/>
        </p:nvSpPr>
        <p:spPr>
          <a:xfrm>
            <a:off x="6466672" y="2665169"/>
            <a:ext cx="2218300" cy="584775"/>
          </a:xfrm>
          <a:prstGeom prst="rect">
            <a:avLst/>
          </a:prstGeom>
          <a:noFill/>
        </p:spPr>
        <p:txBody>
          <a:bodyPr wrap="none" rtlCol="0">
            <a:spAutoFit/>
          </a:bodyPr>
          <a:lstStyle/>
          <a:p>
            <a:r>
              <a:rPr lang="en-US" sz="3200" b="1" dirty="0"/>
              <a:t>Thick Driver</a:t>
            </a:r>
          </a:p>
        </p:txBody>
      </p:sp>
      <p:sp>
        <p:nvSpPr>
          <p:cNvPr id="6" name="TextBox 5"/>
          <p:cNvSpPr txBox="1"/>
          <p:nvPr/>
        </p:nvSpPr>
        <p:spPr>
          <a:xfrm>
            <a:off x="6937512" y="3608057"/>
            <a:ext cx="1835631" cy="523220"/>
          </a:xfrm>
          <a:prstGeom prst="rect">
            <a:avLst/>
          </a:prstGeom>
          <a:noFill/>
        </p:spPr>
        <p:txBody>
          <a:bodyPr wrap="none" rtlCol="0">
            <a:spAutoFit/>
          </a:bodyPr>
          <a:lstStyle/>
          <a:p>
            <a:r>
              <a:rPr lang="en-US" sz="2800" b="1" dirty="0"/>
              <a:t>Thin Driver</a:t>
            </a:r>
          </a:p>
        </p:txBody>
      </p:sp>
      <p:cxnSp>
        <p:nvCxnSpPr>
          <p:cNvPr id="8" name="Straight Arrow Connector 7"/>
          <p:cNvCxnSpPr>
            <a:cxnSpLocks/>
          </p:cNvCxnSpPr>
          <p:nvPr/>
        </p:nvCxnSpPr>
        <p:spPr>
          <a:xfrm flipH="1">
            <a:off x="5704179" y="3923277"/>
            <a:ext cx="10979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4C0CB882-ABC1-BE5E-BB86-F1B34D5A7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6311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579" y="2154017"/>
            <a:ext cx="4443211" cy="3652967"/>
          </a:xfrm>
          <a:prstGeom prst="rect">
            <a:avLst/>
          </a:prstGeom>
        </p:spPr>
      </p:pic>
      <p:sp>
        <p:nvSpPr>
          <p:cNvPr id="2" name="Title 1"/>
          <p:cNvSpPr>
            <a:spLocks noGrp="1"/>
          </p:cNvSpPr>
          <p:nvPr>
            <p:ph type="title"/>
          </p:nvPr>
        </p:nvSpPr>
        <p:spPr>
          <a:xfrm>
            <a:off x="1001045" y="550377"/>
            <a:ext cx="10515600" cy="1325563"/>
          </a:xfrm>
        </p:spPr>
        <p:txBody>
          <a:bodyPr/>
          <a:lstStyle/>
          <a:p>
            <a:r>
              <a:rPr lang="en-US" dirty="0"/>
              <a:t>JDBC-ODBC bridge driver</a:t>
            </a:r>
          </a:p>
        </p:txBody>
      </p:sp>
      <p:sp>
        <p:nvSpPr>
          <p:cNvPr id="3" name="Content Placeholder 2"/>
          <p:cNvSpPr>
            <a:spLocks noGrp="1"/>
          </p:cNvSpPr>
          <p:nvPr>
            <p:ph idx="1"/>
          </p:nvPr>
        </p:nvSpPr>
        <p:spPr>
          <a:xfrm>
            <a:off x="892358" y="1597864"/>
            <a:ext cx="10079432" cy="5489575"/>
          </a:xfrm>
        </p:spPr>
        <p:txBody>
          <a:bodyPr>
            <a:normAutofit fontScale="92500" lnSpcReduction="10000"/>
          </a:bodyPr>
          <a:lstStyle/>
          <a:p>
            <a:pPr algn="just"/>
            <a:r>
              <a:rPr lang="en-US" dirty="0"/>
              <a:t>The JDBC-ODBC bridge driver </a:t>
            </a:r>
            <a:r>
              <a:rPr lang="en-US" b="1" dirty="0">
                <a:solidFill>
                  <a:schemeClr val="accent1">
                    <a:lumMod val="75000"/>
                  </a:schemeClr>
                </a:solidFill>
                <a:effectLst>
                  <a:outerShdw blurRad="38100" dist="38100" dir="2700000" algn="tl">
                    <a:srgbClr val="000000">
                      <a:alpha val="43137"/>
                    </a:srgbClr>
                  </a:outerShdw>
                </a:effectLst>
              </a:rPr>
              <a:t>uses</a:t>
            </a:r>
            <a:r>
              <a:rPr lang="en-US" dirty="0"/>
              <a:t> </a:t>
            </a:r>
            <a:r>
              <a:rPr lang="en-US" dirty="0">
                <a:solidFill>
                  <a:srgbClr val="FF0000"/>
                </a:solidFill>
              </a:rPr>
              <a:t>ODBC driver to connect to the database. </a:t>
            </a:r>
          </a:p>
          <a:p>
            <a:pPr algn="just"/>
            <a:r>
              <a:rPr lang="en-US" dirty="0"/>
              <a:t>The JDBC-ODBC bridge driver</a:t>
            </a:r>
          </a:p>
          <a:p>
            <a:pPr marL="0" indent="0" algn="just">
              <a:buNone/>
            </a:pPr>
            <a:r>
              <a:rPr lang="en-US" dirty="0">
                <a:solidFill>
                  <a:srgbClr val="FF0000"/>
                </a:solidFill>
              </a:rPr>
              <a:t>   converts JDBC method calls </a:t>
            </a:r>
          </a:p>
          <a:p>
            <a:pPr marL="0" indent="0" algn="just">
              <a:buNone/>
            </a:pPr>
            <a:r>
              <a:rPr lang="en-US" dirty="0">
                <a:solidFill>
                  <a:srgbClr val="FF0000"/>
                </a:solidFill>
              </a:rPr>
              <a:t>   into the ODBC function calls.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algn="just"/>
            <a:r>
              <a:rPr lang="en-US" b="1" dirty="0"/>
              <a:t>Advantages:</a:t>
            </a:r>
          </a:p>
          <a:p>
            <a:pPr lvl="1" algn="just"/>
            <a:r>
              <a:rPr lang="en-US" dirty="0"/>
              <a:t>easy to use.</a:t>
            </a:r>
          </a:p>
          <a:p>
            <a:pPr lvl="1" algn="just"/>
            <a:r>
              <a:rPr lang="en-US" dirty="0"/>
              <a:t>can be easily connected to any database.</a:t>
            </a:r>
          </a:p>
          <a:p>
            <a:pPr algn="just"/>
            <a:r>
              <a:rPr lang="en-US" b="1" dirty="0"/>
              <a:t>Disadvantages:</a:t>
            </a:r>
          </a:p>
          <a:p>
            <a:pPr lvl="1" algn="just"/>
            <a:r>
              <a:rPr lang="en-US" dirty="0"/>
              <a:t>Performance slow </a:t>
            </a:r>
            <a:r>
              <a:rPr lang="en-US" dirty="0">
                <a:solidFill>
                  <a:srgbClr val="FF0000"/>
                </a:solidFill>
              </a:rPr>
              <a:t>because</a:t>
            </a:r>
            <a:r>
              <a:rPr lang="en-US" dirty="0"/>
              <a:t> JDBC method call is converted into the ODBC function calls.</a:t>
            </a:r>
          </a:p>
          <a:p>
            <a:pPr lvl="1" algn="just"/>
            <a:r>
              <a:rPr lang="en-US" dirty="0"/>
              <a:t>The ODBC driver </a:t>
            </a:r>
            <a:r>
              <a:rPr lang="en-US" dirty="0">
                <a:solidFill>
                  <a:srgbClr val="FF0000"/>
                </a:solidFill>
              </a:rPr>
              <a:t>needs to be installed on the client machine</a:t>
            </a:r>
            <a:r>
              <a:rPr lang="en-US" dirty="0"/>
              <a:t>.</a:t>
            </a:r>
          </a:p>
          <a:p>
            <a:endParaRPr lang="en-US" dirty="0"/>
          </a:p>
        </p:txBody>
      </p:sp>
      <p:pic>
        <p:nvPicPr>
          <p:cNvPr id="6" name="Picture 5">
            <a:extLst>
              <a:ext uri="{FF2B5EF4-FFF2-40B4-BE49-F238E27FC236}">
                <a16:creationId xmlns:a16="http://schemas.microsoft.com/office/drawing/2014/main" id="{D2D2CBA7-DB31-76BA-5870-6336300CA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55032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E4C3-68BF-2471-A876-A46BFF97BFA0}"/>
              </a:ext>
            </a:extLst>
          </p:cNvPr>
          <p:cNvSpPr>
            <a:spLocks noGrp="1"/>
          </p:cNvSpPr>
          <p:nvPr>
            <p:ph type="title"/>
          </p:nvPr>
        </p:nvSpPr>
        <p:spPr/>
        <p:txBody>
          <a:bodyPr/>
          <a:lstStyle/>
          <a:p>
            <a:r>
              <a:rPr lang="en-IN" dirty="0"/>
              <a:t>Review Question</a:t>
            </a:r>
          </a:p>
        </p:txBody>
      </p:sp>
      <p:sp>
        <p:nvSpPr>
          <p:cNvPr id="4" name="TextBox 3">
            <a:extLst>
              <a:ext uri="{FF2B5EF4-FFF2-40B4-BE49-F238E27FC236}">
                <a16:creationId xmlns:a16="http://schemas.microsoft.com/office/drawing/2014/main" id="{484FAE23-9B8B-4AF0-FA90-75FC7B9589E6}"/>
              </a:ext>
            </a:extLst>
          </p:cNvPr>
          <p:cNvSpPr txBox="1"/>
          <p:nvPr/>
        </p:nvSpPr>
        <p:spPr>
          <a:xfrm>
            <a:off x="1166070" y="2084832"/>
            <a:ext cx="5332101" cy="2031325"/>
          </a:xfrm>
          <a:prstGeom prst="rect">
            <a:avLst/>
          </a:prstGeom>
          <a:noFill/>
        </p:spPr>
        <p:txBody>
          <a:bodyPr wrap="none" rtlCol="0">
            <a:spAutoFit/>
          </a:bodyPr>
          <a:lstStyle/>
          <a:p>
            <a:r>
              <a:rPr lang="en-GB" dirty="0"/>
              <a:t>What will be the result of  compiling the following code: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class Test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public static void main (String </a:t>
            </a:r>
            <a:r>
              <a:rPr lang="en-US" altLang="en-US" dirty="0" err="1"/>
              <a:t>args</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int age;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age = age + 1;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r>
              <a:rPr lang="en-US" altLang="en-US" dirty="0" err="1"/>
              <a:t>System.out.println</a:t>
            </a:r>
            <a:r>
              <a:rPr lang="en-US" altLang="en-US" dirty="0"/>
              <a:t>(“The age is “ +  age);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t>
            </a:r>
          </a:p>
        </p:txBody>
      </p:sp>
      <p:sp>
        <p:nvSpPr>
          <p:cNvPr id="8" name="Rectangle 4">
            <a:extLst>
              <a:ext uri="{FF2B5EF4-FFF2-40B4-BE49-F238E27FC236}">
                <a16:creationId xmlns:a16="http://schemas.microsoft.com/office/drawing/2014/main" id="{62834A47-EBCE-0892-48DF-D48AC91D9075}"/>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A8BCBE4-0052-E2F5-089B-661BF7B86113}"/>
              </a:ext>
            </a:extLst>
          </p:cNvPr>
          <p:cNvSpPr txBox="1"/>
          <p:nvPr/>
        </p:nvSpPr>
        <p:spPr>
          <a:xfrm>
            <a:off x="1166070" y="4311941"/>
            <a:ext cx="3459409" cy="369332"/>
          </a:xfrm>
          <a:prstGeom prst="rect">
            <a:avLst/>
          </a:prstGeom>
          <a:noFill/>
        </p:spPr>
        <p:txBody>
          <a:bodyPr wrap="none" rtlCol="0">
            <a:spAutoFit/>
          </a:bodyPr>
          <a:lstStyle/>
          <a:p>
            <a:r>
              <a:rPr lang="en-GB" dirty="0"/>
              <a:t>A. Compiles and runs with no output</a:t>
            </a:r>
            <a:endParaRPr lang="en-IN" dirty="0"/>
          </a:p>
        </p:txBody>
      </p:sp>
      <p:sp>
        <p:nvSpPr>
          <p:cNvPr id="10" name="TextBox 9">
            <a:extLst>
              <a:ext uri="{FF2B5EF4-FFF2-40B4-BE49-F238E27FC236}">
                <a16:creationId xmlns:a16="http://schemas.microsoft.com/office/drawing/2014/main" id="{2A1B215A-187E-D80D-1FD0-9C980D72683C}"/>
              </a:ext>
            </a:extLst>
          </p:cNvPr>
          <p:cNvSpPr txBox="1"/>
          <p:nvPr/>
        </p:nvSpPr>
        <p:spPr>
          <a:xfrm>
            <a:off x="1166069" y="4692391"/>
            <a:ext cx="4379276" cy="369332"/>
          </a:xfrm>
          <a:prstGeom prst="rect">
            <a:avLst/>
          </a:prstGeom>
          <a:noFill/>
        </p:spPr>
        <p:txBody>
          <a:bodyPr wrap="none" rtlCol="0">
            <a:spAutoFit/>
          </a:bodyPr>
          <a:lstStyle/>
          <a:p>
            <a:r>
              <a:rPr lang="en-GB" dirty="0"/>
              <a:t>B. Compiles and runs printing out The age is 1</a:t>
            </a:r>
            <a:endParaRPr lang="en-IN" dirty="0"/>
          </a:p>
        </p:txBody>
      </p:sp>
      <p:sp>
        <p:nvSpPr>
          <p:cNvPr id="11" name="TextBox 10">
            <a:extLst>
              <a:ext uri="{FF2B5EF4-FFF2-40B4-BE49-F238E27FC236}">
                <a16:creationId xmlns:a16="http://schemas.microsoft.com/office/drawing/2014/main" id="{797AE97F-2527-6BE2-C2BB-826607D31F50}"/>
              </a:ext>
            </a:extLst>
          </p:cNvPr>
          <p:cNvSpPr txBox="1"/>
          <p:nvPr/>
        </p:nvSpPr>
        <p:spPr>
          <a:xfrm>
            <a:off x="1166068" y="5061723"/>
            <a:ext cx="4041043" cy="369332"/>
          </a:xfrm>
          <a:prstGeom prst="rect">
            <a:avLst/>
          </a:prstGeom>
          <a:noFill/>
        </p:spPr>
        <p:txBody>
          <a:bodyPr wrap="none" rtlCol="0">
            <a:spAutoFit/>
          </a:bodyPr>
          <a:lstStyle/>
          <a:p>
            <a:r>
              <a:rPr lang="en-GB" dirty="0"/>
              <a:t>C. Compiles but generates a runtime error</a:t>
            </a:r>
            <a:endParaRPr lang="en-IN" dirty="0"/>
          </a:p>
        </p:txBody>
      </p:sp>
      <p:sp>
        <p:nvSpPr>
          <p:cNvPr id="12" name="TextBox 11">
            <a:extLst>
              <a:ext uri="{FF2B5EF4-FFF2-40B4-BE49-F238E27FC236}">
                <a16:creationId xmlns:a16="http://schemas.microsoft.com/office/drawing/2014/main" id="{97E1761A-F099-B445-11F1-5E8A0D7AAC7F}"/>
              </a:ext>
            </a:extLst>
          </p:cNvPr>
          <p:cNvSpPr txBox="1"/>
          <p:nvPr/>
        </p:nvSpPr>
        <p:spPr>
          <a:xfrm>
            <a:off x="1166068" y="5431055"/>
            <a:ext cx="1989199" cy="369332"/>
          </a:xfrm>
          <a:prstGeom prst="rect">
            <a:avLst/>
          </a:prstGeom>
          <a:noFill/>
        </p:spPr>
        <p:txBody>
          <a:bodyPr wrap="none" rtlCol="0">
            <a:spAutoFit/>
          </a:bodyPr>
          <a:lstStyle/>
          <a:p>
            <a:r>
              <a:rPr lang="en-GB" dirty="0"/>
              <a:t>D. Does not compile</a:t>
            </a:r>
            <a:endParaRPr lang="en-IN" dirty="0"/>
          </a:p>
        </p:txBody>
      </p:sp>
      <p:sp>
        <p:nvSpPr>
          <p:cNvPr id="13" name="TextBox 12">
            <a:extLst>
              <a:ext uri="{FF2B5EF4-FFF2-40B4-BE49-F238E27FC236}">
                <a16:creationId xmlns:a16="http://schemas.microsoft.com/office/drawing/2014/main" id="{6A7C78C7-5780-BE44-0CA7-57FE52FAE282}"/>
              </a:ext>
            </a:extLst>
          </p:cNvPr>
          <p:cNvSpPr txBox="1"/>
          <p:nvPr/>
        </p:nvSpPr>
        <p:spPr>
          <a:xfrm>
            <a:off x="1166068" y="5800387"/>
            <a:ext cx="4485267" cy="369332"/>
          </a:xfrm>
          <a:prstGeom prst="rect">
            <a:avLst/>
          </a:prstGeom>
          <a:noFill/>
        </p:spPr>
        <p:txBody>
          <a:bodyPr wrap="none" rtlCol="0">
            <a:spAutoFit/>
          </a:bodyPr>
          <a:lstStyle/>
          <a:p>
            <a:r>
              <a:rPr lang="en-GB" dirty="0"/>
              <a:t>E. Compiles but generates a compile time error</a:t>
            </a:r>
            <a:endParaRPr lang="en-IN" dirty="0"/>
          </a:p>
        </p:txBody>
      </p:sp>
      <p:sp>
        <p:nvSpPr>
          <p:cNvPr id="14" name="Arrow: Left 13">
            <a:extLst>
              <a:ext uri="{FF2B5EF4-FFF2-40B4-BE49-F238E27FC236}">
                <a16:creationId xmlns:a16="http://schemas.microsoft.com/office/drawing/2014/main" id="{ABFCE7D0-3AE3-BED8-E5E6-F202E0F8EAB9}"/>
              </a:ext>
            </a:extLst>
          </p:cNvPr>
          <p:cNvSpPr/>
          <p:nvPr/>
        </p:nvSpPr>
        <p:spPr>
          <a:xfrm>
            <a:off x="3607266" y="5503178"/>
            <a:ext cx="1115736" cy="3083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5A6B2360-F186-ACD0-1A6D-22AE7B6D3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8441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P spid="1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849" y="643263"/>
            <a:ext cx="10515600" cy="1325563"/>
          </a:xfrm>
        </p:spPr>
        <p:txBody>
          <a:bodyPr/>
          <a:lstStyle/>
          <a:p>
            <a:r>
              <a:rPr lang="en-US" dirty="0"/>
              <a:t>Native-API-Partly-Java Driver</a:t>
            </a:r>
          </a:p>
        </p:txBody>
      </p:sp>
      <p:sp>
        <p:nvSpPr>
          <p:cNvPr id="3" name="Content Placeholder 2"/>
          <p:cNvSpPr>
            <a:spLocks noGrp="1"/>
          </p:cNvSpPr>
          <p:nvPr>
            <p:ph idx="1"/>
          </p:nvPr>
        </p:nvSpPr>
        <p:spPr>
          <a:xfrm>
            <a:off x="903379" y="1968826"/>
            <a:ext cx="9625668" cy="5409127"/>
          </a:xfrm>
        </p:spPr>
        <p:txBody>
          <a:bodyPr>
            <a:normAutofit/>
          </a:bodyPr>
          <a:lstStyle/>
          <a:p>
            <a:pPr algn="just"/>
            <a:r>
              <a:rPr lang="en-US" dirty="0"/>
              <a:t>In a Type 2 driver, </a:t>
            </a:r>
            <a:r>
              <a:rPr lang="en-US" dirty="0">
                <a:solidFill>
                  <a:srgbClr val="FF0000"/>
                </a:solidFill>
              </a:rPr>
              <a:t>JDBC API calls are converted into native C/C++ API </a:t>
            </a:r>
            <a:r>
              <a:rPr lang="en-US" dirty="0"/>
              <a:t>calls, which are </a:t>
            </a:r>
            <a:r>
              <a:rPr lang="en-US" dirty="0">
                <a:solidFill>
                  <a:srgbClr val="FF0000"/>
                </a:solidFill>
              </a:rPr>
              <a:t>unique to the database</a:t>
            </a:r>
            <a:r>
              <a:rPr lang="en-US" dirty="0"/>
              <a:t>. </a:t>
            </a:r>
          </a:p>
          <a:p>
            <a:pPr algn="just"/>
            <a:r>
              <a:rPr lang="en-US" dirty="0"/>
              <a:t>These drivers are typically </a:t>
            </a:r>
            <a:r>
              <a:rPr lang="en-US" dirty="0">
                <a:solidFill>
                  <a:srgbClr val="FF0000"/>
                </a:solidFill>
              </a:rPr>
              <a:t>provided by the database vendors </a:t>
            </a:r>
            <a:r>
              <a:rPr lang="en-US" dirty="0"/>
              <a:t>and </a:t>
            </a:r>
            <a:r>
              <a:rPr lang="en-US" dirty="0">
                <a:solidFill>
                  <a:srgbClr val="FF0000"/>
                </a:solidFill>
              </a:rPr>
              <a:t>used in the same manner as the JDBC-ODBC Bridge</a:t>
            </a:r>
            <a:r>
              <a:rPr lang="en-US" dirty="0"/>
              <a:t>.</a:t>
            </a:r>
          </a:p>
          <a:p>
            <a:pPr algn="just"/>
            <a:r>
              <a:rPr lang="en-US" dirty="0"/>
              <a:t>The vendor-specific driver </a:t>
            </a:r>
            <a:r>
              <a:rPr lang="en-US" dirty="0">
                <a:solidFill>
                  <a:srgbClr val="FF0000"/>
                </a:solidFill>
              </a:rPr>
              <a:t>must be installed on each client machine</a:t>
            </a:r>
            <a:r>
              <a:rPr lang="en-US" dirty="0"/>
              <a:t>.</a:t>
            </a:r>
          </a:p>
          <a:p>
            <a:r>
              <a:rPr lang="en-US" b="1" dirty="0"/>
              <a:t>Advantage:</a:t>
            </a:r>
          </a:p>
          <a:p>
            <a:pPr marL="685800" lvl="2">
              <a:spcBef>
                <a:spcPts val="1000"/>
              </a:spcBef>
            </a:pPr>
            <a:r>
              <a:rPr lang="en-US" dirty="0"/>
              <a:t>performance upgraded than JDBC-ODBC bridge driver.</a:t>
            </a:r>
            <a:endParaRPr lang="en-US" b="1" dirty="0"/>
          </a:p>
          <a:p>
            <a:pPr marL="228600" lvl="1">
              <a:spcBef>
                <a:spcPts val="1000"/>
              </a:spcBef>
            </a:pPr>
            <a:r>
              <a:rPr lang="en-US" b="1" dirty="0"/>
              <a:t>Disadvantage:</a:t>
            </a:r>
          </a:p>
          <a:p>
            <a:pPr lvl="1"/>
            <a:r>
              <a:rPr lang="en-US" sz="2000" dirty="0"/>
              <a:t>The Native driver </a:t>
            </a:r>
            <a:r>
              <a:rPr lang="en-US" sz="2000" dirty="0">
                <a:solidFill>
                  <a:srgbClr val="FF0000"/>
                </a:solidFill>
              </a:rPr>
              <a:t>needs to be </a:t>
            </a:r>
          </a:p>
          <a:p>
            <a:pPr marL="457200" lvl="1" indent="0">
              <a:buNone/>
            </a:pPr>
            <a:r>
              <a:rPr lang="en-US" sz="2000" dirty="0">
                <a:solidFill>
                  <a:srgbClr val="FF0000"/>
                </a:solidFill>
              </a:rPr>
              <a:t>     installed on the each client machine.</a:t>
            </a:r>
          </a:p>
          <a:p>
            <a:pPr lvl="1"/>
            <a:r>
              <a:rPr lang="en-US" sz="2000" dirty="0">
                <a:solidFill>
                  <a:srgbClr val="FF0000"/>
                </a:solidFill>
              </a:rPr>
              <a:t>The Vendor client library </a:t>
            </a:r>
            <a:r>
              <a:rPr lang="en-US" sz="2000" dirty="0"/>
              <a:t>needs to be</a:t>
            </a:r>
          </a:p>
          <a:p>
            <a:pPr marL="457200" lvl="1" indent="0">
              <a:buNone/>
            </a:pPr>
            <a:r>
              <a:rPr lang="en-US" sz="2000" dirty="0"/>
              <a:t>     installed on client machine.</a:t>
            </a:r>
          </a:p>
          <a:p>
            <a:pPr marL="228600" lvl="1">
              <a:spcBef>
                <a:spcPts val="1000"/>
              </a:spcBef>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2296" y="3758794"/>
            <a:ext cx="3490904" cy="2950762"/>
          </a:xfrm>
          <a:prstGeom prst="rect">
            <a:avLst/>
          </a:prstGeom>
        </p:spPr>
      </p:pic>
      <p:pic>
        <p:nvPicPr>
          <p:cNvPr id="5" name="Picture 4">
            <a:extLst>
              <a:ext uri="{FF2B5EF4-FFF2-40B4-BE49-F238E27FC236}">
                <a16:creationId xmlns:a16="http://schemas.microsoft.com/office/drawing/2014/main" id="{7B75145D-8DD4-9876-88B3-EF86A80EE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5148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89" y="661412"/>
            <a:ext cx="10515600" cy="1325563"/>
          </a:xfrm>
        </p:spPr>
        <p:txBody>
          <a:bodyPr/>
          <a:lstStyle/>
          <a:p>
            <a:r>
              <a:rPr lang="en-US" dirty="0"/>
              <a:t>JDBC-Net-All-Java Driver</a:t>
            </a:r>
          </a:p>
        </p:txBody>
      </p:sp>
      <p:sp>
        <p:nvSpPr>
          <p:cNvPr id="3" name="Content Placeholder 2"/>
          <p:cNvSpPr>
            <a:spLocks noGrp="1"/>
          </p:cNvSpPr>
          <p:nvPr>
            <p:ph idx="1"/>
          </p:nvPr>
        </p:nvSpPr>
        <p:spPr>
          <a:xfrm>
            <a:off x="968189" y="1842877"/>
            <a:ext cx="9938780" cy="5386428"/>
          </a:xfrm>
        </p:spPr>
        <p:txBody>
          <a:bodyPr>
            <a:normAutofit fontScale="85000" lnSpcReduction="20000"/>
          </a:bodyPr>
          <a:lstStyle/>
          <a:p>
            <a:r>
              <a:rPr lang="en-US" dirty="0"/>
              <a:t>In a Type 3 driver, a </a:t>
            </a:r>
            <a:r>
              <a:rPr lang="en-US" dirty="0">
                <a:solidFill>
                  <a:srgbClr val="FF0000"/>
                </a:solidFill>
              </a:rPr>
              <a:t>three-tier approach </a:t>
            </a:r>
            <a:r>
              <a:rPr lang="en-US" dirty="0"/>
              <a:t>is used to access databases.</a:t>
            </a:r>
          </a:p>
          <a:p>
            <a:pPr marL="514350" indent="-514350" algn="just">
              <a:buFont typeface="+mj-lt"/>
              <a:buAutoNum type="arabicPeriod"/>
            </a:pPr>
            <a:r>
              <a:rPr lang="en-US" dirty="0"/>
              <a:t>The </a:t>
            </a:r>
            <a:r>
              <a:rPr lang="en-US" dirty="0">
                <a:solidFill>
                  <a:srgbClr val="FF0000"/>
                </a:solidFill>
              </a:rPr>
              <a:t>JDBC clients use standard network sockets to communicate </a:t>
            </a:r>
            <a:r>
              <a:rPr lang="en-US" dirty="0"/>
              <a:t>with a middleware application server.</a:t>
            </a:r>
          </a:p>
          <a:p>
            <a:pPr marL="514350" indent="-514350" algn="just">
              <a:buFont typeface="+mj-lt"/>
              <a:buAutoNum type="arabicPeriod"/>
            </a:pPr>
            <a:r>
              <a:rPr lang="en-US" dirty="0"/>
              <a:t>The </a:t>
            </a:r>
            <a:r>
              <a:rPr lang="en-US" dirty="0">
                <a:solidFill>
                  <a:srgbClr val="FF0000"/>
                </a:solidFill>
              </a:rPr>
              <a:t>socket information is then translated by the middleware application server </a:t>
            </a:r>
            <a:r>
              <a:rPr lang="en-US" dirty="0"/>
              <a:t>into the </a:t>
            </a:r>
            <a:r>
              <a:rPr lang="en-US" dirty="0">
                <a:solidFill>
                  <a:srgbClr val="FF0000"/>
                </a:solidFill>
              </a:rPr>
              <a:t>call format required by the DBMS.</a:t>
            </a:r>
          </a:p>
          <a:p>
            <a:pPr marL="514350" indent="-514350" algn="just">
              <a:buFont typeface="+mj-lt"/>
              <a:buAutoNum type="arabicPeriod"/>
            </a:pPr>
            <a:r>
              <a:rPr lang="en-US" dirty="0"/>
              <a:t>Forwarded to the </a:t>
            </a:r>
            <a:r>
              <a:rPr lang="en-US" dirty="0">
                <a:solidFill>
                  <a:srgbClr val="FF0000"/>
                </a:solidFill>
              </a:rPr>
              <a:t>database server</a:t>
            </a:r>
            <a:r>
              <a:rPr lang="en-US" dirty="0"/>
              <a:t>.</a:t>
            </a:r>
          </a:p>
          <a:p>
            <a:pPr algn="just"/>
            <a:r>
              <a:rPr lang="en-US" b="1" dirty="0"/>
              <a:t>Advantage:</a:t>
            </a:r>
          </a:p>
          <a:p>
            <a:pPr lvl="1" algn="just"/>
            <a:r>
              <a:rPr lang="en-US" dirty="0">
                <a:solidFill>
                  <a:srgbClr val="FF0000"/>
                </a:solidFill>
              </a:rPr>
              <a:t>No client side library is required </a:t>
            </a:r>
            <a:r>
              <a:rPr lang="en-US" dirty="0"/>
              <a:t>because </a:t>
            </a:r>
            <a:r>
              <a:rPr lang="en-US" dirty="0">
                <a:solidFill>
                  <a:srgbClr val="FF0000"/>
                </a:solidFill>
              </a:rPr>
              <a:t>of Middleware </a:t>
            </a:r>
          </a:p>
          <a:p>
            <a:pPr marL="457200" lvl="1" indent="0" algn="just">
              <a:buNone/>
            </a:pPr>
            <a:r>
              <a:rPr lang="en-US" dirty="0">
                <a:solidFill>
                  <a:srgbClr val="FF0000"/>
                </a:solidFill>
              </a:rPr>
              <a:t>   server that can perform many tasks like auditing, </a:t>
            </a:r>
          </a:p>
          <a:p>
            <a:pPr marL="457200" lvl="1" indent="0" algn="just">
              <a:buNone/>
            </a:pPr>
            <a:r>
              <a:rPr lang="en-US" dirty="0">
                <a:solidFill>
                  <a:srgbClr val="FF0000"/>
                </a:solidFill>
              </a:rPr>
              <a:t>   load balancing, logging etc.</a:t>
            </a:r>
          </a:p>
          <a:p>
            <a:pPr marL="457200" lvl="1" indent="0" algn="just">
              <a:buNone/>
            </a:pPr>
            <a:endParaRPr lang="en-US" dirty="0">
              <a:solidFill>
                <a:srgbClr val="FF0000"/>
              </a:solidFill>
            </a:endParaRPr>
          </a:p>
          <a:p>
            <a:pPr algn="just"/>
            <a:r>
              <a:rPr lang="en-US" b="1" dirty="0"/>
              <a:t>Disadvantages:</a:t>
            </a:r>
          </a:p>
          <a:p>
            <a:pPr lvl="1"/>
            <a:r>
              <a:rPr lang="en-US" dirty="0">
                <a:solidFill>
                  <a:srgbClr val="FF0000"/>
                </a:solidFill>
              </a:rPr>
              <a:t>Network support is required on client machine</a:t>
            </a:r>
            <a:r>
              <a:rPr lang="en-US" dirty="0"/>
              <a:t>.</a:t>
            </a:r>
          </a:p>
          <a:p>
            <a:pPr lvl="1"/>
            <a:r>
              <a:rPr lang="en-US" dirty="0">
                <a:solidFill>
                  <a:srgbClr val="FF0000"/>
                </a:solidFill>
              </a:rPr>
              <a:t>Requires database-specific coding to be done </a:t>
            </a:r>
          </a:p>
          <a:p>
            <a:pPr marL="457200" lvl="1" indent="0">
              <a:buNone/>
            </a:pPr>
            <a:r>
              <a:rPr lang="en-US" dirty="0">
                <a:solidFill>
                  <a:srgbClr val="FF0000"/>
                </a:solidFill>
              </a:rPr>
              <a:t>    in the middle tier</a:t>
            </a:r>
            <a:r>
              <a:rPr lang="en-US" dirty="0"/>
              <a:t>.</a:t>
            </a:r>
          </a:p>
          <a:p>
            <a:pPr lvl="1"/>
            <a:r>
              <a:rPr lang="en-US" dirty="0"/>
              <a:t>Maintenance of Network Protocol </a:t>
            </a:r>
            <a:r>
              <a:rPr lang="en-US" dirty="0">
                <a:solidFill>
                  <a:srgbClr val="FF0000"/>
                </a:solidFill>
              </a:rPr>
              <a:t>driver becomes</a:t>
            </a:r>
          </a:p>
          <a:p>
            <a:pPr marL="457200" lvl="1" indent="0">
              <a:buNone/>
            </a:pPr>
            <a:r>
              <a:rPr lang="en-US" dirty="0">
                <a:solidFill>
                  <a:srgbClr val="FF0000"/>
                </a:solidFill>
              </a:rPr>
              <a:t>    costly </a:t>
            </a:r>
            <a:r>
              <a:rPr lang="en-US" dirty="0"/>
              <a:t>because it requires database-specific coding to be done </a:t>
            </a:r>
          </a:p>
          <a:p>
            <a:pPr marL="457200" lvl="1" indent="0">
              <a:buNone/>
            </a:pPr>
            <a:r>
              <a:rPr lang="en-US" dirty="0"/>
              <a:t>    in the middle tier.</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281" y="3501459"/>
            <a:ext cx="4541075" cy="3258645"/>
          </a:xfrm>
          <a:prstGeom prst="rect">
            <a:avLst/>
          </a:prstGeom>
        </p:spPr>
      </p:pic>
      <p:pic>
        <p:nvPicPr>
          <p:cNvPr id="5" name="Picture 4">
            <a:extLst>
              <a:ext uri="{FF2B5EF4-FFF2-40B4-BE49-F238E27FC236}">
                <a16:creationId xmlns:a16="http://schemas.microsoft.com/office/drawing/2014/main" id="{07A2BE7D-164D-66DD-A996-CC62D156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6244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481" y="651749"/>
            <a:ext cx="10515600" cy="1325563"/>
          </a:xfrm>
        </p:spPr>
        <p:txBody>
          <a:bodyPr>
            <a:normAutofit fontScale="90000"/>
          </a:bodyPr>
          <a:lstStyle/>
          <a:p>
            <a:r>
              <a:rPr lang="en-US" dirty="0"/>
              <a:t>Native-Protocol-All-Java Driver</a:t>
            </a:r>
            <a:r>
              <a:rPr lang="en-US" b="1" dirty="0">
                <a:solidFill>
                  <a:srgbClr val="FF0000"/>
                </a:solidFill>
              </a:rPr>
              <a:t>{ Thin Driver}</a:t>
            </a:r>
          </a:p>
        </p:txBody>
      </p:sp>
      <p:sp>
        <p:nvSpPr>
          <p:cNvPr id="3" name="Content Placeholder 2"/>
          <p:cNvSpPr>
            <a:spLocks noGrp="1"/>
          </p:cNvSpPr>
          <p:nvPr>
            <p:ph idx="1"/>
          </p:nvPr>
        </p:nvSpPr>
        <p:spPr>
          <a:xfrm>
            <a:off x="1081481" y="1879684"/>
            <a:ext cx="9525000" cy="5318975"/>
          </a:xfrm>
        </p:spPr>
        <p:txBody>
          <a:bodyPr>
            <a:normAutofit/>
          </a:bodyPr>
          <a:lstStyle/>
          <a:p>
            <a:r>
              <a:rPr lang="en-US" dirty="0"/>
              <a:t>In a Type 4 driver, a pure Java-based driver </a:t>
            </a:r>
            <a:r>
              <a:rPr lang="en-US" dirty="0">
                <a:solidFill>
                  <a:srgbClr val="FF0000"/>
                </a:solidFill>
              </a:rPr>
              <a:t>communicates directly with the vendor's database through socket connection.</a:t>
            </a:r>
          </a:p>
          <a:p>
            <a:r>
              <a:rPr lang="en-US" dirty="0"/>
              <a:t>This is the </a:t>
            </a:r>
            <a:r>
              <a:rPr lang="en-US" dirty="0">
                <a:solidFill>
                  <a:srgbClr val="FF0000"/>
                </a:solidFill>
              </a:rPr>
              <a:t>highest performance driver </a:t>
            </a:r>
            <a:r>
              <a:rPr lang="en-US" dirty="0"/>
              <a:t>available for the </a:t>
            </a:r>
            <a:r>
              <a:rPr lang="en-US" dirty="0">
                <a:solidFill>
                  <a:srgbClr val="FF0000"/>
                </a:solidFill>
              </a:rPr>
              <a:t>database and is usually provided by the vendor itself.</a:t>
            </a:r>
          </a:p>
          <a:p>
            <a:r>
              <a:rPr lang="en-US" dirty="0"/>
              <a:t>This kind of driver is </a:t>
            </a:r>
            <a:r>
              <a:rPr lang="en-US" dirty="0">
                <a:solidFill>
                  <a:srgbClr val="FF0000"/>
                </a:solidFill>
              </a:rPr>
              <a:t>extremely flexible</a:t>
            </a:r>
            <a:r>
              <a:rPr lang="en-US" dirty="0"/>
              <a:t>, you don't need to install special software on the client or server.</a:t>
            </a:r>
          </a:p>
          <a:p>
            <a:r>
              <a:rPr lang="en-US" b="1" dirty="0"/>
              <a:t>Advantage:</a:t>
            </a:r>
          </a:p>
          <a:p>
            <a:pPr lvl="1"/>
            <a:r>
              <a:rPr lang="en-US" dirty="0"/>
              <a:t>Better performance than all other drivers.</a:t>
            </a:r>
          </a:p>
          <a:p>
            <a:pPr lvl="1"/>
            <a:r>
              <a:rPr lang="en-US" dirty="0"/>
              <a:t>No software is required at client side or server side.</a:t>
            </a:r>
          </a:p>
          <a:p>
            <a:r>
              <a:rPr lang="en-US" b="1" dirty="0"/>
              <a:t>Disadvantage:</a:t>
            </a:r>
          </a:p>
          <a:p>
            <a:pPr lvl="1"/>
            <a:r>
              <a:rPr lang="en-US" dirty="0">
                <a:solidFill>
                  <a:srgbClr val="FF0000"/>
                </a:solidFill>
              </a:rPr>
              <a:t>Drivers depends on the Database</a:t>
            </a:r>
            <a:r>
              <a:rPr lang="en-US" dirty="0"/>
              <a:t>.</a:t>
            </a:r>
            <a:endParaRPr lang="en-US" b="1" dirty="0"/>
          </a:p>
          <a:p>
            <a:pPr marL="457200" lvl="1"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728" y="3851304"/>
            <a:ext cx="3118707" cy="2857200"/>
          </a:xfrm>
          <a:prstGeom prst="rect">
            <a:avLst/>
          </a:prstGeom>
        </p:spPr>
      </p:pic>
      <p:pic>
        <p:nvPicPr>
          <p:cNvPr id="5" name="Picture 4">
            <a:extLst>
              <a:ext uri="{FF2B5EF4-FFF2-40B4-BE49-F238E27FC236}">
                <a16:creationId xmlns:a16="http://schemas.microsoft.com/office/drawing/2014/main" id="{D3FF74D4-20B0-A678-81E4-9CEB66359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53447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704792"/>
            <a:ext cx="9543077" cy="1280890"/>
          </a:xfrm>
        </p:spPr>
        <p:txBody>
          <a:bodyPr>
            <a:normAutofit/>
          </a:bodyPr>
          <a:lstStyle/>
          <a:p>
            <a:r>
              <a:rPr lang="en-US" dirty="0"/>
              <a:t>5 Steps to connect to the database in java</a:t>
            </a:r>
          </a:p>
        </p:txBody>
      </p:sp>
      <p:sp>
        <p:nvSpPr>
          <p:cNvPr id="3" name="Content Placeholder 2"/>
          <p:cNvSpPr>
            <a:spLocks noGrp="1"/>
          </p:cNvSpPr>
          <p:nvPr>
            <p:ph idx="1"/>
          </p:nvPr>
        </p:nvSpPr>
        <p:spPr/>
        <p:txBody>
          <a:bodyPr/>
          <a:lstStyle/>
          <a:p>
            <a:pPr marL="514350" indent="-514350">
              <a:buClr>
                <a:schemeClr val="accent4">
                  <a:lumMod val="75000"/>
                </a:schemeClr>
              </a:buClr>
              <a:buFont typeface="+mj-lt"/>
              <a:buAutoNum type="arabicPeriod"/>
            </a:pPr>
            <a:r>
              <a:rPr lang="en-US" dirty="0"/>
              <a:t>Register the driver class</a:t>
            </a:r>
          </a:p>
          <a:p>
            <a:pPr marL="514350" indent="-514350">
              <a:buClr>
                <a:schemeClr val="accent4">
                  <a:lumMod val="75000"/>
                </a:schemeClr>
              </a:buClr>
              <a:buFont typeface="+mj-lt"/>
              <a:buAutoNum type="arabicPeriod"/>
            </a:pPr>
            <a:r>
              <a:rPr lang="en-US" dirty="0"/>
              <a:t>Creating connection</a:t>
            </a:r>
          </a:p>
          <a:p>
            <a:pPr marL="514350" indent="-514350">
              <a:buClr>
                <a:schemeClr val="accent4">
                  <a:lumMod val="75000"/>
                </a:schemeClr>
              </a:buClr>
              <a:buFont typeface="+mj-lt"/>
              <a:buAutoNum type="arabicPeriod"/>
            </a:pPr>
            <a:r>
              <a:rPr lang="en-US" dirty="0"/>
              <a:t>Creating statement</a:t>
            </a:r>
          </a:p>
          <a:p>
            <a:pPr marL="514350" indent="-514350">
              <a:buClr>
                <a:schemeClr val="accent4">
                  <a:lumMod val="75000"/>
                </a:schemeClr>
              </a:buClr>
              <a:buFont typeface="+mj-lt"/>
              <a:buAutoNum type="arabicPeriod"/>
            </a:pPr>
            <a:r>
              <a:rPr lang="en-US" dirty="0"/>
              <a:t>Executing queries</a:t>
            </a:r>
          </a:p>
          <a:p>
            <a:pPr marL="514350" indent="-514350">
              <a:buClr>
                <a:schemeClr val="accent4">
                  <a:lumMod val="75000"/>
                </a:schemeClr>
              </a:buClr>
              <a:buFont typeface="+mj-lt"/>
              <a:buAutoNum type="arabicPeriod"/>
            </a:pPr>
            <a:r>
              <a:rPr lang="en-US" dirty="0"/>
              <a:t>Closing connection</a:t>
            </a:r>
          </a:p>
          <a:p>
            <a:pPr>
              <a:buClr>
                <a:schemeClr val="accent4">
                  <a:lumMod val="75000"/>
                </a:schemeClr>
              </a:buClr>
            </a:pPr>
            <a:endParaRPr lang="en-US" dirty="0"/>
          </a:p>
        </p:txBody>
      </p:sp>
      <p:pic>
        <p:nvPicPr>
          <p:cNvPr id="4" name="Picture 3">
            <a:extLst>
              <a:ext uri="{FF2B5EF4-FFF2-40B4-BE49-F238E27FC236}">
                <a16:creationId xmlns:a16="http://schemas.microsoft.com/office/drawing/2014/main" id="{C238CE14-328A-48D2-30F2-13EAD029F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1925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the driver class</a:t>
            </a:r>
          </a:p>
        </p:txBody>
      </p:sp>
      <p:sp>
        <p:nvSpPr>
          <p:cNvPr id="3" name="Content Placeholder 2"/>
          <p:cNvSpPr>
            <a:spLocks noGrp="1"/>
          </p:cNvSpPr>
          <p:nvPr>
            <p:ph idx="1"/>
          </p:nvPr>
        </p:nvSpPr>
        <p:spPr/>
        <p:txBody>
          <a:bodyPr>
            <a:normAutofit/>
          </a:bodyPr>
          <a:lstStyle/>
          <a:p>
            <a:r>
              <a:rPr lang="en-US" dirty="0"/>
              <a:t>The </a:t>
            </a:r>
            <a:r>
              <a:rPr lang="en-US" dirty="0" err="1">
                <a:solidFill>
                  <a:srgbClr val="FF0000"/>
                </a:solidFill>
              </a:rPr>
              <a:t>forName</a:t>
            </a:r>
            <a:r>
              <a:rPr lang="en-US" dirty="0">
                <a:solidFill>
                  <a:srgbClr val="FF0000"/>
                </a:solidFill>
              </a:rPr>
              <a:t>() </a:t>
            </a:r>
            <a:r>
              <a:rPr lang="en-US" dirty="0"/>
              <a:t>method of </a:t>
            </a:r>
            <a:r>
              <a:rPr lang="en-US" dirty="0">
                <a:solidFill>
                  <a:srgbClr val="FF0000"/>
                </a:solidFill>
              </a:rPr>
              <a:t>Class </a:t>
            </a:r>
            <a:r>
              <a:rPr lang="en-US" dirty="0" err="1"/>
              <a:t>class</a:t>
            </a:r>
            <a:r>
              <a:rPr lang="en-US" dirty="0"/>
              <a:t> is used to register the driver class. </a:t>
            </a:r>
          </a:p>
          <a:p>
            <a:r>
              <a:rPr lang="en-US" dirty="0"/>
              <a:t>This method is used </a:t>
            </a:r>
            <a:r>
              <a:rPr lang="en-US" dirty="0">
                <a:solidFill>
                  <a:srgbClr val="FF0000"/>
                </a:solidFill>
              </a:rPr>
              <a:t>to dynamically load </a:t>
            </a:r>
            <a:r>
              <a:rPr lang="en-US" dirty="0"/>
              <a:t>the driver class. </a:t>
            </a:r>
          </a:p>
          <a:p>
            <a:endParaRPr lang="en-US" b="1" dirty="0"/>
          </a:p>
          <a:p>
            <a:r>
              <a:rPr lang="en-US" b="1" dirty="0"/>
              <a:t>Syntax of </a:t>
            </a:r>
            <a:r>
              <a:rPr lang="en-US" b="1" dirty="0" err="1"/>
              <a:t>forName</a:t>
            </a:r>
            <a:r>
              <a:rPr lang="en-US" b="1" dirty="0"/>
              <a:t>() method</a:t>
            </a:r>
          </a:p>
          <a:p>
            <a:pPr marL="0" indent="0" algn="ctr">
              <a:buNone/>
            </a:pPr>
            <a:r>
              <a:rPr lang="en-US" sz="2400" dirty="0">
                <a:solidFill>
                  <a:srgbClr val="FF0000"/>
                </a:solidFill>
              </a:rPr>
              <a:t>public static void </a:t>
            </a:r>
            <a:r>
              <a:rPr lang="en-US" sz="2400" dirty="0" err="1">
                <a:solidFill>
                  <a:srgbClr val="FF0000"/>
                </a:solidFill>
              </a:rPr>
              <a:t>forName</a:t>
            </a:r>
            <a:r>
              <a:rPr lang="en-US" sz="2400" dirty="0">
                <a:solidFill>
                  <a:srgbClr val="FF0000"/>
                </a:solidFill>
              </a:rPr>
              <a:t>(String </a:t>
            </a:r>
            <a:r>
              <a:rPr lang="en-US" sz="2400" dirty="0" err="1">
                <a:solidFill>
                  <a:srgbClr val="FF0000"/>
                </a:solidFill>
              </a:rPr>
              <a:t>className</a:t>
            </a:r>
            <a:r>
              <a:rPr lang="en-US" sz="2400" dirty="0">
                <a:solidFill>
                  <a:srgbClr val="FF0000"/>
                </a:solidFill>
              </a:rPr>
              <a:t>)throws </a:t>
            </a:r>
            <a:r>
              <a:rPr lang="en-US" sz="2400" dirty="0" err="1">
                <a:solidFill>
                  <a:srgbClr val="FF0000"/>
                </a:solidFill>
              </a:rPr>
              <a:t>ClassNotFoundException</a:t>
            </a:r>
            <a:endParaRPr lang="en-US" sz="2400" b="1" dirty="0">
              <a:solidFill>
                <a:srgbClr val="FF0000"/>
              </a:solidFill>
            </a:endParaRPr>
          </a:p>
          <a:p>
            <a:endParaRPr lang="en-US" b="1" dirty="0"/>
          </a:p>
          <a:p>
            <a:r>
              <a:rPr lang="en-US" b="1" dirty="0"/>
              <a:t>Example to register the </a:t>
            </a:r>
            <a:r>
              <a:rPr lang="en-US" b="1" dirty="0" err="1"/>
              <a:t>OracleDriver</a:t>
            </a:r>
            <a:r>
              <a:rPr lang="en-US" b="1" dirty="0"/>
              <a:t> class</a:t>
            </a:r>
          </a:p>
          <a:p>
            <a:pPr marL="457200" lvl="1" indent="0">
              <a:buNone/>
            </a:pPr>
            <a:r>
              <a:rPr lang="en-US" dirty="0" err="1">
                <a:solidFill>
                  <a:srgbClr val="FF0000"/>
                </a:solidFill>
              </a:rPr>
              <a:t>Class.forName</a:t>
            </a:r>
            <a:r>
              <a:rPr lang="en-US" dirty="0">
                <a:solidFill>
                  <a:srgbClr val="FF0000"/>
                </a:solidFill>
              </a:rPr>
              <a:t>("</a:t>
            </a:r>
            <a:r>
              <a:rPr lang="en-US" dirty="0" err="1">
                <a:solidFill>
                  <a:srgbClr val="FF0000"/>
                </a:solidFill>
              </a:rPr>
              <a:t>oracle.jdbc.driver.OracleDriver</a:t>
            </a:r>
            <a:r>
              <a:rPr lang="en-US" dirty="0">
                <a:solidFill>
                  <a:srgbClr val="FF0000"/>
                </a:solidFill>
              </a:rPr>
              <a:t>"); </a:t>
            </a:r>
            <a:endParaRPr lang="en-US" b="1" dirty="0">
              <a:solidFill>
                <a:srgbClr val="FF0000"/>
              </a:solidFill>
            </a:endParaRPr>
          </a:p>
        </p:txBody>
      </p:sp>
      <p:pic>
        <p:nvPicPr>
          <p:cNvPr id="4" name="Picture 3">
            <a:extLst>
              <a:ext uri="{FF2B5EF4-FFF2-40B4-BE49-F238E27FC236}">
                <a16:creationId xmlns:a16="http://schemas.microsoft.com/office/drawing/2014/main" id="{BEFC0E6C-B9D2-AB6C-DCDD-266960446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24909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connection object</a:t>
            </a:r>
          </a:p>
        </p:txBody>
      </p:sp>
      <p:sp>
        <p:nvSpPr>
          <p:cNvPr id="3" name="Content Placeholder 2"/>
          <p:cNvSpPr>
            <a:spLocks noGrp="1"/>
          </p:cNvSpPr>
          <p:nvPr>
            <p:ph idx="1"/>
          </p:nvPr>
        </p:nvSpPr>
        <p:spPr>
          <a:xfrm>
            <a:off x="1024128" y="2084832"/>
            <a:ext cx="9336947" cy="4351338"/>
          </a:xfrm>
        </p:spPr>
        <p:txBody>
          <a:bodyPr>
            <a:normAutofit lnSpcReduction="10000"/>
          </a:bodyPr>
          <a:lstStyle/>
          <a:p>
            <a:r>
              <a:rPr lang="en-US" dirty="0"/>
              <a:t>The </a:t>
            </a:r>
            <a:r>
              <a:rPr lang="en-US" dirty="0" err="1">
                <a:solidFill>
                  <a:srgbClr val="FF0000"/>
                </a:solidFill>
              </a:rPr>
              <a:t>getConnection</a:t>
            </a:r>
            <a:r>
              <a:rPr lang="en-US" dirty="0">
                <a:solidFill>
                  <a:srgbClr val="FF0000"/>
                </a:solidFill>
              </a:rPr>
              <a:t>() </a:t>
            </a:r>
            <a:r>
              <a:rPr lang="en-US" dirty="0"/>
              <a:t>method of </a:t>
            </a:r>
            <a:r>
              <a:rPr lang="en-US" dirty="0" err="1">
                <a:solidFill>
                  <a:srgbClr val="FF0000"/>
                </a:solidFill>
              </a:rPr>
              <a:t>DriverManager</a:t>
            </a:r>
            <a:r>
              <a:rPr lang="en-US" dirty="0">
                <a:solidFill>
                  <a:srgbClr val="FF0000"/>
                </a:solidFill>
              </a:rPr>
              <a:t> class </a:t>
            </a:r>
            <a:r>
              <a:rPr lang="en-US" dirty="0"/>
              <a:t>is used to establish connection with the database.</a:t>
            </a:r>
          </a:p>
          <a:p>
            <a:endParaRPr lang="en-US" b="1" dirty="0"/>
          </a:p>
          <a:p>
            <a:r>
              <a:rPr lang="en-US" b="1" dirty="0"/>
              <a:t>Syntax of </a:t>
            </a:r>
            <a:r>
              <a:rPr lang="en-US" b="1" dirty="0" err="1"/>
              <a:t>getConnection</a:t>
            </a:r>
            <a:r>
              <a:rPr lang="en-US" b="1" dirty="0"/>
              <a:t>() method</a:t>
            </a:r>
          </a:p>
          <a:p>
            <a:pPr marL="0" indent="0">
              <a:buNone/>
            </a:pPr>
            <a:r>
              <a:rPr lang="en-US" sz="2000" b="1" dirty="0">
                <a:solidFill>
                  <a:srgbClr val="FF0000"/>
                </a:solidFill>
              </a:rPr>
              <a:t>1)</a:t>
            </a:r>
            <a:r>
              <a:rPr lang="en-US" sz="2000" dirty="0">
                <a:solidFill>
                  <a:srgbClr val="FF0000"/>
                </a:solidFill>
              </a:rPr>
              <a:t> public static Connection </a:t>
            </a:r>
            <a:r>
              <a:rPr lang="en-US" sz="2000" dirty="0" err="1">
                <a:solidFill>
                  <a:srgbClr val="FF0000"/>
                </a:solidFill>
              </a:rPr>
              <a:t>getConnection</a:t>
            </a:r>
            <a:r>
              <a:rPr lang="en-US" sz="2000" dirty="0">
                <a:solidFill>
                  <a:srgbClr val="FF0000"/>
                </a:solidFill>
              </a:rPr>
              <a:t>(String </a:t>
            </a:r>
            <a:r>
              <a:rPr lang="en-US" sz="2000" dirty="0" err="1">
                <a:solidFill>
                  <a:srgbClr val="FF0000"/>
                </a:solidFill>
              </a:rPr>
              <a:t>url</a:t>
            </a:r>
            <a:r>
              <a:rPr lang="en-US" sz="2000" dirty="0">
                <a:solidFill>
                  <a:srgbClr val="FF0000"/>
                </a:solidFill>
              </a:rPr>
              <a:t>)throws </a:t>
            </a:r>
            <a:r>
              <a:rPr lang="en-US" sz="2000" dirty="0" err="1">
                <a:solidFill>
                  <a:srgbClr val="FF0000"/>
                </a:solidFill>
              </a:rPr>
              <a:t>SQLException</a:t>
            </a:r>
            <a:r>
              <a:rPr lang="en-US" sz="2000" dirty="0">
                <a:solidFill>
                  <a:srgbClr val="FF0000"/>
                </a:solidFill>
              </a:rPr>
              <a:t>  </a:t>
            </a:r>
          </a:p>
          <a:p>
            <a:pPr marL="0" indent="0">
              <a:buNone/>
            </a:pPr>
            <a:r>
              <a:rPr lang="en-US" sz="2000" dirty="0">
                <a:solidFill>
                  <a:srgbClr val="FF0000"/>
                </a:solidFill>
              </a:rPr>
              <a:t>2) public static Connection </a:t>
            </a:r>
            <a:r>
              <a:rPr lang="en-US" sz="2000" dirty="0" err="1">
                <a:solidFill>
                  <a:srgbClr val="FF0000"/>
                </a:solidFill>
              </a:rPr>
              <a:t>getConnection</a:t>
            </a:r>
            <a:r>
              <a:rPr lang="en-US" sz="2000" dirty="0">
                <a:solidFill>
                  <a:srgbClr val="FF0000"/>
                </a:solidFill>
              </a:rPr>
              <a:t>(String </a:t>
            </a:r>
            <a:r>
              <a:rPr lang="en-US" sz="2000" dirty="0" err="1">
                <a:solidFill>
                  <a:srgbClr val="FF0000"/>
                </a:solidFill>
              </a:rPr>
              <a:t>url,String</a:t>
            </a:r>
            <a:r>
              <a:rPr lang="en-US" sz="2000" dirty="0">
                <a:solidFill>
                  <a:srgbClr val="FF0000"/>
                </a:solidFill>
              </a:rPr>
              <a:t> </a:t>
            </a:r>
            <a:r>
              <a:rPr lang="en-US" sz="2000" dirty="0" err="1">
                <a:solidFill>
                  <a:srgbClr val="FF0000"/>
                </a:solidFill>
              </a:rPr>
              <a:t>name,String</a:t>
            </a:r>
            <a:r>
              <a:rPr lang="en-US" sz="2000" dirty="0">
                <a:solidFill>
                  <a:srgbClr val="FF0000"/>
                </a:solidFill>
              </a:rPr>
              <a:t> password) throws </a:t>
            </a:r>
            <a:r>
              <a:rPr lang="en-US" sz="2000" dirty="0" err="1">
                <a:solidFill>
                  <a:srgbClr val="FF0000"/>
                </a:solidFill>
              </a:rPr>
              <a:t>SQLException</a:t>
            </a:r>
            <a:r>
              <a:rPr lang="en-US" b="1" dirty="0">
                <a:solidFill>
                  <a:srgbClr val="FF0000"/>
                </a:solidFill>
              </a:rPr>
              <a:t> </a:t>
            </a:r>
            <a:r>
              <a:rPr lang="en-US" dirty="0"/>
              <a:t> </a:t>
            </a:r>
          </a:p>
          <a:p>
            <a:endParaRPr lang="en-US" b="1" dirty="0"/>
          </a:p>
          <a:p>
            <a:r>
              <a:rPr lang="en-US" b="1" dirty="0"/>
              <a:t>Example to establish connection with the Oracle database</a:t>
            </a:r>
          </a:p>
          <a:p>
            <a:pPr marL="0" indent="0">
              <a:buNone/>
            </a:pPr>
            <a:r>
              <a:rPr lang="en-US" sz="2000" dirty="0">
                <a:solidFill>
                  <a:srgbClr val="FF0000"/>
                </a:solidFill>
              </a:rPr>
              <a:t>Connection con=</a:t>
            </a:r>
            <a:r>
              <a:rPr lang="en-US" sz="2000" dirty="0" err="1">
                <a:solidFill>
                  <a:srgbClr val="FF0000"/>
                </a:solidFill>
              </a:rPr>
              <a:t>DriverManager.getConnection</a:t>
            </a:r>
            <a:r>
              <a:rPr lang="en-US" sz="2000" dirty="0">
                <a:solidFill>
                  <a:srgbClr val="FF0000"/>
                </a:solidFill>
              </a:rPr>
              <a:t>(  "</a:t>
            </a:r>
            <a:r>
              <a:rPr lang="en-US" sz="2000" dirty="0" err="1">
                <a:solidFill>
                  <a:srgbClr val="FF0000"/>
                </a:solidFill>
              </a:rPr>
              <a:t>jdbc:oracle:thin</a:t>
            </a:r>
            <a:r>
              <a:rPr lang="en-US" sz="2000" dirty="0">
                <a:solidFill>
                  <a:srgbClr val="FF0000"/>
                </a:solidFill>
              </a:rPr>
              <a:t>:@localhost:1521:xe","system","password");</a:t>
            </a:r>
            <a:r>
              <a:rPr lang="en-US" sz="2000" b="1" dirty="0">
                <a:solidFill>
                  <a:srgbClr val="FF0000"/>
                </a:solidFill>
              </a:rPr>
              <a:t>  </a:t>
            </a:r>
          </a:p>
          <a:p>
            <a:endParaRPr lang="en-US" sz="2000" dirty="0"/>
          </a:p>
        </p:txBody>
      </p:sp>
      <p:pic>
        <p:nvPicPr>
          <p:cNvPr id="4" name="Picture 3">
            <a:extLst>
              <a:ext uri="{FF2B5EF4-FFF2-40B4-BE49-F238E27FC236}">
                <a16:creationId xmlns:a16="http://schemas.microsoft.com/office/drawing/2014/main" id="{6197B737-E5D6-A484-936F-41B43CBB8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80619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Statement object</a:t>
            </a:r>
          </a:p>
        </p:txBody>
      </p:sp>
      <p:sp>
        <p:nvSpPr>
          <p:cNvPr id="3" name="Content Placeholder 2"/>
          <p:cNvSpPr>
            <a:spLocks noGrp="1"/>
          </p:cNvSpPr>
          <p:nvPr>
            <p:ph idx="1"/>
          </p:nvPr>
        </p:nvSpPr>
        <p:spPr>
          <a:xfrm>
            <a:off x="1024128" y="1951131"/>
            <a:ext cx="9516611" cy="4742600"/>
          </a:xfrm>
        </p:spPr>
        <p:txBody>
          <a:bodyPr>
            <a:normAutofit/>
          </a:bodyPr>
          <a:lstStyle/>
          <a:p>
            <a:r>
              <a:rPr lang="en-US" dirty="0"/>
              <a:t>The </a:t>
            </a:r>
            <a:r>
              <a:rPr lang="en-US" dirty="0" err="1">
                <a:solidFill>
                  <a:srgbClr val="FF0000"/>
                </a:solidFill>
              </a:rPr>
              <a:t>createStatement</a:t>
            </a:r>
            <a:r>
              <a:rPr lang="en-US" dirty="0">
                <a:solidFill>
                  <a:srgbClr val="FF0000"/>
                </a:solidFill>
              </a:rPr>
              <a:t>() </a:t>
            </a:r>
            <a:r>
              <a:rPr lang="en-US" dirty="0"/>
              <a:t>method of </a:t>
            </a:r>
            <a:r>
              <a:rPr lang="en-US" dirty="0">
                <a:solidFill>
                  <a:srgbClr val="FF0000"/>
                </a:solidFill>
              </a:rPr>
              <a:t>Connection interface </a:t>
            </a:r>
            <a:r>
              <a:rPr lang="en-US" dirty="0"/>
              <a:t>is used to create statement.</a:t>
            </a:r>
          </a:p>
          <a:p>
            <a:r>
              <a:rPr lang="en-US" dirty="0"/>
              <a:t>The object of statement is responsible to execute queries with the database. </a:t>
            </a:r>
          </a:p>
          <a:p>
            <a:endParaRPr lang="en-US" b="1" dirty="0"/>
          </a:p>
          <a:p>
            <a:r>
              <a:rPr lang="en-US" b="1" dirty="0"/>
              <a:t>Syntax of </a:t>
            </a:r>
            <a:r>
              <a:rPr lang="en-US" b="1" dirty="0" err="1"/>
              <a:t>createStatement</a:t>
            </a:r>
            <a:r>
              <a:rPr lang="en-US" b="1" dirty="0"/>
              <a:t>() method</a:t>
            </a:r>
          </a:p>
          <a:p>
            <a:pPr marL="0" indent="0" algn="ctr">
              <a:buNone/>
            </a:pPr>
            <a:r>
              <a:rPr lang="en-US" dirty="0">
                <a:solidFill>
                  <a:srgbClr val="FF0000"/>
                </a:solidFill>
              </a:rPr>
              <a:t>public Statement </a:t>
            </a:r>
            <a:r>
              <a:rPr lang="en-US" dirty="0" err="1">
                <a:solidFill>
                  <a:srgbClr val="FF0000"/>
                </a:solidFill>
              </a:rPr>
              <a:t>createStatement</a:t>
            </a:r>
            <a:r>
              <a:rPr lang="en-US" dirty="0">
                <a:solidFill>
                  <a:srgbClr val="FF0000"/>
                </a:solidFill>
              </a:rPr>
              <a:t>()throws </a:t>
            </a:r>
            <a:r>
              <a:rPr lang="en-US" dirty="0" err="1">
                <a:solidFill>
                  <a:srgbClr val="FF0000"/>
                </a:solidFill>
              </a:rPr>
              <a:t>SQLException</a:t>
            </a:r>
            <a:r>
              <a:rPr lang="en-US" dirty="0">
                <a:solidFill>
                  <a:srgbClr val="FF0000"/>
                </a:solidFill>
              </a:rPr>
              <a:t>  </a:t>
            </a:r>
          </a:p>
          <a:p>
            <a:endParaRPr lang="en-US" b="1" dirty="0"/>
          </a:p>
          <a:p>
            <a:r>
              <a:rPr lang="en-US" b="1" dirty="0"/>
              <a:t>Example to create the statement object</a:t>
            </a:r>
          </a:p>
          <a:p>
            <a:pPr marL="0" indent="0" algn="ctr">
              <a:buNone/>
            </a:pPr>
            <a:r>
              <a:rPr lang="en-US" dirty="0">
                <a:solidFill>
                  <a:srgbClr val="FF0000"/>
                </a:solidFill>
              </a:rPr>
              <a:t>Statement </a:t>
            </a:r>
            <a:r>
              <a:rPr lang="en-US" dirty="0" err="1">
                <a:solidFill>
                  <a:srgbClr val="FF0000"/>
                </a:solidFill>
              </a:rPr>
              <a:t>stmt</a:t>
            </a:r>
            <a:r>
              <a:rPr lang="en-US" dirty="0">
                <a:solidFill>
                  <a:srgbClr val="FF0000"/>
                </a:solidFill>
              </a:rPr>
              <a:t>=</a:t>
            </a:r>
            <a:r>
              <a:rPr lang="en-US" dirty="0" err="1">
                <a:solidFill>
                  <a:srgbClr val="FF0000"/>
                </a:solidFill>
              </a:rPr>
              <a:t>con.createStatement</a:t>
            </a:r>
            <a:r>
              <a:rPr lang="en-US" dirty="0">
                <a:solidFill>
                  <a:srgbClr val="FF0000"/>
                </a:solidFill>
              </a:rPr>
              <a:t>(); </a:t>
            </a:r>
            <a:r>
              <a:rPr lang="en-US" dirty="0"/>
              <a:t> </a:t>
            </a:r>
          </a:p>
          <a:p>
            <a:pPr marL="0" indent="0">
              <a:buNone/>
            </a:pPr>
            <a:endParaRPr lang="en-US" b="1" dirty="0">
              <a:solidFill>
                <a:srgbClr val="FF0000"/>
              </a:solidFill>
            </a:endParaRPr>
          </a:p>
          <a:p>
            <a:endParaRPr lang="en-US" dirty="0"/>
          </a:p>
        </p:txBody>
      </p:sp>
      <p:pic>
        <p:nvPicPr>
          <p:cNvPr id="4" name="Picture 3">
            <a:extLst>
              <a:ext uri="{FF2B5EF4-FFF2-40B4-BE49-F238E27FC236}">
                <a16:creationId xmlns:a16="http://schemas.microsoft.com/office/drawing/2014/main" id="{4DC400F9-C4F1-9605-8C82-9FFCB26F8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7358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058" y="676339"/>
            <a:ext cx="10515600" cy="1325563"/>
          </a:xfrm>
        </p:spPr>
        <p:txBody>
          <a:bodyPr/>
          <a:lstStyle/>
          <a:p>
            <a:r>
              <a:rPr lang="en-US" dirty="0"/>
              <a:t>Execute the query</a:t>
            </a:r>
          </a:p>
        </p:txBody>
      </p:sp>
      <p:sp>
        <p:nvSpPr>
          <p:cNvPr id="3" name="Content Placeholder 2"/>
          <p:cNvSpPr>
            <a:spLocks noGrp="1"/>
          </p:cNvSpPr>
          <p:nvPr>
            <p:ph idx="1"/>
          </p:nvPr>
        </p:nvSpPr>
        <p:spPr>
          <a:xfrm>
            <a:off x="1148058" y="1932498"/>
            <a:ext cx="9533389" cy="4925502"/>
          </a:xfrm>
        </p:spPr>
        <p:txBody>
          <a:bodyPr>
            <a:normAutofit fontScale="92500" lnSpcReduction="20000"/>
          </a:bodyPr>
          <a:lstStyle/>
          <a:p>
            <a:r>
              <a:rPr lang="en-US" dirty="0"/>
              <a:t>The </a:t>
            </a:r>
            <a:r>
              <a:rPr lang="en-US" dirty="0" err="1">
                <a:solidFill>
                  <a:srgbClr val="FF0000"/>
                </a:solidFill>
              </a:rPr>
              <a:t>executeQuery</a:t>
            </a:r>
            <a:r>
              <a:rPr lang="en-US" dirty="0">
                <a:solidFill>
                  <a:srgbClr val="FF0000"/>
                </a:solidFill>
              </a:rPr>
              <a:t>() </a:t>
            </a:r>
            <a:r>
              <a:rPr lang="en-US" dirty="0"/>
              <a:t>method of </a:t>
            </a:r>
            <a:r>
              <a:rPr lang="en-US" dirty="0">
                <a:solidFill>
                  <a:srgbClr val="FF0000"/>
                </a:solidFill>
              </a:rPr>
              <a:t>Statement interface </a:t>
            </a:r>
            <a:r>
              <a:rPr lang="en-US" dirty="0"/>
              <a:t>is used to execute queries to the database.</a:t>
            </a:r>
          </a:p>
          <a:p>
            <a:r>
              <a:rPr lang="en-US" dirty="0"/>
              <a:t>This method returns the object of </a:t>
            </a:r>
            <a:r>
              <a:rPr lang="en-US" dirty="0" err="1"/>
              <a:t>ResultSet</a:t>
            </a:r>
            <a:r>
              <a:rPr lang="en-US" dirty="0"/>
              <a:t> that can be used to get all the records of a table. </a:t>
            </a:r>
          </a:p>
          <a:p>
            <a:endParaRPr lang="en-US" b="1" dirty="0"/>
          </a:p>
          <a:p>
            <a:r>
              <a:rPr lang="en-US" b="1" dirty="0"/>
              <a:t>Syntax of </a:t>
            </a:r>
            <a:r>
              <a:rPr lang="en-US" b="1" dirty="0" err="1"/>
              <a:t>executeQuery</a:t>
            </a:r>
            <a:r>
              <a:rPr lang="en-US" b="1" dirty="0"/>
              <a:t>() method</a:t>
            </a:r>
          </a:p>
          <a:p>
            <a:pPr marL="0" indent="0" algn="ctr">
              <a:buNone/>
            </a:pPr>
            <a:r>
              <a:rPr lang="en-US" b="1" dirty="0">
                <a:solidFill>
                  <a:srgbClr val="FF0000"/>
                </a:solidFill>
              </a:rPr>
              <a:t>public </a:t>
            </a:r>
            <a:r>
              <a:rPr lang="en-US" b="1" dirty="0" err="1">
                <a:solidFill>
                  <a:srgbClr val="FF0000"/>
                </a:solidFill>
              </a:rPr>
              <a:t>ResultSet</a:t>
            </a:r>
            <a:r>
              <a:rPr lang="en-US" b="1" dirty="0">
                <a:solidFill>
                  <a:srgbClr val="FF0000"/>
                </a:solidFill>
              </a:rPr>
              <a:t> </a:t>
            </a:r>
            <a:r>
              <a:rPr lang="en-US" b="1" dirty="0" err="1">
                <a:solidFill>
                  <a:srgbClr val="FF0000"/>
                </a:solidFill>
              </a:rPr>
              <a:t>executeQuery</a:t>
            </a:r>
            <a:r>
              <a:rPr lang="en-US" b="1" dirty="0">
                <a:solidFill>
                  <a:srgbClr val="FF0000"/>
                </a:solidFill>
              </a:rPr>
              <a:t>(String </a:t>
            </a:r>
            <a:r>
              <a:rPr lang="en-US" b="1" dirty="0" err="1">
                <a:solidFill>
                  <a:srgbClr val="FF0000"/>
                </a:solidFill>
              </a:rPr>
              <a:t>sql</a:t>
            </a:r>
            <a:r>
              <a:rPr lang="en-US" b="1" dirty="0">
                <a:solidFill>
                  <a:srgbClr val="FF0000"/>
                </a:solidFill>
              </a:rPr>
              <a:t>)throws </a:t>
            </a:r>
            <a:r>
              <a:rPr lang="en-US" b="1" dirty="0" err="1">
                <a:solidFill>
                  <a:srgbClr val="FF0000"/>
                </a:solidFill>
              </a:rPr>
              <a:t>SQLException</a:t>
            </a:r>
            <a:endParaRPr lang="en-US" b="1" dirty="0">
              <a:solidFill>
                <a:srgbClr val="FF0000"/>
              </a:solidFill>
            </a:endParaRPr>
          </a:p>
          <a:p>
            <a:endParaRPr lang="en-US" b="1" dirty="0"/>
          </a:p>
          <a:p>
            <a:r>
              <a:rPr lang="en-US" b="1" dirty="0"/>
              <a:t>Example to execute query</a:t>
            </a:r>
          </a:p>
          <a:p>
            <a:pPr marL="0" indent="0">
              <a:buNone/>
            </a:pPr>
            <a:r>
              <a:rPr lang="en-US" dirty="0"/>
              <a:t>        </a:t>
            </a:r>
            <a:r>
              <a:rPr lang="en-US" dirty="0" err="1">
                <a:solidFill>
                  <a:srgbClr val="FF0000"/>
                </a:solidFill>
              </a:rPr>
              <a:t>ResultSet</a:t>
            </a:r>
            <a:r>
              <a:rPr lang="en-US" dirty="0">
                <a:solidFill>
                  <a:srgbClr val="FF0000"/>
                </a:solidFill>
              </a:rPr>
              <a:t> </a:t>
            </a:r>
            <a:r>
              <a:rPr lang="en-US" dirty="0" err="1">
                <a:solidFill>
                  <a:srgbClr val="FF0000"/>
                </a:solidFill>
              </a:rPr>
              <a:t>rs</a:t>
            </a:r>
            <a:r>
              <a:rPr lang="en-US" dirty="0">
                <a:solidFill>
                  <a:srgbClr val="FF0000"/>
                </a:solidFill>
              </a:rPr>
              <a:t>=</a:t>
            </a:r>
            <a:r>
              <a:rPr lang="en-US" dirty="0" err="1">
                <a:solidFill>
                  <a:srgbClr val="FF0000"/>
                </a:solidFill>
              </a:rPr>
              <a:t>stmt.executeQuery</a:t>
            </a:r>
            <a:r>
              <a:rPr lang="en-US" dirty="0">
                <a:solidFill>
                  <a:srgbClr val="FF0000"/>
                </a:solidFill>
              </a:rPr>
              <a:t>("select * from </a:t>
            </a:r>
            <a:r>
              <a:rPr lang="en-US" dirty="0" err="1">
                <a:solidFill>
                  <a:srgbClr val="FF0000"/>
                </a:solidFill>
              </a:rPr>
              <a:t>emp</a:t>
            </a:r>
            <a:r>
              <a:rPr lang="en-US" dirty="0">
                <a:solidFill>
                  <a:srgbClr val="FF0000"/>
                </a:solidFill>
              </a:rPr>
              <a:t>");    </a:t>
            </a:r>
          </a:p>
          <a:p>
            <a:pPr marL="0" indent="0">
              <a:buNone/>
            </a:pPr>
            <a:r>
              <a:rPr lang="en-US" dirty="0">
                <a:solidFill>
                  <a:srgbClr val="FF0000"/>
                </a:solidFill>
              </a:rPr>
              <a:t>        while(</a:t>
            </a:r>
            <a:r>
              <a:rPr lang="en-US" dirty="0" err="1">
                <a:solidFill>
                  <a:srgbClr val="FF0000"/>
                </a:solidFill>
              </a:rPr>
              <a:t>rs.next</a:t>
            </a:r>
            <a:r>
              <a:rPr lang="en-US" dirty="0">
                <a:solidFill>
                  <a:srgbClr val="FF0000"/>
                </a:solidFill>
              </a:rPr>
              <a:t>())</a:t>
            </a:r>
          </a:p>
          <a:p>
            <a:pPr marL="0" indent="0">
              <a:buNone/>
            </a:pPr>
            <a:r>
              <a:rPr lang="en-US" dirty="0">
                <a:solidFill>
                  <a:srgbClr val="FF0000"/>
                </a:solidFill>
              </a:rPr>
              <a:t>        {  </a:t>
            </a:r>
          </a:p>
          <a:p>
            <a:pPr marL="0" indent="0">
              <a:buNone/>
            </a:pPr>
            <a:r>
              <a:rPr lang="en-US" dirty="0">
                <a:solidFill>
                  <a:srgbClr val="FF0000"/>
                </a:solidFill>
              </a:rPr>
              <a:t>                        </a:t>
            </a:r>
            <a:r>
              <a:rPr lang="en-US" dirty="0" err="1">
                <a:solidFill>
                  <a:srgbClr val="FF0000"/>
                </a:solidFill>
              </a:rPr>
              <a:t>System.out.println</a:t>
            </a:r>
            <a:r>
              <a:rPr lang="en-US" dirty="0">
                <a:solidFill>
                  <a:srgbClr val="FF0000"/>
                </a:solidFill>
              </a:rPr>
              <a:t>(</a:t>
            </a:r>
            <a:r>
              <a:rPr lang="en-US" dirty="0" err="1">
                <a:solidFill>
                  <a:srgbClr val="FF0000"/>
                </a:solidFill>
              </a:rPr>
              <a:t>rs.getInt</a:t>
            </a:r>
            <a:r>
              <a:rPr lang="en-US" dirty="0">
                <a:solidFill>
                  <a:srgbClr val="FF0000"/>
                </a:solidFill>
              </a:rPr>
              <a:t>(1)+" "+</a:t>
            </a:r>
            <a:r>
              <a:rPr lang="en-US" dirty="0" err="1">
                <a:solidFill>
                  <a:srgbClr val="FF0000"/>
                </a:solidFill>
              </a:rPr>
              <a:t>rs.getString</a:t>
            </a:r>
            <a:r>
              <a:rPr lang="en-US" dirty="0">
                <a:solidFill>
                  <a:srgbClr val="FF0000"/>
                </a:solidFill>
              </a:rPr>
              <a:t>(2));  </a:t>
            </a:r>
          </a:p>
          <a:p>
            <a:pPr marL="0" indent="0">
              <a:buNone/>
            </a:pPr>
            <a:r>
              <a:rPr lang="en-US" dirty="0">
                <a:solidFill>
                  <a:srgbClr val="FF0000"/>
                </a:solidFill>
              </a:rPr>
              <a:t>         }  </a:t>
            </a:r>
          </a:p>
          <a:p>
            <a:endParaRPr lang="en-US" b="1" dirty="0"/>
          </a:p>
          <a:p>
            <a:pPr marL="0" indent="0">
              <a:buNone/>
            </a:pPr>
            <a:endParaRPr lang="en-US" b="1" dirty="0">
              <a:solidFill>
                <a:srgbClr val="FF0000"/>
              </a:solidFill>
            </a:endParaRPr>
          </a:p>
          <a:p>
            <a:pPr marL="0" indent="0">
              <a:buNone/>
            </a:pPr>
            <a:endParaRPr lang="en-US" b="1" dirty="0">
              <a:solidFill>
                <a:srgbClr val="FF0000"/>
              </a:solidFill>
            </a:endParaRPr>
          </a:p>
        </p:txBody>
      </p:sp>
      <p:pic>
        <p:nvPicPr>
          <p:cNvPr id="4" name="Picture 3">
            <a:extLst>
              <a:ext uri="{FF2B5EF4-FFF2-40B4-BE49-F238E27FC236}">
                <a16:creationId xmlns:a16="http://schemas.microsoft.com/office/drawing/2014/main" id="{F0052056-3BCA-95D9-20F4-2DD44FBC2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38488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connection object</a:t>
            </a:r>
          </a:p>
        </p:txBody>
      </p:sp>
      <p:sp>
        <p:nvSpPr>
          <p:cNvPr id="3" name="Content Placeholder 2"/>
          <p:cNvSpPr>
            <a:spLocks noGrp="1"/>
          </p:cNvSpPr>
          <p:nvPr>
            <p:ph idx="1"/>
          </p:nvPr>
        </p:nvSpPr>
        <p:spPr/>
        <p:txBody>
          <a:bodyPr/>
          <a:lstStyle/>
          <a:p>
            <a:r>
              <a:rPr lang="en-US" dirty="0"/>
              <a:t>The </a:t>
            </a:r>
            <a:r>
              <a:rPr lang="en-US" dirty="0">
                <a:solidFill>
                  <a:srgbClr val="FF0000"/>
                </a:solidFill>
              </a:rPr>
              <a:t>close() </a:t>
            </a:r>
            <a:r>
              <a:rPr lang="en-US" dirty="0"/>
              <a:t>method of </a:t>
            </a:r>
            <a:r>
              <a:rPr lang="en-US" dirty="0">
                <a:solidFill>
                  <a:srgbClr val="FF0000"/>
                </a:solidFill>
              </a:rPr>
              <a:t>Connection interface </a:t>
            </a:r>
            <a:r>
              <a:rPr lang="en-US" dirty="0"/>
              <a:t>is used to close the connection. </a:t>
            </a:r>
          </a:p>
          <a:p>
            <a:r>
              <a:rPr lang="en-US" b="1" dirty="0"/>
              <a:t>Syntax of close() method</a:t>
            </a:r>
          </a:p>
          <a:p>
            <a:pPr marL="0" indent="0" algn="ctr">
              <a:buNone/>
            </a:pPr>
            <a:r>
              <a:rPr lang="en-US" dirty="0">
                <a:solidFill>
                  <a:srgbClr val="FF0000"/>
                </a:solidFill>
              </a:rPr>
              <a:t>public void close()throws </a:t>
            </a:r>
            <a:r>
              <a:rPr lang="en-US" dirty="0" err="1">
                <a:solidFill>
                  <a:srgbClr val="FF0000"/>
                </a:solidFill>
              </a:rPr>
              <a:t>SQLException</a:t>
            </a:r>
            <a:r>
              <a:rPr lang="en-US" dirty="0">
                <a:solidFill>
                  <a:srgbClr val="FF0000"/>
                </a:solidFill>
              </a:rPr>
              <a:t>  </a:t>
            </a:r>
          </a:p>
          <a:p>
            <a:r>
              <a:rPr lang="en-US" b="1" dirty="0"/>
              <a:t>Example to close connection</a:t>
            </a:r>
          </a:p>
          <a:p>
            <a:pPr marL="0" indent="0" algn="ctr">
              <a:buNone/>
            </a:pPr>
            <a:r>
              <a:rPr lang="en-US" dirty="0" err="1">
                <a:solidFill>
                  <a:srgbClr val="FF0000"/>
                </a:solidFill>
              </a:rPr>
              <a:t>con.close</a:t>
            </a:r>
            <a:r>
              <a:rPr lang="en-US" dirty="0">
                <a:solidFill>
                  <a:srgbClr val="FF0000"/>
                </a:solidFill>
              </a:rPr>
              <a:t>();  </a:t>
            </a:r>
          </a:p>
        </p:txBody>
      </p:sp>
      <p:pic>
        <p:nvPicPr>
          <p:cNvPr id="4" name="Picture 3">
            <a:extLst>
              <a:ext uri="{FF2B5EF4-FFF2-40B4-BE49-F238E27FC236}">
                <a16:creationId xmlns:a16="http://schemas.microsoft.com/office/drawing/2014/main" id="{CA84DAC5-B172-9070-93A7-5E4829F7F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10098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580" y="679092"/>
            <a:ext cx="10515600" cy="1325563"/>
          </a:xfrm>
        </p:spPr>
        <p:txBody>
          <a:bodyPr/>
          <a:lstStyle/>
          <a:p>
            <a:r>
              <a:rPr lang="en-US" dirty="0" err="1"/>
              <a:t>DriverManager</a:t>
            </a:r>
            <a:r>
              <a:rPr lang="en-US" dirty="0"/>
              <a:t> class</a:t>
            </a:r>
          </a:p>
        </p:txBody>
      </p:sp>
      <p:sp>
        <p:nvSpPr>
          <p:cNvPr id="3" name="Content Placeholder 2"/>
          <p:cNvSpPr>
            <a:spLocks noGrp="1"/>
          </p:cNvSpPr>
          <p:nvPr>
            <p:ph idx="1"/>
          </p:nvPr>
        </p:nvSpPr>
        <p:spPr>
          <a:xfrm>
            <a:off x="968580" y="2004655"/>
            <a:ext cx="8627378" cy="4626693"/>
          </a:xfrm>
        </p:spPr>
        <p:txBody>
          <a:bodyPr/>
          <a:lstStyle/>
          <a:p>
            <a:pPr algn="just"/>
            <a:r>
              <a:rPr lang="en-US" dirty="0"/>
              <a:t>The </a:t>
            </a:r>
            <a:r>
              <a:rPr lang="en-US" dirty="0" err="1"/>
              <a:t>DriverManager</a:t>
            </a:r>
            <a:r>
              <a:rPr lang="en-US" dirty="0"/>
              <a:t> class acts as an </a:t>
            </a:r>
            <a:r>
              <a:rPr lang="en-US" dirty="0">
                <a:solidFill>
                  <a:srgbClr val="FF0000"/>
                </a:solidFill>
              </a:rPr>
              <a:t>interface between user and drivers.</a:t>
            </a:r>
          </a:p>
          <a:p>
            <a:pPr algn="just"/>
            <a:r>
              <a:rPr lang="en-US" dirty="0"/>
              <a:t>It </a:t>
            </a:r>
            <a:r>
              <a:rPr lang="en-US" dirty="0">
                <a:solidFill>
                  <a:srgbClr val="FF0000"/>
                </a:solidFill>
              </a:rPr>
              <a:t>keeps track of the drivers </a:t>
            </a:r>
            <a:r>
              <a:rPr lang="en-US" dirty="0"/>
              <a:t>that are </a:t>
            </a:r>
            <a:r>
              <a:rPr lang="en-US" dirty="0">
                <a:solidFill>
                  <a:srgbClr val="FF0000"/>
                </a:solidFill>
              </a:rPr>
              <a:t>available and handles establishing a connection</a:t>
            </a:r>
            <a:r>
              <a:rPr lang="en-US" dirty="0"/>
              <a:t> between a </a:t>
            </a:r>
            <a:r>
              <a:rPr lang="en-US" dirty="0">
                <a:solidFill>
                  <a:srgbClr val="FF0000"/>
                </a:solidFill>
              </a:rPr>
              <a:t>database and the appropriate driver.</a:t>
            </a:r>
          </a:p>
          <a:p>
            <a:pPr algn="just"/>
            <a:r>
              <a:rPr lang="en-US" dirty="0"/>
              <a:t>The </a:t>
            </a:r>
            <a:r>
              <a:rPr lang="en-US" dirty="0" err="1"/>
              <a:t>DriverManager</a:t>
            </a:r>
            <a:r>
              <a:rPr lang="en-US" dirty="0"/>
              <a:t> </a:t>
            </a:r>
            <a:r>
              <a:rPr lang="en-US" dirty="0">
                <a:solidFill>
                  <a:srgbClr val="FF0000"/>
                </a:solidFill>
              </a:rPr>
              <a:t>class maintains a list of Driver </a:t>
            </a:r>
            <a:r>
              <a:rPr lang="en-US" dirty="0"/>
              <a:t>classes that have registered themselves by calling the method </a:t>
            </a:r>
            <a:r>
              <a:rPr lang="en-US" dirty="0" err="1">
                <a:solidFill>
                  <a:srgbClr val="FF0000"/>
                </a:solidFill>
              </a:rPr>
              <a:t>DriverManager.registerDriver</a:t>
            </a:r>
            <a:r>
              <a:rPr lang="en-US" dirty="0">
                <a:solidFill>
                  <a:srgbClr val="FF0000"/>
                </a:solidFill>
              </a:rPr>
              <a:t>(). </a:t>
            </a:r>
          </a:p>
        </p:txBody>
      </p:sp>
      <p:pic>
        <p:nvPicPr>
          <p:cNvPr id="4" name="Picture 3">
            <a:extLst>
              <a:ext uri="{FF2B5EF4-FFF2-40B4-BE49-F238E27FC236}">
                <a16:creationId xmlns:a16="http://schemas.microsoft.com/office/drawing/2014/main" id="{57DFBFB9-0290-58C2-FDD2-938EC4CDD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58081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1A1A-74E2-47EC-A4F4-0BC8801B29F7}"/>
              </a:ext>
            </a:extLst>
          </p:cNvPr>
          <p:cNvSpPr>
            <a:spLocks noGrp="1"/>
          </p:cNvSpPr>
          <p:nvPr>
            <p:ph type="title"/>
          </p:nvPr>
        </p:nvSpPr>
        <p:spPr/>
        <p:txBody>
          <a:bodyPr/>
          <a:lstStyle/>
          <a:p>
            <a:r>
              <a:rPr lang="en-GB" dirty="0"/>
              <a:t>Review Question</a:t>
            </a:r>
            <a:endParaRPr lang="en-IN" dirty="0"/>
          </a:p>
        </p:txBody>
      </p:sp>
      <p:sp>
        <p:nvSpPr>
          <p:cNvPr id="3" name="Content Placeholder 2">
            <a:extLst>
              <a:ext uri="{FF2B5EF4-FFF2-40B4-BE49-F238E27FC236}">
                <a16:creationId xmlns:a16="http://schemas.microsoft.com/office/drawing/2014/main" id="{FBBCFF6F-1F12-461F-B3FB-D4F4F976D317}"/>
              </a:ext>
            </a:extLst>
          </p:cNvPr>
          <p:cNvSpPr>
            <a:spLocks noGrp="1"/>
          </p:cNvSpPr>
          <p:nvPr>
            <p:ph idx="1"/>
          </p:nvPr>
        </p:nvSpPr>
        <p:spPr>
          <a:xfrm>
            <a:off x="1024129" y="2402541"/>
            <a:ext cx="9720071" cy="4023360"/>
          </a:xfrm>
        </p:spPr>
        <p:txBody>
          <a:bodyPr/>
          <a:lstStyle/>
          <a:p>
            <a:pPr marL="0" indent="0" algn="l" fontAlgn="base">
              <a:buClr>
                <a:schemeClr val="accent4">
                  <a:lumMod val="75000"/>
                </a:schemeClr>
              </a:buClr>
              <a:buNone/>
            </a:pPr>
            <a:r>
              <a:rPr lang="en-GB" b="0" i="0" dirty="0">
                <a:solidFill>
                  <a:schemeClr val="tx1"/>
                </a:solidFill>
                <a:effectLst/>
                <a:latin typeface="urw-din"/>
              </a:rPr>
              <a:t> Which statement about objects is true?</a:t>
            </a:r>
          </a:p>
          <a:p>
            <a:pPr marL="457200" indent="-457200" algn="l" fontAlgn="base">
              <a:buClr>
                <a:schemeClr val="accent4">
                  <a:lumMod val="75000"/>
                </a:schemeClr>
              </a:buClr>
              <a:buAutoNum type="alphaLcParenBoth"/>
            </a:pPr>
            <a:r>
              <a:rPr lang="en-GB" b="0" i="0" dirty="0">
                <a:solidFill>
                  <a:schemeClr val="tx1"/>
                </a:solidFill>
                <a:effectLst/>
                <a:latin typeface="urw-din"/>
              </a:rPr>
              <a:t>An object is what classes are instantiated from.</a:t>
            </a:r>
          </a:p>
          <a:p>
            <a:pPr marL="457200" indent="-457200" algn="l" fontAlgn="base">
              <a:buClr>
                <a:schemeClr val="accent4">
                  <a:lumMod val="75000"/>
                </a:schemeClr>
              </a:buClr>
              <a:buAutoNum type="alphaLcParenBoth"/>
            </a:pPr>
            <a:r>
              <a:rPr lang="en-GB" b="0" i="0" dirty="0">
                <a:solidFill>
                  <a:schemeClr val="tx1"/>
                </a:solidFill>
                <a:effectLst/>
                <a:latin typeface="urw-din"/>
              </a:rPr>
              <a:t>An object is an instance of a class.</a:t>
            </a:r>
          </a:p>
          <a:p>
            <a:pPr marL="457200" indent="-457200" algn="l" fontAlgn="base">
              <a:buClr>
                <a:schemeClr val="accent4">
                  <a:lumMod val="75000"/>
                </a:schemeClr>
              </a:buClr>
              <a:buAutoNum type="alphaLcParenBoth"/>
            </a:pPr>
            <a:r>
              <a:rPr lang="en-GB" b="0" i="0" dirty="0">
                <a:solidFill>
                  <a:schemeClr val="tx1"/>
                </a:solidFill>
                <a:effectLst/>
                <a:latin typeface="urw-din"/>
              </a:rPr>
              <a:t> An object is a blueprint for creating concrete realization of abstractions.</a:t>
            </a:r>
          </a:p>
          <a:p>
            <a:pPr marL="457200" indent="-457200" algn="l" fontAlgn="base">
              <a:buClr>
                <a:schemeClr val="accent4">
                  <a:lumMod val="75000"/>
                </a:schemeClr>
              </a:buClr>
              <a:buAutoNum type="alphaLcParenBoth"/>
            </a:pPr>
            <a:r>
              <a:rPr lang="en-GB" b="0" i="0" dirty="0">
                <a:solidFill>
                  <a:schemeClr val="tx1"/>
                </a:solidFill>
                <a:effectLst/>
                <a:latin typeface="urw-din"/>
              </a:rPr>
              <a:t> An object is a reference.</a:t>
            </a:r>
          </a:p>
          <a:p>
            <a:pPr marL="457200" indent="-457200" algn="l" fontAlgn="base">
              <a:buClr>
                <a:schemeClr val="accent4">
                  <a:lumMod val="75000"/>
                </a:schemeClr>
              </a:buClr>
              <a:buAutoNum type="alphaLcParenBoth"/>
            </a:pPr>
            <a:r>
              <a:rPr lang="en-GB" b="0" i="0" dirty="0">
                <a:solidFill>
                  <a:schemeClr val="tx1"/>
                </a:solidFill>
                <a:effectLst/>
                <a:latin typeface="urw-din"/>
              </a:rPr>
              <a:t> An object is a variable.</a:t>
            </a:r>
          </a:p>
        </p:txBody>
      </p:sp>
      <p:pic>
        <p:nvPicPr>
          <p:cNvPr id="4" name="Picture 3">
            <a:extLst>
              <a:ext uri="{FF2B5EF4-FFF2-40B4-BE49-F238E27FC236}">
                <a16:creationId xmlns:a16="http://schemas.microsoft.com/office/drawing/2014/main" id="{7D7A0014-913B-F34B-9500-2E9A98FC9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
        <p:nvSpPr>
          <p:cNvPr id="5" name="Arrow: Left 4">
            <a:extLst>
              <a:ext uri="{FF2B5EF4-FFF2-40B4-BE49-F238E27FC236}">
                <a16:creationId xmlns:a16="http://schemas.microsoft.com/office/drawing/2014/main" id="{76ABE26A-135D-05B4-C6BB-B160152913CC}"/>
              </a:ext>
            </a:extLst>
          </p:cNvPr>
          <p:cNvSpPr/>
          <p:nvPr/>
        </p:nvSpPr>
        <p:spPr>
          <a:xfrm>
            <a:off x="5536734" y="3428999"/>
            <a:ext cx="411060" cy="3376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665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t>
            </a:r>
            <a:r>
              <a:rPr lang="en-US" dirty="0" err="1"/>
              <a:t>DriverManager</a:t>
            </a:r>
            <a:r>
              <a:rPr lang="en-US" dirty="0"/>
              <a:t> class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8741722"/>
              </p:ext>
            </p:extLst>
          </p:nvPr>
        </p:nvGraphicFramePr>
        <p:xfrm>
          <a:off x="838200" y="2632449"/>
          <a:ext cx="10515600" cy="2392680"/>
        </p:xfrm>
        <a:graphic>
          <a:graphicData uri="http://schemas.openxmlformats.org/drawingml/2006/table">
            <a:tbl>
              <a:tblPr firstRow="1" bandRow="1">
                <a:tableStyleId>{5C22544A-7EE6-4342-B048-85BDC9FD1C3A}</a:tableStyleId>
              </a:tblPr>
              <a:tblGrid>
                <a:gridCol w="4686837">
                  <a:extLst>
                    <a:ext uri="{9D8B030D-6E8A-4147-A177-3AD203B41FA5}">
                      <a16:colId xmlns:a16="http://schemas.microsoft.com/office/drawing/2014/main" val="20000"/>
                    </a:ext>
                  </a:extLst>
                </a:gridCol>
                <a:gridCol w="5828763">
                  <a:extLst>
                    <a:ext uri="{9D8B030D-6E8A-4147-A177-3AD203B41FA5}">
                      <a16:colId xmlns:a16="http://schemas.microsoft.com/office/drawing/2014/main" val="20001"/>
                    </a:ext>
                  </a:extLst>
                </a:gridCol>
              </a:tblGrid>
              <a:tr h="370840">
                <a:tc>
                  <a:txBody>
                    <a:bodyPr/>
                    <a:lstStyle/>
                    <a:p>
                      <a:pPr algn="ctr"/>
                      <a:r>
                        <a:rPr lang="en-US" b="1" dirty="0"/>
                        <a:t>Method</a:t>
                      </a:r>
                    </a:p>
                  </a:txBody>
                  <a:tcPr/>
                </a:tc>
                <a:tc>
                  <a:txBody>
                    <a:bodyPr/>
                    <a:lstStyle/>
                    <a:p>
                      <a:pPr algn="ctr"/>
                      <a:r>
                        <a:rPr lang="en-US" b="1" dirty="0"/>
                        <a:t>Description</a:t>
                      </a:r>
                      <a:r>
                        <a:rPr lang="en-US" b="1" baseline="0" dirty="0"/>
                        <a:t> </a:t>
                      </a:r>
                      <a:endParaRPr lang="en-US" b="1" dirty="0"/>
                    </a:p>
                  </a:txBody>
                  <a:tcPr/>
                </a:tc>
                <a:extLst>
                  <a:ext uri="{0D108BD9-81ED-4DB2-BD59-A6C34878D82A}">
                    <a16:rowId xmlns:a16="http://schemas.microsoft.com/office/drawing/2014/main" val="10000"/>
                  </a:ext>
                </a:extLst>
              </a:tr>
              <a:tr h="370840">
                <a:tc>
                  <a:txBody>
                    <a:bodyPr/>
                    <a:lstStyle/>
                    <a:p>
                      <a:r>
                        <a:rPr lang="en-US" b="0" dirty="0"/>
                        <a:t>public static void </a:t>
                      </a:r>
                      <a:r>
                        <a:rPr lang="en-US" b="0" dirty="0" err="1"/>
                        <a:t>registerDriver</a:t>
                      </a:r>
                      <a:r>
                        <a:rPr lang="en-US" b="0" dirty="0"/>
                        <a:t>(Driver driver):</a:t>
                      </a:r>
                    </a:p>
                  </a:txBody>
                  <a:tcPr/>
                </a:tc>
                <a:tc>
                  <a:txBody>
                    <a:bodyPr/>
                    <a:lstStyle/>
                    <a:p>
                      <a:r>
                        <a:rPr lang="en-US" dirty="0"/>
                        <a:t>is </a:t>
                      </a:r>
                      <a:r>
                        <a:rPr lang="en-US" dirty="0">
                          <a:solidFill>
                            <a:srgbClr val="FF0000"/>
                          </a:solidFill>
                        </a:rPr>
                        <a:t>used to register </a:t>
                      </a:r>
                      <a:r>
                        <a:rPr lang="en-US" dirty="0"/>
                        <a:t>the given driver with </a:t>
                      </a:r>
                      <a:r>
                        <a:rPr lang="en-US" dirty="0" err="1"/>
                        <a:t>DriverManager</a:t>
                      </a:r>
                      <a:r>
                        <a:rPr lang="en-US" dirty="0"/>
                        <a:t>.</a:t>
                      </a:r>
                    </a:p>
                  </a:txBody>
                  <a:tcPr/>
                </a:tc>
                <a:extLst>
                  <a:ext uri="{0D108BD9-81ED-4DB2-BD59-A6C34878D82A}">
                    <a16:rowId xmlns:a16="http://schemas.microsoft.com/office/drawing/2014/main" val="10001"/>
                  </a:ext>
                </a:extLst>
              </a:tr>
              <a:tr h="370840">
                <a:tc>
                  <a:txBody>
                    <a:bodyPr/>
                    <a:lstStyle/>
                    <a:p>
                      <a:r>
                        <a:rPr lang="en-US" b="0" dirty="0"/>
                        <a:t>public static void </a:t>
                      </a:r>
                      <a:r>
                        <a:rPr lang="en-US" b="0" dirty="0" err="1"/>
                        <a:t>deregisterDriver</a:t>
                      </a:r>
                      <a:r>
                        <a:rPr lang="en-US" b="0" dirty="0"/>
                        <a:t>(Driver driver):</a:t>
                      </a:r>
                    </a:p>
                  </a:txBody>
                  <a:tcPr/>
                </a:tc>
                <a:tc>
                  <a:txBody>
                    <a:bodyPr/>
                    <a:lstStyle/>
                    <a:p>
                      <a:r>
                        <a:rPr lang="en-US" dirty="0">
                          <a:solidFill>
                            <a:srgbClr val="FF0000"/>
                          </a:solidFill>
                        </a:rPr>
                        <a:t>is used to deregister </a:t>
                      </a:r>
                      <a:r>
                        <a:rPr lang="en-US" dirty="0"/>
                        <a:t>the given driver (drop the driver from the list) with </a:t>
                      </a:r>
                      <a:r>
                        <a:rPr lang="en-US" dirty="0" err="1"/>
                        <a:t>DriverManager</a:t>
                      </a:r>
                      <a:r>
                        <a:rPr lang="en-US" dirty="0"/>
                        <a:t>.</a:t>
                      </a:r>
                    </a:p>
                  </a:txBody>
                  <a:tcPr/>
                </a:tc>
                <a:extLst>
                  <a:ext uri="{0D108BD9-81ED-4DB2-BD59-A6C34878D82A}">
                    <a16:rowId xmlns:a16="http://schemas.microsoft.com/office/drawing/2014/main" val="10002"/>
                  </a:ext>
                </a:extLst>
              </a:tr>
              <a:tr h="370840">
                <a:tc>
                  <a:txBody>
                    <a:bodyPr/>
                    <a:lstStyle/>
                    <a:p>
                      <a:r>
                        <a:rPr lang="en-US" b="0" dirty="0">
                          <a:solidFill>
                            <a:srgbClr val="FF0000"/>
                          </a:solidFill>
                        </a:rPr>
                        <a:t>public static Connection </a:t>
                      </a:r>
                      <a:r>
                        <a:rPr lang="en-US" b="0" dirty="0" err="1">
                          <a:solidFill>
                            <a:srgbClr val="FF0000"/>
                          </a:solidFill>
                        </a:rPr>
                        <a:t>getConnection</a:t>
                      </a:r>
                      <a:r>
                        <a:rPr lang="en-US" b="0" dirty="0">
                          <a:solidFill>
                            <a:srgbClr val="FF0000"/>
                          </a:solidFill>
                        </a:rPr>
                        <a:t>(String </a:t>
                      </a:r>
                      <a:r>
                        <a:rPr lang="en-US" b="0" dirty="0" err="1">
                          <a:solidFill>
                            <a:srgbClr val="FF0000"/>
                          </a:solidFill>
                        </a:rPr>
                        <a:t>url</a:t>
                      </a:r>
                      <a:r>
                        <a:rPr lang="en-US" b="0" dirty="0">
                          <a:solidFill>
                            <a:srgbClr val="FF0000"/>
                          </a:solidFill>
                        </a:rPr>
                        <a:t>):</a:t>
                      </a:r>
                    </a:p>
                  </a:txBody>
                  <a:tcPr/>
                </a:tc>
                <a:tc>
                  <a:txBody>
                    <a:bodyPr/>
                    <a:lstStyle/>
                    <a:p>
                      <a:r>
                        <a:rPr lang="en-US" dirty="0"/>
                        <a:t>is used to </a:t>
                      </a:r>
                      <a:r>
                        <a:rPr lang="en-US" dirty="0">
                          <a:solidFill>
                            <a:srgbClr val="FF0000"/>
                          </a:solidFill>
                        </a:rPr>
                        <a:t>establish the connection with the specified </a:t>
                      </a:r>
                      <a:r>
                        <a:rPr lang="en-US" dirty="0" err="1">
                          <a:solidFill>
                            <a:srgbClr val="FF0000"/>
                          </a:solidFill>
                        </a:rPr>
                        <a:t>url</a:t>
                      </a:r>
                      <a:r>
                        <a:rPr lang="en-US" dirty="0">
                          <a:solidFill>
                            <a:srgbClr val="FF0000"/>
                          </a:solidFill>
                        </a:rPr>
                        <a:t>.</a:t>
                      </a:r>
                    </a:p>
                  </a:txBody>
                  <a:tcPr/>
                </a:tc>
                <a:extLst>
                  <a:ext uri="{0D108BD9-81ED-4DB2-BD59-A6C34878D82A}">
                    <a16:rowId xmlns:a16="http://schemas.microsoft.com/office/drawing/2014/main" val="10003"/>
                  </a:ext>
                </a:extLst>
              </a:tr>
              <a:tr h="370840">
                <a:tc>
                  <a:txBody>
                    <a:bodyPr/>
                    <a:lstStyle/>
                    <a:p>
                      <a:r>
                        <a:rPr lang="en-US" b="0" dirty="0">
                          <a:solidFill>
                            <a:srgbClr val="FF0000"/>
                          </a:solidFill>
                        </a:rPr>
                        <a:t>public static Connection </a:t>
                      </a:r>
                      <a:r>
                        <a:rPr lang="en-US" b="0" dirty="0" err="1">
                          <a:solidFill>
                            <a:srgbClr val="FF0000"/>
                          </a:solidFill>
                        </a:rPr>
                        <a:t>getConnection</a:t>
                      </a:r>
                      <a:r>
                        <a:rPr lang="en-US" b="0" dirty="0">
                          <a:solidFill>
                            <a:srgbClr val="FF0000"/>
                          </a:solidFill>
                        </a:rPr>
                        <a:t>(String </a:t>
                      </a:r>
                      <a:r>
                        <a:rPr lang="en-US" b="0" dirty="0" err="1">
                          <a:solidFill>
                            <a:srgbClr val="FF0000"/>
                          </a:solidFill>
                        </a:rPr>
                        <a:t>url,String</a:t>
                      </a:r>
                      <a:r>
                        <a:rPr lang="en-US" b="0" dirty="0">
                          <a:solidFill>
                            <a:srgbClr val="FF0000"/>
                          </a:solidFill>
                        </a:rPr>
                        <a:t> </a:t>
                      </a:r>
                      <a:r>
                        <a:rPr lang="en-US" b="0" dirty="0" err="1">
                          <a:solidFill>
                            <a:srgbClr val="FF0000"/>
                          </a:solidFill>
                        </a:rPr>
                        <a:t>userName,String</a:t>
                      </a:r>
                      <a:r>
                        <a:rPr lang="en-US" b="0" dirty="0">
                          <a:solidFill>
                            <a:srgbClr val="FF0000"/>
                          </a:solidFill>
                        </a:rPr>
                        <a:t> password):</a:t>
                      </a:r>
                    </a:p>
                  </a:txBody>
                  <a:tcPr/>
                </a:tc>
                <a:tc>
                  <a:txBody>
                    <a:bodyPr/>
                    <a:lstStyle/>
                    <a:p>
                      <a:r>
                        <a:rPr lang="en-US" dirty="0"/>
                        <a:t>is used </a:t>
                      </a:r>
                      <a:r>
                        <a:rPr lang="en-US" dirty="0">
                          <a:solidFill>
                            <a:srgbClr val="FF0000"/>
                          </a:solidFill>
                        </a:rPr>
                        <a:t>to establish the connection with the specified </a:t>
                      </a:r>
                      <a:r>
                        <a:rPr lang="en-US" dirty="0" err="1">
                          <a:solidFill>
                            <a:srgbClr val="FF0000"/>
                          </a:solidFill>
                        </a:rPr>
                        <a:t>url</a:t>
                      </a:r>
                      <a:r>
                        <a:rPr lang="en-US" dirty="0">
                          <a:solidFill>
                            <a:srgbClr val="FF0000"/>
                          </a:solidFill>
                        </a:rPr>
                        <a:t>, username and password</a:t>
                      </a:r>
                      <a:r>
                        <a:rPr lang="en-US" dirty="0"/>
                        <a:t>.</a:t>
                      </a:r>
                    </a:p>
                  </a:txBody>
                  <a:tcPr/>
                </a:tc>
                <a:extLst>
                  <a:ext uri="{0D108BD9-81ED-4DB2-BD59-A6C34878D82A}">
                    <a16:rowId xmlns:a16="http://schemas.microsoft.com/office/drawing/2014/main" val="10004"/>
                  </a:ext>
                </a:extLst>
              </a:tr>
            </a:tbl>
          </a:graphicData>
        </a:graphic>
      </p:graphicFrame>
      <p:pic>
        <p:nvPicPr>
          <p:cNvPr id="5" name="Picture 4">
            <a:extLst>
              <a:ext uri="{FF2B5EF4-FFF2-40B4-BE49-F238E27FC236}">
                <a16:creationId xmlns:a16="http://schemas.microsoft.com/office/drawing/2014/main" id="{51A2607F-0502-04E7-2557-E1BFBCD87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62207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837" y="695981"/>
            <a:ext cx="10515600" cy="1325563"/>
          </a:xfrm>
        </p:spPr>
        <p:txBody>
          <a:bodyPr/>
          <a:lstStyle/>
          <a:p>
            <a:r>
              <a:rPr lang="en-US" dirty="0"/>
              <a:t>Connection interface</a:t>
            </a:r>
          </a:p>
        </p:txBody>
      </p:sp>
      <p:sp>
        <p:nvSpPr>
          <p:cNvPr id="3" name="Content Placeholder 2"/>
          <p:cNvSpPr>
            <a:spLocks noGrp="1"/>
          </p:cNvSpPr>
          <p:nvPr>
            <p:ph idx="1"/>
          </p:nvPr>
        </p:nvSpPr>
        <p:spPr>
          <a:xfrm>
            <a:off x="934837" y="1937114"/>
            <a:ext cx="10515600" cy="4351338"/>
          </a:xfrm>
        </p:spPr>
        <p:txBody>
          <a:bodyPr>
            <a:normAutofit/>
          </a:bodyPr>
          <a:lstStyle/>
          <a:p>
            <a:r>
              <a:rPr lang="en-US" sz="2000" dirty="0"/>
              <a:t>A Connection is the </a:t>
            </a:r>
            <a:r>
              <a:rPr lang="en-US" sz="2000" dirty="0">
                <a:solidFill>
                  <a:srgbClr val="FF0000"/>
                </a:solidFill>
              </a:rPr>
              <a:t>session between java application and database</a:t>
            </a:r>
            <a:r>
              <a:rPr lang="en-US" sz="2000" dirty="0"/>
              <a:t>.</a:t>
            </a:r>
          </a:p>
          <a:p>
            <a:pPr algn="just"/>
            <a:r>
              <a:rPr lang="en-US" sz="2000" dirty="0"/>
              <a:t>The Connection interface is a </a:t>
            </a:r>
            <a:r>
              <a:rPr lang="en-US" sz="2000" dirty="0">
                <a:solidFill>
                  <a:srgbClr val="FF0000"/>
                </a:solidFill>
              </a:rPr>
              <a:t>Collection of Statement, PreparedStatement, and </a:t>
            </a:r>
            <a:r>
              <a:rPr lang="en-US" sz="2000" dirty="0" err="1">
                <a:solidFill>
                  <a:srgbClr val="FF0000"/>
                </a:solidFill>
              </a:rPr>
              <a:t>DatabaseMetaData</a:t>
            </a:r>
            <a:r>
              <a:rPr lang="en-US" sz="2000" dirty="0">
                <a:solidFill>
                  <a:srgbClr val="FF0000"/>
                </a:solidFill>
              </a:rPr>
              <a:t> </a:t>
            </a:r>
            <a:r>
              <a:rPr lang="en-US" sz="2000" dirty="0"/>
              <a:t>i.e. object of Connection can be used to get the object of Statement and </a:t>
            </a:r>
            <a:r>
              <a:rPr lang="en-US" sz="2000" dirty="0" err="1"/>
              <a:t>DatabaseMetaData</a:t>
            </a:r>
            <a:r>
              <a:rPr lang="en-US" sz="2000" dirty="0"/>
              <a:t>.</a:t>
            </a:r>
          </a:p>
        </p:txBody>
      </p:sp>
      <p:graphicFrame>
        <p:nvGraphicFramePr>
          <p:cNvPr id="4" name="Table 3"/>
          <p:cNvGraphicFramePr>
            <a:graphicFrameLocks noGrp="1"/>
          </p:cNvGraphicFramePr>
          <p:nvPr>
            <p:extLst>
              <p:ext uri="{D42A27DB-BD31-4B8C-83A1-F6EECF244321}">
                <p14:modId xmlns:p14="http://schemas.microsoft.com/office/powerpoint/2010/main" val="2494191698"/>
              </p:ext>
            </p:extLst>
          </p:nvPr>
        </p:nvGraphicFramePr>
        <p:xfrm>
          <a:off x="934837" y="3547499"/>
          <a:ext cx="10502722" cy="3012440"/>
        </p:xfrm>
        <a:graphic>
          <a:graphicData uri="http://schemas.openxmlformats.org/drawingml/2006/table">
            <a:tbl>
              <a:tblPr firstRow="1" bandRow="1">
                <a:tableStyleId>{5C22544A-7EE6-4342-B048-85BDC9FD1C3A}</a:tableStyleId>
              </a:tblPr>
              <a:tblGrid>
                <a:gridCol w="4583807">
                  <a:extLst>
                    <a:ext uri="{9D8B030D-6E8A-4147-A177-3AD203B41FA5}">
                      <a16:colId xmlns:a16="http://schemas.microsoft.com/office/drawing/2014/main" val="20000"/>
                    </a:ext>
                  </a:extLst>
                </a:gridCol>
                <a:gridCol w="5918915">
                  <a:extLst>
                    <a:ext uri="{9D8B030D-6E8A-4147-A177-3AD203B41FA5}">
                      <a16:colId xmlns:a16="http://schemas.microsoft.com/office/drawing/2014/main" val="20001"/>
                    </a:ext>
                  </a:extLst>
                </a:gridCol>
              </a:tblGrid>
              <a:tr h="370840">
                <a:tc>
                  <a:txBody>
                    <a:bodyPr/>
                    <a:lstStyle/>
                    <a:p>
                      <a:pPr algn="ctr"/>
                      <a:r>
                        <a:rPr lang="en-US" sz="1600" dirty="0"/>
                        <a:t>Methods </a:t>
                      </a:r>
                    </a:p>
                  </a:txBody>
                  <a:tcPr/>
                </a:tc>
                <a:tc>
                  <a:txBody>
                    <a:bodyPr/>
                    <a:lstStyle/>
                    <a:p>
                      <a:pPr algn="ctr"/>
                      <a:r>
                        <a:rPr lang="en-US" sz="1600" dirty="0"/>
                        <a:t>Description</a:t>
                      </a:r>
                    </a:p>
                  </a:txBody>
                  <a:tcPr/>
                </a:tc>
                <a:extLst>
                  <a:ext uri="{0D108BD9-81ED-4DB2-BD59-A6C34878D82A}">
                    <a16:rowId xmlns:a16="http://schemas.microsoft.com/office/drawing/2014/main" val="10000"/>
                  </a:ext>
                </a:extLst>
              </a:tr>
              <a:tr h="370840">
                <a:tc>
                  <a:txBody>
                    <a:bodyPr/>
                    <a:lstStyle/>
                    <a:p>
                      <a:r>
                        <a:rPr lang="en-US" sz="1600" b="0" dirty="0"/>
                        <a:t>public Statement </a:t>
                      </a:r>
                      <a:r>
                        <a:rPr lang="en-US" sz="1600" b="0" dirty="0" err="1"/>
                        <a:t>createStatement</a:t>
                      </a:r>
                      <a:r>
                        <a:rPr lang="en-US" sz="1600" b="0" dirty="0"/>
                        <a:t>()</a:t>
                      </a:r>
                    </a:p>
                  </a:txBody>
                  <a:tcPr/>
                </a:tc>
                <a:tc>
                  <a:txBody>
                    <a:bodyPr/>
                    <a:lstStyle/>
                    <a:p>
                      <a:r>
                        <a:rPr lang="en-US" sz="1600" dirty="0"/>
                        <a:t>creates a statement object that </a:t>
                      </a:r>
                      <a:r>
                        <a:rPr lang="en-US" sz="1600" dirty="0">
                          <a:solidFill>
                            <a:srgbClr val="FF0000"/>
                          </a:solidFill>
                        </a:rPr>
                        <a:t>can be used to execute SQL queries.</a:t>
                      </a:r>
                    </a:p>
                  </a:txBody>
                  <a:tcPr/>
                </a:tc>
                <a:extLst>
                  <a:ext uri="{0D108BD9-81ED-4DB2-BD59-A6C34878D82A}">
                    <a16:rowId xmlns:a16="http://schemas.microsoft.com/office/drawing/2014/main" val="10001"/>
                  </a:ext>
                </a:extLst>
              </a:tr>
              <a:tr h="370840">
                <a:tc>
                  <a:txBody>
                    <a:bodyPr/>
                    <a:lstStyle/>
                    <a:p>
                      <a:r>
                        <a:rPr lang="en-US" sz="1600" b="0" dirty="0"/>
                        <a:t>public Statement </a:t>
                      </a:r>
                      <a:r>
                        <a:rPr lang="en-US" sz="1600" b="0" dirty="0" err="1"/>
                        <a:t>createStatement</a:t>
                      </a:r>
                      <a:r>
                        <a:rPr lang="en-US" sz="1600" b="0" dirty="0"/>
                        <a:t>(</a:t>
                      </a:r>
                      <a:r>
                        <a:rPr lang="en-US" sz="1600" b="0" dirty="0" err="1"/>
                        <a:t>int</a:t>
                      </a:r>
                      <a:r>
                        <a:rPr lang="en-US" sz="1600" b="0" dirty="0"/>
                        <a:t> </a:t>
                      </a:r>
                      <a:r>
                        <a:rPr lang="en-US" sz="1600" b="0" dirty="0" err="1"/>
                        <a:t>resultSetType,int</a:t>
                      </a:r>
                      <a:r>
                        <a:rPr lang="en-US" sz="1600" b="0" dirty="0"/>
                        <a:t> </a:t>
                      </a:r>
                      <a:r>
                        <a:rPr lang="en-US" sz="1600" b="0" dirty="0" err="1"/>
                        <a:t>resultSetConcurrency</a:t>
                      </a:r>
                      <a:r>
                        <a:rPr lang="en-US" sz="1600" b="0" dirty="0"/>
                        <a:t>)</a:t>
                      </a:r>
                    </a:p>
                  </a:txBody>
                  <a:tcPr/>
                </a:tc>
                <a:tc>
                  <a:txBody>
                    <a:bodyPr/>
                    <a:lstStyle/>
                    <a:p>
                      <a:r>
                        <a:rPr lang="en-US" sz="1600" dirty="0"/>
                        <a:t>Creates a Statement object that will generate </a:t>
                      </a:r>
                      <a:r>
                        <a:rPr lang="en-US" sz="1600" dirty="0" err="1"/>
                        <a:t>ResultSet</a:t>
                      </a:r>
                      <a:r>
                        <a:rPr lang="en-US" sz="1600" dirty="0"/>
                        <a:t> </a:t>
                      </a:r>
                      <a:r>
                        <a:rPr lang="en-US" sz="1600" dirty="0">
                          <a:solidFill>
                            <a:srgbClr val="FF0000"/>
                          </a:solidFill>
                        </a:rPr>
                        <a:t>objects with the given type and concurrency.</a:t>
                      </a:r>
                    </a:p>
                  </a:txBody>
                  <a:tcPr/>
                </a:tc>
                <a:extLst>
                  <a:ext uri="{0D108BD9-81ED-4DB2-BD59-A6C34878D82A}">
                    <a16:rowId xmlns:a16="http://schemas.microsoft.com/office/drawing/2014/main" val="10002"/>
                  </a:ext>
                </a:extLst>
              </a:tr>
              <a:tr h="370840">
                <a:tc>
                  <a:txBody>
                    <a:bodyPr/>
                    <a:lstStyle/>
                    <a:p>
                      <a:r>
                        <a:rPr lang="en-US" sz="1600" b="0" dirty="0"/>
                        <a:t>public void </a:t>
                      </a:r>
                      <a:r>
                        <a:rPr lang="en-US" sz="1600" b="0" dirty="0" err="1"/>
                        <a:t>setAutoCommit</a:t>
                      </a:r>
                      <a:r>
                        <a:rPr lang="en-US" sz="1600" b="0" dirty="0"/>
                        <a:t>(</a:t>
                      </a:r>
                      <a:r>
                        <a:rPr lang="en-US" sz="1600" b="0" dirty="0" err="1"/>
                        <a:t>boolean</a:t>
                      </a:r>
                      <a:r>
                        <a:rPr lang="en-US" sz="1600" b="0" dirty="0"/>
                        <a:t> status)</a:t>
                      </a:r>
                    </a:p>
                  </a:txBody>
                  <a:tcPr/>
                </a:tc>
                <a:tc>
                  <a:txBody>
                    <a:bodyPr/>
                    <a:lstStyle/>
                    <a:p>
                      <a:r>
                        <a:rPr lang="en-US" sz="1600" dirty="0"/>
                        <a:t>is used to set the commit </a:t>
                      </a:r>
                      <a:r>
                        <a:rPr lang="en-US" sz="1600" dirty="0" err="1"/>
                        <a:t>status.By</a:t>
                      </a:r>
                      <a:r>
                        <a:rPr lang="en-US" sz="1600" dirty="0"/>
                        <a:t> default it is true.</a:t>
                      </a:r>
                    </a:p>
                  </a:txBody>
                  <a:tcPr/>
                </a:tc>
                <a:extLst>
                  <a:ext uri="{0D108BD9-81ED-4DB2-BD59-A6C34878D82A}">
                    <a16:rowId xmlns:a16="http://schemas.microsoft.com/office/drawing/2014/main" val="10003"/>
                  </a:ext>
                </a:extLst>
              </a:tr>
              <a:tr h="370840">
                <a:tc>
                  <a:txBody>
                    <a:bodyPr/>
                    <a:lstStyle/>
                    <a:p>
                      <a:r>
                        <a:rPr lang="en-US" sz="1600" b="0" dirty="0"/>
                        <a:t>public void commit()</a:t>
                      </a:r>
                    </a:p>
                  </a:txBody>
                  <a:tcPr/>
                </a:tc>
                <a:tc>
                  <a:txBody>
                    <a:bodyPr/>
                    <a:lstStyle/>
                    <a:p>
                      <a:r>
                        <a:rPr lang="en-US" sz="1600" dirty="0"/>
                        <a:t>saves the changes made since the previous commit/rollback permanent.</a:t>
                      </a:r>
                    </a:p>
                  </a:txBody>
                  <a:tcPr/>
                </a:tc>
                <a:extLst>
                  <a:ext uri="{0D108BD9-81ED-4DB2-BD59-A6C34878D82A}">
                    <a16:rowId xmlns:a16="http://schemas.microsoft.com/office/drawing/2014/main" val="10004"/>
                  </a:ext>
                </a:extLst>
              </a:tr>
              <a:tr h="370840">
                <a:tc>
                  <a:txBody>
                    <a:bodyPr/>
                    <a:lstStyle/>
                    <a:p>
                      <a:r>
                        <a:rPr lang="en-US" sz="1600" b="0" dirty="0"/>
                        <a:t>public void rollback()</a:t>
                      </a:r>
                    </a:p>
                  </a:txBody>
                  <a:tcPr/>
                </a:tc>
                <a:tc>
                  <a:txBody>
                    <a:bodyPr/>
                    <a:lstStyle/>
                    <a:p>
                      <a:r>
                        <a:rPr lang="en-US" sz="1600" dirty="0"/>
                        <a:t>Drops all changes made since the previous commit/rollback.</a:t>
                      </a:r>
                    </a:p>
                  </a:txBody>
                  <a:tcPr/>
                </a:tc>
                <a:extLst>
                  <a:ext uri="{0D108BD9-81ED-4DB2-BD59-A6C34878D82A}">
                    <a16:rowId xmlns:a16="http://schemas.microsoft.com/office/drawing/2014/main" val="10005"/>
                  </a:ext>
                </a:extLst>
              </a:tr>
              <a:tr h="370840">
                <a:tc>
                  <a:txBody>
                    <a:bodyPr/>
                    <a:lstStyle/>
                    <a:p>
                      <a:r>
                        <a:rPr lang="en-US" sz="1600" b="0" dirty="0"/>
                        <a:t>public void close()</a:t>
                      </a:r>
                    </a:p>
                  </a:txBody>
                  <a:tcPr/>
                </a:tc>
                <a:tc>
                  <a:txBody>
                    <a:bodyPr/>
                    <a:lstStyle/>
                    <a:p>
                      <a:r>
                        <a:rPr lang="en-US" sz="1600" dirty="0"/>
                        <a:t>closes the connection and Releases a JDBC resources immediately.</a:t>
                      </a:r>
                    </a:p>
                  </a:txBody>
                  <a:tcPr/>
                </a:tc>
                <a:extLst>
                  <a:ext uri="{0D108BD9-81ED-4DB2-BD59-A6C34878D82A}">
                    <a16:rowId xmlns:a16="http://schemas.microsoft.com/office/drawing/2014/main" val="10006"/>
                  </a:ext>
                </a:extLst>
              </a:tr>
            </a:tbl>
          </a:graphicData>
        </a:graphic>
      </p:graphicFrame>
      <p:pic>
        <p:nvPicPr>
          <p:cNvPr id="5" name="Picture 4">
            <a:extLst>
              <a:ext uri="{FF2B5EF4-FFF2-40B4-BE49-F238E27FC236}">
                <a16:creationId xmlns:a16="http://schemas.microsoft.com/office/drawing/2014/main" id="{CFD33B70-4891-8D18-1241-67743EC94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97620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88" y="688965"/>
            <a:ext cx="10515600" cy="1325563"/>
          </a:xfrm>
        </p:spPr>
        <p:txBody>
          <a:bodyPr/>
          <a:lstStyle/>
          <a:p>
            <a:r>
              <a:rPr lang="en-US" dirty="0"/>
              <a:t>Statement interface</a:t>
            </a:r>
          </a:p>
        </p:txBody>
      </p:sp>
      <p:sp>
        <p:nvSpPr>
          <p:cNvPr id="3" name="Content Placeholder 2"/>
          <p:cNvSpPr>
            <a:spLocks noGrp="1"/>
          </p:cNvSpPr>
          <p:nvPr>
            <p:ph idx="1"/>
          </p:nvPr>
        </p:nvSpPr>
        <p:spPr>
          <a:xfrm>
            <a:off x="898657" y="2149391"/>
            <a:ext cx="10515600" cy="4351338"/>
          </a:xfrm>
        </p:spPr>
        <p:txBody>
          <a:bodyPr/>
          <a:lstStyle/>
          <a:p>
            <a:r>
              <a:rPr lang="en-US" dirty="0"/>
              <a:t>The </a:t>
            </a:r>
            <a:r>
              <a:rPr lang="en-US" b="1" dirty="0"/>
              <a:t>Statement interface</a:t>
            </a:r>
            <a:r>
              <a:rPr lang="en-US" dirty="0"/>
              <a:t> provides methods </a:t>
            </a:r>
            <a:r>
              <a:rPr lang="en-US" dirty="0">
                <a:solidFill>
                  <a:srgbClr val="FF0000"/>
                </a:solidFill>
              </a:rPr>
              <a:t>to execute queries with the database.</a:t>
            </a:r>
          </a:p>
          <a:p>
            <a:pPr algn="just"/>
            <a:r>
              <a:rPr lang="en-US" dirty="0"/>
              <a:t>The statement interface is a </a:t>
            </a:r>
            <a:r>
              <a:rPr lang="en-US" dirty="0">
                <a:solidFill>
                  <a:srgbClr val="FF0000"/>
                </a:solidFill>
              </a:rPr>
              <a:t>factory of </a:t>
            </a:r>
            <a:r>
              <a:rPr lang="en-US" dirty="0" err="1">
                <a:solidFill>
                  <a:srgbClr val="FF0000"/>
                </a:solidFill>
              </a:rPr>
              <a:t>ResultSet</a:t>
            </a:r>
            <a:r>
              <a:rPr lang="en-US" dirty="0">
                <a:solidFill>
                  <a:srgbClr val="FF0000"/>
                </a:solidFill>
              </a:rPr>
              <a:t> </a:t>
            </a:r>
            <a:r>
              <a:rPr lang="en-US" dirty="0"/>
              <a:t>i.e. it provides factory method to get the </a:t>
            </a:r>
            <a:r>
              <a:rPr lang="en-US" dirty="0">
                <a:solidFill>
                  <a:srgbClr val="FF0000"/>
                </a:solidFill>
              </a:rPr>
              <a:t>object of </a:t>
            </a:r>
            <a:r>
              <a:rPr lang="en-US" dirty="0" err="1">
                <a:solidFill>
                  <a:srgbClr val="FF0000"/>
                </a:solidFill>
              </a:rPr>
              <a:t>ResultSet</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4208875454"/>
              </p:ext>
            </p:extLst>
          </p:nvPr>
        </p:nvGraphicFramePr>
        <p:xfrm>
          <a:off x="898657" y="3751631"/>
          <a:ext cx="9932474" cy="2661920"/>
        </p:xfrm>
        <a:graphic>
          <a:graphicData uri="http://schemas.openxmlformats.org/drawingml/2006/table">
            <a:tbl>
              <a:tblPr firstRow="1" bandRow="1">
                <a:tableStyleId>{5C22544A-7EE6-4342-B048-85BDC9FD1C3A}</a:tableStyleId>
              </a:tblPr>
              <a:tblGrid>
                <a:gridCol w="4966237">
                  <a:extLst>
                    <a:ext uri="{9D8B030D-6E8A-4147-A177-3AD203B41FA5}">
                      <a16:colId xmlns:a16="http://schemas.microsoft.com/office/drawing/2014/main" val="20000"/>
                    </a:ext>
                  </a:extLst>
                </a:gridCol>
                <a:gridCol w="4966237">
                  <a:extLst>
                    <a:ext uri="{9D8B030D-6E8A-4147-A177-3AD203B41FA5}">
                      <a16:colId xmlns:a16="http://schemas.microsoft.com/office/drawing/2014/main" val="20001"/>
                    </a:ext>
                  </a:extLst>
                </a:gridCol>
              </a:tblGrid>
              <a:tr h="370840">
                <a:tc>
                  <a:txBody>
                    <a:bodyPr/>
                    <a:lstStyle/>
                    <a:p>
                      <a:pPr algn="ctr"/>
                      <a:r>
                        <a:rPr lang="en-US" dirty="0"/>
                        <a:t>Methods</a:t>
                      </a:r>
                    </a:p>
                  </a:txBody>
                  <a:tcPr/>
                </a:tc>
                <a:tc>
                  <a:txBody>
                    <a:bodyPr/>
                    <a:lstStyle/>
                    <a:p>
                      <a:pPr algn="ctr"/>
                      <a:r>
                        <a:rPr lang="en-US" dirty="0"/>
                        <a:t>Descriptions</a:t>
                      </a:r>
                    </a:p>
                  </a:txBody>
                  <a:tcPr/>
                </a:tc>
                <a:extLst>
                  <a:ext uri="{0D108BD9-81ED-4DB2-BD59-A6C34878D82A}">
                    <a16:rowId xmlns:a16="http://schemas.microsoft.com/office/drawing/2014/main" val="10000"/>
                  </a:ext>
                </a:extLst>
              </a:tr>
              <a:tr h="370840">
                <a:tc>
                  <a:txBody>
                    <a:bodyPr/>
                    <a:lstStyle/>
                    <a:p>
                      <a:r>
                        <a:rPr lang="en-US" b="0" dirty="0"/>
                        <a:t>public </a:t>
                      </a:r>
                      <a:r>
                        <a:rPr lang="en-US" b="0" dirty="0" err="1"/>
                        <a:t>ResultSet</a:t>
                      </a:r>
                      <a:r>
                        <a:rPr lang="en-US" b="0" dirty="0"/>
                        <a:t> </a:t>
                      </a:r>
                      <a:r>
                        <a:rPr lang="en-US" b="0" dirty="0" err="1"/>
                        <a:t>executeQuery</a:t>
                      </a:r>
                      <a:r>
                        <a:rPr lang="en-US" b="0" dirty="0"/>
                        <a:t>(String </a:t>
                      </a:r>
                      <a:r>
                        <a:rPr lang="en-US" b="0" dirty="0" err="1"/>
                        <a:t>sql</a:t>
                      </a:r>
                      <a:r>
                        <a:rPr lang="en-US" b="0" dirty="0"/>
                        <a:t>)</a:t>
                      </a:r>
                    </a:p>
                  </a:txBody>
                  <a:tcPr/>
                </a:tc>
                <a:tc>
                  <a:txBody>
                    <a:bodyPr/>
                    <a:lstStyle/>
                    <a:p>
                      <a:r>
                        <a:rPr lang="en-US" b="0" dirty="0"/>
                        <a:t>is used </a:t>
                      </a:r>
                      <a:r>
                        <a:rPr lang="en-US" b="0" dirty="0">
                          <a:solidFill>
                            <a:srgbClr val="FF0000"/>
                          </a:solidFill>
                        </a:rPr>
                        <a:t>to execute SELECT query. It returns the object of </a:t>
                      </a:r>
                      <a:r>
                        <a:rPr lang="en-US" b="0" dirty="0" err="1">
                          <a:solidFill>
                            <a:srgbClr val="FF0000"/>
                          </a:solidFill>
                        </a:rPr>
                        <a:t>ResultSet</a:t>
                      </a:r>
                      <a:r>
                        <a:rPr lang="en-US" b="0" dirty="0">
                          <a:solidFill>
                            <a:srgbClr val="FF0000"/>
                          </a:solidFill>
                        </a:rPr>
                        <a:t>.</a:t>
                      </a:r>
                    </a:p>
                  </a:txBody>
                  <a:tcPr/>
                </a:tc>
                <a:extLst>
                  <a:ext uri="{0D108BD9-81ED-4DB2-BD59-A6C34878D82A}">
                    <a16:rowId xmlns:a16="http://schemas.microsoft.com/office/drawing/2014/main" val="10001"/>
                  </a:ext>
                </a:extLst>
              </a:tr>
              <a:tr h="370840">
                <a:tc>
                  <a:txBody>
                    <a:bodyPr/>
                    <a:lstStyle/>
                    <a:p>
                      <a:r>
                        <a:rPr lang="en-US" b="0" dirty="0"/>
                        <a:t>public </a:t>
                      </a:r>
                      <a:r>
                        <a:rPr lang="en-US" b="0" dirty="0" err="1"/>
                        <a:t>int</a:t>
                      </a:r>
                      <a:r>
                        <a:rPr lang="en-US" b="0" dirty="0"/>
                        <a:t> </a:t>
                      </a:r>
                      <a:r>
                        <a:rPr lang="en-US" b="0" dirty="0" err="1"/>
                        <a:t>executeUpdate</a:t>
                      </a:r>
                      <a:r>
                        <a:rPr lang="en-US" b="0" dirty="0"/>
                        <a:t>(String </a:t>
                      </a:r>
                      <a:r>
                        <a:rPr lang="en-US" b="0" dirty="0" err="1"/>
                        <a:t>sql</a:t>
                      </a:r>
                      <a:r>
                        <a:rPr lang="en-US" b="0" dirty="0"/>
                        <a:t>)</a:t>
                      </a:r>
                    </a:p>
                  </a:txBody>
                  <a:tcPr/>
                </a:tc>
                <a:tc>
                  <a:txBody>
                    <a:bodyPr/>
                    <a:lstStyle/>
                    <a:p>
                      <a:r>
                        <a:rPr lang="en-US" b="0" dirty="0"/>
                        <a:t>is used to execute specified query, it may be create, </a:t>
                      </a:r>
                      <a:r>
                        <a:rPr lang="en-US" b="0" dirty="0">
                          <a:solidFill>
                            <a:srgbClr val="FF0000"/>
                          </a:solidFill>
                        </a:rPr>
                        <a:t>drop, insert, update, delete etc.</a:t>
                      </a:r>
                    </a:p>
                  </a:txBody>
                  <a:tcPr/>
                </a:tc>
                <a:extLst>
                  <a:ext uri="{0D108BD9-81ED-4DB2-BD59-A6C34878D82A}">
                    <a16:rowId xmlns:a16="http://schemas.microsoft.com/office/drawing/2014/main" val="10002"/>
                  </a:ext>
                </a:extLst>
              </a:tr>
              <a:tr h="370840">
                <a:tc>
                  <a:txBody>
                    <a:bodyPr/>
                    <a:lstStyle/>
                    <a:p>
                      <a:r>
                        <a:rPr lang="en-US" b="0" dirty="0"/>
                        <a:t>public </a:t>
                      </a:r>
                      <a:r>
                        <a:rPr lang="en-US" b="0" dirty="0" err="1"/>
                        <a:t>boolean</a:t>
                      </a:r>
                      <a:r>
                        <a:rPr lang="en-US" b="0" dirty="0"/>
                        <a:t> execute(String </a:t>
                      </a:r>
                      <a:r>
                        <a:rPr lang="en-US" b="0" dirty="0" err="1"/>
                        <a:t>sql</a:t>
                      </a:r>
                      <a:r>
                        <a:rPr lang="en-US" b="0" dirty="0"/>
                        <a:t>)</a:t>
                      </a:r>
                    </a:p>
                  </a:txBody>
                  <a:tcPr/>
                </a:tc>
                <a:tc>
                  <a:txBody>
                    <a:bodyPr/>
                    <a:lstStyle/>
                    <a:p>
                      <a:r>
                        <a:rPr lang="en-US" b="0" dirty="0"/>
                        <a:t>is used to </a:t>
                      </a:r>
                      <a:r>
                        <a:rPr lang="en-US" b="0" dirty="0">
                          <a:solidFill>
                            <a:srgbClr val="FF0000"/>
                          </a:solidFill>
                        </a:rPr>
                        <a:t>execute queries </a:t>
                      </a:r>
                      <a:r>
                        <a:rPr lang="en-US" b="0" dirty="0"/>
                        <a:t>that may return multiple results.</a:t>
                      </a:r>
                    </a:p>
                  </a:txBody>
                  <a:tcPr/>
                </a:tc>
                <a:extLst>
                  <a:ext uri="{0D108BD9-81ED-4DB2-BD59-A6C34878D82A}">
                    <a16:rowId xmlns:a16="http://schemas.microsoft.com/office/drawing/2014/main" val="10003"/>
                  </a:ext>
                </a:extLst>
              </a:tr>
              <a:tr h="370840">
                <a:tc>
                  <a:txBody>
                    <a:bodyPr/>
                    <a:lstStyle/>
                    <a:p>
                      <a:r>
                        <a:rPr lang="en-US" b="0" dirty="0"/>
                        <a:t>public </a:t>
                      </a:r>
                      <a:r>
                        <a:rPr lang="en-US" b="0" dirty="0" err="1"/>
                        <a:t>int</a:t>
                      </a:r>
                      <a:r>
                        <a:rPr lang="en-US" b="0" dirty="0"/>
                        <a:t>[] </a:t>
                      </a:r>
                      <a:r>
                        <a:rPr lang="en-US" b="0" dirty="0" err="1"/>
                        <a:t>executeBatch</a:t>
                      </a:r>
                      <a:r>
                        <a:rPr lang="en-US" b="0" dirty="0"/>
                        <a:t>()</a:t>
                      </a:r>
                    </a:p>
                  </a:txBody>
                  <a:tcPr/>
                </a:tc>
                <a:tc>
                  <a:txBody>
                    <a:bodyPr/>
                    <a:lstStyle/>
                    <a:p>
                      <a:r>
                        <a:rPr lang="en-US" b="0" dirty="0"/>
                        <a:t>is used to </a:t>
                      </a:r>
                      <a:r>
                        <a:rPr lang="en-US" b="0" dirty="0">
                          <a:solidFill>
                            <a:srgbClr val="FF0000"/>
                          </a:solidFill>
                        </a:rPr>
                        <a:t>execute batch of commands</a:t>
                      </a:r>
                      <a:r>
                        <a:rPr lang="en-US" b="0" dirty="0"/>
                        <a:t>.</a:t>
                      </a:r>
                    </a:p>
                  </a:txBody>
                  <a:tcPr/>
                </a:tc>
                <a:extLst>
                  <a:ext uri="{0D108BD9-81ED-4DB2-BD59-A6C34878D82A}">
                    <a16:rowId xmlns:a16="http://schemas.microsoft.com/office/drawing/2014/main" val="10004"/>
                  </a:ext>
                </a:extLst>
              </a:tr>
            </a:tbl>
          </a:graphicData>
        </a:graphic>
      </p:graphicFrame>
      <p:pic>
        <p:nvPicPr>
          <p:cNvPr id="5" name="Picture 4">
            <a:extLst>
              <a:ext uri="{FF2B5EF4-FFF2-40B4-BE49-F238E27FC236}">
                <a16:creationId xmlns:a16="http://schemas.microsoft.com/office/drawing/2014/main" id="{996B160E-4048-1A16-DC8B-96D684A9B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86277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936" y="691079"/>
            <a:ext cx="10515600" cy="1325563"/>
          </a:xfrm>
        </p:spPr>
        <p:txBody>
          <a:bodyPr/>
          <a:lstStyle/>
          <a:p>
            <a:r>
              <a:rPr lang="en-US" dirty="0" err="1"/>
              <a:t>ResultSet</a:t>
            </a:r>
            <a:r>
              <a:rPr lang="en-US" dirty="0"/>
              <a:t> interface</a:t>
            </a:r>
          </a:p>
        </p:txBody>
      </p:sp>
      <p:sp>
        <p:nvSpPr>
          <p:cNvPr id="3" name="Content Placeholder 2"/>
          <p:cNvSpPr>
            <a:spLocks noGrp="1"/>
          </p:cNvSpPr>
          <p:nvPr>
            <p:ph idx="1"/>
          </p:nvPr>
        </p:nvSpPr>
        <p:spPr>
          <a:xfrm>
            <a:off x="1008936" y="2093464"/>
            <a:ext cx="8915400" cy="3777622"/>
          </a:xfrm>
        </p:spPr>
        <p:txBody>
          <a:bodyPr/>
          <a:lstStyle/>
          <a:p>
            <a:pPr algn="just"/>
            <a:r>
              <a:rPr lang="en-US" dirty="0"/>
              <a:t>The object of </a:t>
            </a:r>
            <a:r>
              <a:rPr lang="en-US" dirty="0" err="1"/>
              <a:t>ResultSet</a:t>
            </a:r>
            <a:r>
              <a:rPr lang="en-US" dirty="0"/>
              <a:t> maintains </a:t>
            </a:r>
            <a:r>
              <a:rPr lang="en-US" dirty="0">
                <a:solidFill>
                  <a:srgbClr val="FF0000"/>
                </a:solidFill>
              </a:rPr>
              <a:t>a cursor pointing to a row of a table.</a:t>
            </a:r>
          </a:p>
          <a:p>
            <a:r>
              <a:rPr lang="en-US" dirty="0"/>
              <a:t>Initially, </a:t>
            </a:r>
            <a:r>
              <a:rPr lang="en-US" dirty="0">
                <a:solidFill>
                  <a:srgbClr val="FF0000"/>
                </a:solidFill>
              </a:rPr>
              <a:t>cursor points to before the first row.</a:t>
            </a:r>
          </a:p>
        </p:txBody>
      </p:sp>
      <p:pic>
        <p:nvPicPr>
          <p:cNvPr id="4" name="Picture 3">
            <a:extLst>
              <a:ext uri="{FF2B5EF4-FFF2-40B4-BE49-F238E27FC236}">
                <a16:creationId xmlns:a16="http://schemas.microsoft.com/office/drawing/2014/main" id="{972ECBCB-E79A-C5D5-3974-D397A5813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67467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658" y="712067"/>
            <a:ext cx="10515600" cy="1325563"/>
          </a:xfrm>
        </p:spPr>
        <p:txBody>
          <a:bodyPr/>
          <a:lstStyle/>
          <a:p>
            <a:r>
              <a:rPr lang="en-US" dirty="0"/>
              <a:t>Methods of </a:t>
            </a:r>
            <a:r>
              <a:rPr lang="en-US" dirty="0" err="1"/>
              <a:t>ResultSet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3605289"/>
              </p:ext>
            </p:extLst>
          </p:nvPr>
        </p:nvGraphicFramePr>
        <p:xfrm>
          <a:off x="556758" y="2323215"/>
          <a:ext cx="11319458" cy="4249139"/>
        </p:xfrm>
        <a:graphic>
          <a:graphicData uri="http://schemas.openxmlformats.org/drawingml/2006/table">
            <a:tbl>
              <a:tblPr firstRow="1" bandRow="1">
                <a:tableStyleId>{5C22544A-7EE6-4342-B048-85BDC9FD1C3A}</a:tableStyleId>
              </a:tblPr>
              <a:tblGrid>
                <a:gridCol w="4455017">
                  <a:extLst>
                    <a:ext uri="{9D8B030D-6E8A-4147-A177-3AD203B41FA5}">
                      <a16:colId xmlns:a16="http://schemas.microsoft.com/office/drawing/2014/main" val="20000"/>
                    </a:ext>
                  </a:extLst>
                </a:gridCol>
                <a:gridCol w="6864441">
                  <a:extLst>
                    <a:ext uri="{9D8B030D-6E8A-4147-A177-3AD203B41FA5}">
                      <a16:colId xmlns:a16="http://schemas.microsoft.com/office/drawing/2014/main" val="20001"/>
                    </a:ext>
                  </a:extLst>
                </a:gridCol>
              </a:tblGrid>
              <a:tr h="393419">
                <a:tc>
                  <a:txBody>
                    <a:bodyPr/>
                    <a:lstStyle/>
                    <a:p>
                      <a:pPr algn="ctr"/>
                      <a:r>
                        <a:rPr lang="en-US" sz="1600" dirty="0"/>
                        <a:t>Methods</a:t>
                      </a:r>
                    </a:p>
                  </a:txBody>
                  <a:tcPr/>
                </a:tc>
                <a:tc>
                  <a:txBody>
                    <a:bodyPr/>
                    <a:lstStyle/>
                    <a:p>
                      <a:pPr algn="ctr"/>
                      <a:r>
                        <a:rPr lang="en-US" sz="1600" dirty="0"/>
                        <a:t>Description</a:t>
                      </a:r>
                    </a:p>
                  </a:txBody>
                  <a:tcPr/>
                </a:tc>
                <a:extLst>
                  <a:ext uri="{0D108BD9-81ED-4DB2-BD59-A6C34878D82A}">
                    <a16:rowId xmlns:a16="http://schemas.microsoft.com/office/drawing/2014/main" val="10000"/>
                  </a:ext>
                </a:extLst>
              </a:tr>
              <a:tr h="370840">
                <a:tc>
                  <a:txBody>
                    <a:bodyPr/>
                    <a:lstStyle/>
                    <a:p>
                      <a:r>
                        <a:rPr lang="en-US" sz="1400" b="1" dirty="0"/>
                        <a:t>public </a:t>
                      </a:r>
                      <a:r>
                        <a:rPr lang="en-US" sz="1400" b="1" dirty="0" err="1"/>
                        <a:t>boolean</a:t>
                      </a:r>
                      <a:r>
                        <a:rPr lang="en-US" sz="1400" b="1" dirty="0"/>
                        <a:t> next():</a:t>
                      </a:r>
                      <a:endParaRPr lang="en-US" sz="1400" dirty="0"/>
                    </a:p>
                  </a:txBody>
                  <a:tcPr/>
                </a:tc>
                <a:tc>
                  <a:txBody>
                    <a:bodyPr/>
                    <a:lstStyle/>
                    <a:p>
                      <a:r>
                        <a:rPr lang="en-US" sz="1400" dirty="0"/>
                        <a:t>is used to </a:t>
                      </a:r>
                      <a:r>
                        <a:rPr lang="en-US" sz="1400" dirty="0">
                          <a:solidFill>
                            <a:srgbClr val="FF0000"/>
                          </a:solidFill>
                        </a:rPr>
                        <a:t>move the cursor to the one row next from the current position.</a:t>
                      </a:r>
                    </a:p>
                  </a:txBody>
                  <a:tcPr/>
                </a:tc>
                <a:extLst>
                  <a:ext uri="{0D108BD9-81ED-4DB2-BD59-A6C34878D82A}">
                    <a16:rowId xmlns:a16="http://schemas.microsoft.com/office/drawing/2014/main" val="10001"/>
                  </a:ext>
                </a:extLst>
              </a:tr>
              <a:tr h="370840">
                <a:tc>
                  <a:txBody>
                    <a:bodyPr/>
                    <a:lstStyle/>
                    <a:p>
                      <a:r>
                        <a:rPr lang="en-US" sz="1400" b="1" dirty="0"/>
                        <a:t>public </a:t>
                      </a:r>
                      <a:r>
                        <a:rPr lang="en-US" sz="1400" b="1" dirty="0" err="1"/>
                        <a:t>boolean</a:t>
                      </a:r>
                      <a:r>
                        <a:rPr lang="en-US" sz="1400" b="1" dirty="0"/>
                        <a:t> previous():</a:t>
                      </a:r>
                      <a:endParaRPr lang="en-US" sz="1400" dirty="0"/>
                    </a:p>
                  </a:txBody>
                  <a:tcPr/>
                </a:tc>
                <a:tc>
                  <a:txBody>
                    <a:bodyPr/>
                    <a:lstStyle/>
                    <a:p>
                      <a:r>
                        <a:rPr lang="en-US" sz="1400" dirty="0"/>
                        <a:t>is used to m</a:t>
                      </a:r>
                      <a:r>
                        <a:rPr lang="en-US" sz="1400" dirty="0">
                          <a:solidFill>
                            <a:srgbClr val="FF0000"/>
                          </a:solidFill>
                        </a:rPr>
                        <a:t>ove the cursor to the one row previous from the current position.</a:t>
                      </a:r>
                    </a:p>
                  </a:txBody>
                  <a:tcPr/>
                </a:tc>
                <a:extLst>
                  <a:ext uri="{0D108BD9-81ED-4DB2-BD59-A6C34878D82A}">
                    <a16:rowId xmlns:a16="http://schemas.microsoft.com/office/drawing/2014/main" val="10002"/>
                  </a:ext>
                </a:extLst>
              </a:tr>
              <a:tr h="370840">
                <a:tc>
                  <a:txBody>
                    <a:bodyPr/>
                    <a:lstStyle/>
                    <a:p>
                      <a:r>
                        <a:rPr lang="en-US" sz="1400" b="1" dirty="0"/>
                        <a:t>public </a:t>
                      </a:r>
                      <a:r>
                        <a:rPr lang="en-US" sz="1400" b="1" dirty="0" err="1"/>
                        <a:t>boolean</a:t>
                      </a:r>
                      <a:r>
                        <a:rPr lang="en-US" sz="1400" b="1" dirty="0"/>
                        <a:t> first():</a:t>
                      </a:r>
                      <a:endParaRPr lang="en-US" sz="1400" dirty="0"/>
                    </a:p>
                  </a:txBody>
                  <a:tcPr/>
                </a:tc>
                <a:tc>
                  <a:txBody>
                    <a:bodyPr/>
                    <a:lstStyle/>
                    <a:p>
                      <a:r>
                        <a:rPr lang="en-US" sz="1400" dirty="0"/>
                        <a:t>is used to </a:t>
                      </a:r>
                      <a:r>
                        <a:rPr lang="en-US" sz="1400" dirty="0">
                          <a:solidFill>
                            <a:srgbClr val="FF0000"/>
                          </a:solidFill>
                        </a:rPr>
                        <a:t>move the cursor to the first row in result set object</a:t>
                      </a:r>
                      <a:r>
                        <a:rPr lang="en-US" sz="1400" dirty="0"/>
                        <a:t>.</a:t>
                      </a:r>
                    </a:p>
                  </a:txBody>
                  <a:tcPr/>
                </a:tc>
                <a:extLst>
                  <a:ext uri="{0D108BD9-81ED-4DB2-BD59-A6C34878D82A}">
                    <a16:rowId xmlns:a16="http://schemas.microsoft.com/office/drawing/2014/main" val="10003"/>
                  </a:ext>
                </a:extLst>
              </a:tr>
              <a:tr h="370840">
                <a:tc>
                  <a:txBody>
                    <a:bodyPr/>
                    <a:lstStyle/>
                    <a:p>
                      <a:r>
                        <a:rPr lang="en-US" sz="1400" b="1" dirty="0"/>
                        <a:t>public </a:t>
                      </a:r>
                      <a:r>
                        <a:rPr lang="en-US" sz="1400" b="1" dirty="0" err="1"/>
                        <a:t>boolean</a:t>
                      </a:r>
                      <a:r>
                        <a:rPr lang="en-US" sz="1400" b="1" dirty="0"/>
                        <a:t> last():</a:t>
                      </a:r>
                      <a:endParaRPr lang="en-US" sz="1400" dirty="0"/>
                    </a:p>
                  </a:txBody>
                  <a:tcPr/>
                </a:tc>
                <a:tc>
                  <a:txBody>
                    <a:bodyPr/>
                    <a:lstStyle/>
                    <a:p>
                      <a:r>
                        <a:rPr lang="en-US" sz="1400" dirty="0"/>
                        <a:t>is used to </a:t>
                      </a:r>
                      <a:r>
                        <a:rPr lang="en-US" sz="1400" dirty="0">
                          <a:solidFill>
                            <a:srgbClr val="FF0000"/>
                          </a:solidFill>
                        </a:rPr>
                        <a:t>move the cursor to the last row in result set object.</a:t>
                      </a:r>
                    </a:p>
                  </a:txBody>
                  <a:tcPr/>
                </a:tc>
                <a:extLst>
                  <a:ext uri="{0D108BD9-81ED-4DB2-BD59-A6C34878D82A}">
                    <a16:rowId xmlns:a16="http://schemas.microsoft.com/office/drawing/2014/main" val="10004"/>
                  </a:ext>
                </a:extLst>
              </a:tr>
              <a:tr h="370840">
                <a:tc>
                  <a:txBody>
                    <a:bodyPr/>
                    <a:lstStyle/>
                    <a:p>
                      <a:r>
                        <a:rPr lang="en-US" sz="1400" b="1" dirty="0"/>
                        <a:t>public </a:t>
                      </a:r>
                      <a:r>
                        <a:rPr lang="en-US" sz="1400" b="1" dirty="0" err="1"/>
                        <a:t>boolean</a:t>
                      </a:r>
                      <a:r>
                        <a:rPr lang="en-US" sz="1400" b="1" dirty="0"/>
                        <a:t> absolute(</a:t>
                      </a:r>
                      <a:r>
                        <a:rPr lang="en-US" sz="1400" b="1" dirty="0" err="1"/>
                        <a:t>int</a:t>
                      </a:r>
                      <a:r>
                        <a:rPr lang="en-US" sz="1400" b="1" dirty="0"/>
                        <a:t> row):</a:t>
                      </a:r>
                      <a:endParaRPr lang="en-US" sz="1400" dirty="0"/>
                    </a:p>
                  </a:txBody>
                  <a:tcPr/>
                </a:tc>
                <a:tc>
                  <a:txBody>
                    <a:bodyPr/>
                    <a:lstStyle/>
                    <a:p>
                      <a:r>
                        <a:rPr lang="en-US" sz="1400" dirty="0"/>
                        <a:t>is used to </a:t>
                      </a:r>
                      <a:r>
                        <a:rPr lang="en-US" sz="1400" dirty="0">
                          <a:solidFill>
                            <a:srgbClr val="FF0000"/>
                          </a:solidFill>
                        </a:rPr>
                        <a:t>move the cursor </a:t>
                      </a:r>
                      <a:r>
                        <a:rPr lang="en-US" sz="1400" dirty="0"/>
                        <a:t>to the </a:t>
                      </a:r>
                      <a:r>
                        <a:rPr lang="en-US" sz="1400" dirty="0">
                          <a:solidFill>
                            <a:srgbClr val="FF0000"/>
                          </a:solidFill>
                        </a:rPr>
                        <a:t>specified row number in the </a:t>
                      </a:r>
                      <a:r>
                        <a:rPr lang="en-US" sz="1400" dirty="0" err="1">
                          <a:solidFill>
                            <a:srgbClr val="FF0000"/>
                          </a:solidFill>
                        </a:rPr>
                        <a:t>ResultSet</a:t>
                      </a:r>
                      <a:r>
                        <a:rPr lang="en-US" sz="1400" dirty="0">
                          <a:solidFill>
                            <a:srgbClr val="FF0000"/>
                          </a:solidFill>
                        </a:rPr>
                        <a:t> object.</a:t>
                      </a:r>
                    </a:p>
                  </a:txBody>
                  <a:tcPr/>
                </a:tc>
                <a:extLst>
                  <a:ext uri="{0D108BD9-81ED-4DB2-BD59-A6C34878D82A}">
                    <a16:rowId xmlns:a16="http://schemas.microsoft.com/office/drawing/2014/main" val="10005"/>
                  </a:ext>
                </a:extLst>
              </a:tr>
              <a:tr h="370840">
                <a:tc>
                  <a:txBody>
                    <a:bodyPr/>
                    <a:lstStyle/>
                    <a:p>
                      <a:r>
                        <a:rPr lang="en-US" sz="1400" b="1" dirty="0"/>
                        <a:t>public </a:t>
                      </a:r>
                      <a:r>
                        <a:rPr lang="en-US" sz="1400" b="1" dirty="0" err="1"/>
                        <a:t>boolean</a:t>
                      </a:r>
                      <a:r>
                        <a:rPr lang="en-US" sz="1400" b="1" dirty="0"/>
                        <a:t> relative(</a:t>
                      </a:r>
                      <a:r>
                        <a:rPr lang="en-US" sz="1400" b="1" dirty="0" err="1"/>
                        <a:t>int</a:t>
                      </a:r>
                      <a:r>
                        <a:rPr lang="en-US" sz="1400" b="1" dirty="0"/>
                        <a:t> row):</a:t>
                      </a:r>
                      <a:endParaRPr lang="en-US" sz="1400" dirty="0"/>
                    </a:p>
                  </a:txBody>
                  <a:tcPr/>
                </a:tc>
                <a:tc>
                  <a:txBody>
                    <a:bodyPr/>
                    <a:lstStyle/>
                    <a:p>
                      <a:r>
                        <a:rPr lang="en-US" sz="1400" dirty="0"/>
                        <a:t>is used to </a:t>
                      </a:r>
                      <a:r>
                        <a:rPr lang="en-US" sz="1400" dirty="0">
                          <a:solidFill>
                            <a:srgbClr val="FF0000"/>
                          </a:solidFill>
                        </a:rPr>
                        <a:t>move the cursor </a:t>
                      </a:r>
                      <a:r>
                        <a:rPr lang="en-US" sz="1400" dirty="0"/>
                        <a:t>to the </a:t>
                      </a:r>
                      <a:r>
                        <a:rPr lang="en-US" sz="1400" dirty="0">
                          <a:solidFill>
                            <a:srgbClr val="FF0000"/>
                          </a:solidFill>
                        </a:rPr>
                        <a:t>relative row number </a:t>
                      </a:r>
                      <a:r>
                        <a:rPr lang="en-US" sz="1400" dirty="0"/>
                        <a:t>in the </a:t>
                      </a:r>
                      <a:r>
                        <a:rPr lang="en-US" sz="1400" dirty="0" err="1"/>
                        <a:t>ResultSet</a:t>
                      </a:r>
                      <a:r>
                        <a:rPr lang="en-US" sz="1400" dirty="0"/>
                        <a:t> object, </a:t>
                      </a:r>
                      <a:r>
                        <a:rPr lang="en-US" sz="1400" dirty="0">
                          <a:solidFill>
                            <a:srgbClr val="FF0000"/>
                          </a:solidFill>
                        </a:rPr>
                        <a:t>it may be positive or negative</a:t>
                      </a:r>
                      <a:r>
                        <a:rPr lang="en-US" sz="1400" dirty="0"/>
                        <a:t>.</a:t>
                      </a:r>
                    </a:p>
                  </a:txBody>
                  <a:tcPr/>
                </a:tc>
                <a:extLst>
                  <a:ext uri="{0D108BD9-81ED-4DB2-BD59-A6C34878D82A}">
                    <a16:rowId xmlns:a16="http://schemas.microsoft.com/office/drawing/2014/main" val="10006"/>
                  </a:ext>
                </a:extLst>
              </a:tr>
              <a:tr h="370840">
                <a:tc>
                  <a:txBody>
                    <a:bodyPr/>
                    <a:lstStyle/>
                    <a:p>
                      <a:r>
                        <a:rPr lang="en-US" sz="1400" b="1" dirty="0"/>
                        <a:t>public </a:t>
                      </a:r>
                      <a:r>
                        <a:rPr lang="en-US" sz="1400" b="1" dirty="0" err="1"/>
                        <a:t>int</a:t>
                      </a:r>
                      <a:r>
                        <a:rPr lang="en-US" sz="1400" b="1" dirty="0"/>
                        <a:t> </a:t>
                      </a:r>
                      <a:r>
                        <a:rPr lang="en-US" sz="1400" b="1" dirty="0" err="1"/>
                        <a:t>getInt</a:t>
                      </a:r>
                      <a:r>
                        <a:rPr lang="en-US" sz="1400" b="1" dirty="0"/>
                        <a:t>(</a:t>
                      </a:r>
                      <a:r>
                        <a:rPr lang="en-US" sz="1400" b="1" dirty="0" err="1"/>
                        <a:t>int</a:t>
                      </a:r>
                      <a:r>
                        <a:rPr lang="en-US" sz="1400" b="1" dirty="0"/>
                        <a:t> </a:t>
                      </a:r>
                      <a:r>
                        <a:rPr lang="en-US" sz="1400" b="1" dirty="0" err="1"/>
                        <a:t>columnIndex</a:t>
                      </a:r>
                      <a:r>
                        <a:rPr lang="en-US" sz="1400" b="1" dirty="0"/>
                        <a:t>):</a:t>
                      </a:r>
                      <a:endParaRPr lang="en-US" sz="1400" dirty="0"/>
                    </a:p>
                  </a:txBody>
                  <a:tcPr/>
                </a:tc>
                <a:tc>
                  <a:txBody>
                    <a:bodyPr/>
                    <a:lstStyle/>
                    <a:p>
                      <a:r>
                        <a:rPr lang="en-US" sz="1400" dirty="0"/>
                        <a:t>is used to </a:t>
                      </a:r>
                      <a:r>
                        <a:rPr lang="en-US" sz="1400" dirty="0">
                          <a:solidFill>
                            <a:srgbClr val="FF0000"/>
                          </a:solidFill>
                        </a:rPr>
                        <a:t>return the data </a:t>
                      </a:r>
                      <a:r>
                        <a:rPr lang="en-US" sz="1400" dirty="0"/>
                        <a:t>of </a:t>
                      </a:r>
                      <a:r>
                        <a:rPr lang="en-US" sz="1400" dirty="0">
                          <a:solidFill>
                            <a:srgbClr val="FF0000"/>
                          </a:solidFill>
                        </a:rPr>
                        <a:t>specified column index of the current row as int.</a:t>
                      </a:r>
                    </a:p>
                  </a:txBody>
                  <a:tcPr/>
                </a:tc>
                <a:extLst>
                  <a:ext uri="{0D108BD9-81ED-4DB2-BD59-A6C34878D82A}">
                    <a16:rowId xmlns:a16="http://schemas.microsoft.com/office/drawing/2014/main" val="10007"/>
                  </a:ext>
                </a:extLst>
              </a:tr>
              <a:tr h="370840">
                <a:tc>
                  <a:txBody>
                    <a:bodyPr/>
                    <a:lstStyle/>
                    <a:p>
                      <a:r>
                        <a:rPr lang="en-US" sz="1400" b="1" dirty="0"/>
                        <a:t>public </a:t>
                      </a:r>
                      <a:r>
                        <a:rPr lang="en-US" sz="1400" b="1" dirty="0" err="1"/>
                        <a:t>int</a:t>
                      </a:r>
                      <a:r>
                        <a:rPr lang="en-US" sz="1400" b="1" dirty="0"/>
                        <a:t> </a:t>
                      </a:r>
                      <a:r>
                        <a:rPr lang="en-US" sz="1400" b="1" dirty="0" err="1"/>
                        <a:t>getInt</a:t>
                      </a:r>
                      <a:r>
                        <a:rPr lang="en-US" sz="1400" b="1" dirty="0"/>
                        <a:t>(String </a:t>
                      </a:r>
                      <a:r>
                        <a:rPr lang="en-US" sz="1400" b="1" dirty="0" err="1"/>
                        <a:t>columnName</a:t>
                      </a:r>
                      <a:r>
                        <a:rPr lang="en-US" sz="1400" b="1" dirty="0"/>
                        <a:t>):</a:t>
                      </a:r>
                      <a:endParaRPr lang="en-US" sz="1400" dirty="0"/>
                    </a:p>
                  </a:txBody>
                  <a:tcPr/>
                </a:tc>
                <a:tc>
                  <a:txBody>
                    <a:bodyPr/>
                    <a:lstStyle/>
                    <a:p>
                      <a:r>
                        <a:rPr lang="en-US" sz="1400" dirty="0"/>
                        <a:t>is used to </a:t>
                      </a:r>
                      <a:r>
                        <a:rPr lang="en-US" sz="1400" dirty="0">
                          <a:solidFill>
                            <a:srgbClr val="FF0000"/>
                          </a:solidFill>
                        </a:rPr>
                        <a:t>return the data </a:t>
                      </a:r>
                      <a:r>
                        <a:rPr lang="en-US" sz="1400" dirty="0"/>
                        <a:t>of </a:t>
                      </a:r>
                      <a:r>
                        <a:rPr lang="en-US" sz="1400" dirty="0">
                          <a:solidFill>
                            <a:srgbClr val="FF0000"/>
                          </a:solidFill>
                        </a:rPr>
                        <a:t>specified column name of the current row as int.</a:t>
                      </a:r>
                    </a:p>
                  </a:txBody>
                  <a:tcPr/>
                </a:tc>
                <a:extLst>
                  <a:ext uri="{0D108BD9-81ED-4DB2-BD59-A6C34878D82A}">
                    <a16:rowId xmlns:a16="http://schemas.microsoft.com/office/drawing/2014/main" val="10008"/>
                  </a:ext>
                </a:extLst>
              </a:tr>
              <a:tr h="370840">
                <a:tc>
                  <a:txBody>
                    <a:bodyPr/>
                    <a:lstStyle/>
                    <a:p>
                      <a:r>
                        <a:rPr lang="en-US" sz="1400" b="1" dirty="0"/>
                        <a:t>public String </a:t>
                      </a:r>
                      <a:r>
                        <a:rPr lang="en-US" sz="1400" b="1" dirty="0" err="1"/>
                        <a:t>getString</a:t>
                      </a:r>
                      <a:r>
                        <a:rPr lang="en-US" sz="1400" b="1" dirty="0"/>
                        <a:t>(</a:t>
                      </a:r>
                      <a:r>
                        <a:rPr lang="en-US" sz="1400" b="1" dirty="0" err="1"/>
                        <a:t>int</a:t>
                      </a:r>
                      <a:r>
                        <a:rPr lang="en-US" sz="1400" b="1" dirty="0"/>
                        <a:t> </a:t>
                      </a:r>
                      <a:r>
                        <a:rPr lang="en-US" sz="1400" b="1" dirty="0" err="1"/>
                        <a:t>columnIndex</a:t>
                      </a:r>
                      <a:r>
                        <a:rPr lang="en-US" sz="1400" b="1" dirty="0"/>
                        <a:t>):</a:t>
                      </a:r>
                      <a:endParaRPr lang="en-US" sz="1400" dirty="0"/>
                    </a:p>
                  </a:txBody>
                  <a:tcPr/>
                </a:tc>
                <a:tc>
                  <a:txBody>
                    <a:bodyPr/>
                    <a:lstStyle/>
                    <a:p>
                      <a:r>
                        <a:rPr lang="en-US" sz="1400" dirty="0"/>
                        <a:t>is used to </a:t>
                      </a:r>
                      <a:r>
                        <a:rPr lang="en-US" sz="1400" dirty="0">
                          <a:solidFill>
                            <a:srgbClr val="FF0000"/>
                          </a:solidFill>
                        </a:rPr>
                        <a:t>return the data of specified column index of the current row as String.</a:t>
                      </a:r>
                    </a:p>
                  </a:txBody>
                  <a:tcPr/>
                </a:tc>
                <a:extLst>
                  <a:ext uri="{0D108BD9-81ED-4DB2-BD59-A6C34878D82A}">
                    <a16:rowId xmlns:a16="http://schemas.microsoft.com/office/drawing/2014/main" val="10009"/>
                  </a:ext>
                </a:extLst>
              </a:tr>
              <a:tr h="370840">
                <a:tc>
                  <a:txBody>
                    <a:bodyPr/>
                    <a:lstStyle/>
                    <a:p>
                      <a:r>
                        <a:rPr lang="en-US" sz="1400" b="1" dirty="0"/>
                        <a:t>public String </a:t>
                      </a:r>
                      <a:r>
                        <a:rPr lang="en-US" sz="1400" b="1" dirty="0" err="1"/>
                        <a:t>getString</a:t>
                      </a:r>
                      <a:r>
                        <a:rPr lang="en-US" sz="1400" b="1" dirty="0"/>
                        <a:t>(String </a:t>
                      </a:r>
                      <a:r>
                        <a:rPr lang="en-US" sz="1400" b="1" dirty="0" err="1"/>
                        <a:t>columnName</a:t>
                      </a:r>
                      <a:r>
                        <a:rPr lang="en-US" sz="1400" b="1" dirty="0"/>
                        <a:t>):</a:t>
                      </a:r>
                      <a:endParaRPr lang="en-US" sz="1400" dirty="0"/>
                    </a:p>
                  </a:txBody>
                  <a:tcPr/>
                </a:tc>
                <a:tc>
                  <a:txBody>
                    <a:bodyPr/>
                    <a:lstStyle/>
                    <a:p>
                      <a:r>
                        <a:rPr lang="en-US" sz="1400" dirty="0"/>
                        <a:t>is used to </a:t>
                      </a:r>
                      <a:r>
                        <a:rPr lang="en-US" sz="1400" dirty="0">
                          <a:solidFill>
                            <a:srgbClr val="FF0000"/>
                          </a:solidFill>
                        </a:rPr>
                        <a:t>return the data of specified column name of the current row as String.</a:t>
                      </a:r>
                    </a:p>
                  </a:txBody>
                  <a:tcPr/>
                </a:tc>
                <a:extLst>
                  <a:ext uri="{0D108BD9-81ED-4DB2-BD59-A6C34878D82A}">
                    <a16:rowId xmlns:a16="http://schemas.microsoft.com/office/drawing/2014/main" val="10010"/>
                  </a:ext>
                </a:extLst>
              </a:tr>
            </a:tbl>
          </a:graphicData>
        </a:graphic>
      </p:graphicFrame>
      <p:pic>
        <p:nvPicPr>
          <p:cNvPr id="5" name="Picture 4">
            <a:extLst>
              <a:ext uri="{FF2B5EF4-FFF2-40B4-BE49-F238E27FC236}">
                <a16:creationId xmlns:a16="http://schemas.microsoft.com/office/drawing/2014/main" id="{DE3488D0-78BF-1E74-B0F8-6C9D9938C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16742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870" y="725580"/>
            <a:ext cx="10515600" cy="1325563"/>
          </a:xfrm>
        </p:spPr>
        <p:txBody>
          <a:bodyPr/>
          <a:lstStyle/>
          <a:p>
            <a:r>
              <a:rPr lang="en-US" dirty="0"/>
              <a:t>PreparedStatement interface</a:t>
            </a:r>
          </a:p>
        </p:txBody>
      </p:sp>
      <p:sp>
        <p:nvSpPr>
          <p:cNvPr id="3" name="Content Placeholder 2"/>
          <p:cNvSpPr>
            <a:spLocks noGrp="1"/>
          </p:cNvSpPr>
          <p:nvPr>
            <p:ph idx="1"/>
          </p:nvPr>
        </p:nvSpPr>
        <p:spPr>
          <a:xfrm>
            <a:off x="1048870" y="2051143"/>
            <a:ext cx="9677400" cy="4406886"/>
          </a:xfrm>
        </p:spPr>
        <p:txBody>
          <a:bodyPr>
            <a:normAutofit/>
          </a:bodyPr>
          <a:lstStyle/>
          <a:p>
            <a:r>
              <a:rPr lang="en-US" dirty="0"/>
              <a:t>The PreparedStatement interface is a </a:t>
            </a:r>
            <a:r>
              <a:rPr lang="en-US" dirty="0">
                <a:solidFill>
                  <a:srgbClr val="FF0000"/>
                </a:solidFill>
              </a:rPr>
              <a:t>sub interface of Statement</a:t>
            </a:r>
            <a:r>
              <a:rPr lang="en-US" dirty="0"/>
              <a:t>.</a:t>
            </a:r>
          </a:p>
          <a:p>
            <a:r>
              <a:rPr lang="en-US" dirty="0"/>
              <a:t>It is </a:t>
            </a:r>
            <a:r>
              <a:rPr lang="en-US" dirty="0">
                <a:solidFill>
                  <a:srgbClr val="FF0000"/>
                </a:solidFill>
              </a:rPr>
              <a:t>used to execute parameterized query. </a:t>
            </a:r>
          </a:p>
          <a:p>
            <a:r>
              <a:rPr lang="en-US" dirty="0"/>
              <a:t>Syntax</a:t>
            </a:r>
          </a:p>
          <a:p>
            <a:pPr marL="457200" lvl="1" indent="0">
              <a:buNone/>
            </a:pPr>
            <a:r>
              <a:rPr lang="en-US" dirty="0">
                <a:solidFill>
                  <a:srgbClr val="FF0000"/>
                </a:solidFill>
              </a:rPr>
              <a:t>String </a:t>
            </a:r>
            <a:r>
              <a:rPr lang="en-US" dirty="0" err="1">
                <a:solidFill>
                  <a:srgbClr val="FF0000"/>
                </a:solidFill>
              </a:rPr>
              <a:t>sql</a:t>
            </a:r>
            <a:r>
              <a:rPr lang="en-US" dirty="0">
                <a:solidFill>
                  <a:srgbClr val="FF0000"/>
                </a:solidFill>
              </a:rPr>
              <a:t>="insert into </a:t>
            </a:r>
            <a:r>
              <a:rPr lang="en-US" dirty="0" err="1">
                <a:solidFill>
                  <a:srgbClr val="FF0000"/>
                </a:solidFill>
              </a:rPr>
              <a:t>emp</a:t>
            </a:r>
            <a:r>
              <a:rPr lang="en-US" dirty="0">
                <a:solidFill>
                  <a:srgbClr val="FF0000"/>
                </a:solidFill>
              </a:rPr>
              <a:t> values(?,?,?)";</a:t>
            </a:r>
            <a:r>
              <a:rPr lang="en-US" dirty="0"/>
              <a:t>  </a:t>
            </a:r>
          </a:p>
          <a:p>
            <a:pPr algn="just"/>
            <a:r>
              <a:rPr lang="en-US" dirty="0"/>
              <a:t>we are passing </a:t>
            </a:r>
            <a:r>
              <a:rPr lang="en-US" dirty="0">
                <a:solidFill>
                  <a:srgbClr val="FF0000"/>
                </a:solidFill>
              </a:rPr>
              <a:t>parameter (?) </a:t>
            </a:r>
            <a:r>
              <a:rPr lang="en-US" dirty="0"/>
              <a:t>for the values.</a:t>
            </a:r>
          </a:p>
          <a:p>
            <a:pPr algn="just"/>
            <a:r>
              <a:rPr lang="en-US" dirty="0"/>
              <a:t>Its value will be set by calling the </a:t>
            </a:r>
            <a:r>
              <a:rPr lang="en-US" dirty="0">
                <a:solidFill>
                  <a:srgbClr val="FF0000"/>
                </a:solidFill>
              </a:rPr>
              <a:t>setter methods</a:t>
            </a:r>
            <a:r>
              <a:rPr lang="en-US" dirty="0"/>
              <a:t> of PreparedStatement.</a:t>
            </a:r>
          </a:p>
          <a:p>
            <a:r>
              <a:rPr lang="en-US" b="1" dirty="0"/>
              <a:t>Why use PreparedStatement?</a:t>
            </a:r>
          </a:p>
          <a:p>
            <a:pPr lvl="1"/>
            <a:r>
              <a:rPr lang="en-US" b="1" dirty="0"/>
              <a:t>Improves performance</a:t>
            </a:r>
            <a:r>
              <a:rPr lang="en-US" dirty="0"/>
              <a:t>: The performance of the application will be faster if you use PreparedStatement interface </a:t>
            </a:r>
            <a:r>
              <a:rPr lang="en-US" b="1" u="sng" dirty="0">
                <a:solidFill>
                  <a:srgbClr val="FF0000"/>
                </a:solidFill>
              </a:rPr>
              <a:t>because query is compiled only once. </a:t>
            </a:r>
          </a:p>
        </p:txBody>
      </p:sp>
      <p:pic>
        <p:nvPicPr>
          <p:cNvPr id="4" name="Picture 3">
            <a:extLst>
              <a:ext uri="{FF2B5EF4-FFF2-40B4-BE49-F238E27FC236}">
                <a16:creationId xmlns:a16="http://schemas.microsoft.com/office/drawing/2014/main" id="{62993B88-E542-2BB2-870D-B239A69EE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09868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3762" y="843505"/>
            <a:ext cx="9644476" cy="3693822"/>
          </a:xfrm>
        </p:spPr>
        <p:txBody>
          <a:bodyPr>
            <a:normAutofit lnSpcReduction="10000"/>
          </a:bodyPr>
          <a:lstStyle/>
          <a:p>
            <a:r>
              <a:rPr lang="en-US" b="1" dirty="0"/>
              <a:t>How to get the instance of PreparedStatement?</a:t>
            </a:r>
          </a:p>
          <a:p>
            <a:r>
              <a:rPr lang="en-US" dirty="0"/>
              <a:t>The </a:t>
            </a:r>
            <a:r>
              <a:rPr lang="en-US" dirty="0" err="1">
                <a:solidFill>
                  <a:srgbClr val="FF0000"/>
                </a:solidFill>
              </a:rPr>
              <a:t>prepareStatement</a:t>
            </a:r>
            <a:r>
              <a:rPr lang="en-US" dirty="0">
                <a:solidFill>
                  <a:srgbClr val="FF0000"/>
                </a:solidFill>
              </a:rPr>
              <a:t>() </a:t>
            </a:r>
            <a:r>
              <a:rPr lang="en-US" dirty="0"/>
              <a:t>method of Connection interface is used to </a:t>
            </a:r>
            <a:r>
              <a:rPr lang="en-US" dirty="0">
                <a:solidFill>
                  <a:srgbClr val="FF0000"/>
                </a:solidFill>
              </a:rPr>
              <a:t>return the object of PreparedStatement.</a:t>
            </a:r>
          </a:p>
          <a:p>
            <a:r>
              <a:rPr lang="en-US" dirty="0"/>
              <a:t>Syntax</a:t>
            </a:r>
          </a:p>
          <a:p>
            <a:pPr marL="0" indent="0">
              <a:buNone/>
            </a:pPr>
            <a:r>
              <a:rPr lang="en-US" sz="2400" dirty="0"/>
              <a:t>public PreparedStatement </a:t>
            </a:r>
            <a:r>
              <a:rPr lang="en-US" sz="2400" dirty="0" err="1"/>
              <a:t>prepareStatement</a:t>
            </a:r>
            <a:r>
              <a:rPr lang="en-US" sz="2400" dirty="0"/>
              <a:t>(String query)throws </a:t>
            </a:r>
            <a:r>
              <a:rPr lang="en-US" sz="2400" dirty="0" err="1"/>
              <a:t>SQLException</a:t>
            </a:r>
            <a:r>
              <a:rPr lang="en-US" sz="2400" dirty="0"/>
              <a:t>{}</a:t>
            </a:r>
          </a:p>
          <a:p>
            <a:r>
              <a:rPr lang="en-US" sz="2400" dirty="0"/>
              <a:t>Example</a:t>
            </a:r>
          </a:p>
          <a:p>
            <a:pPr marL="0" indent="0">
              <a:buNone/>
            </a:pPr>
            <a:r>
              <a:rPr lang="en-US" sz="2000" dirty="0"/>
              <a:t> 	</a:t>
            </a:r>
            <a:r>
              <a:rPr lang="en-US" sz="2000" b="1" dirty="0">
                <a:solidFill>
                  <a:srgbClr val="FF0000"/>
                </a:solidFill>
              </a:rPr>
              <a:t>PreparedStatement </a:t>
            </a:r>
            <a:r>
              <a:rPr lang="en-US" sz="2000" b="1" dirty="0" err="1">
                <a:solidFill>
                  <a:srgbClr val="FF0000"/>
                </a:solidFill>
              </a:rPr>
              <a:t>stmt</a:t>
            </a:r>
            <a:r>
              <a:rPr lang="en-US" sz="2000" b="1" dirty="0">
                <a:solidFill>
                  <a:srgbClr val="FF0000"/>
                </a:solidFill>
              </a:rPr>
              <a:t>=</a:t>
            </a:r>
            <a:r>
              <a:rPr lang="en-US" sz="2000" b="1" dirty="0" err="1">
                <a:solidFill>
                  <a:srgbClr val="FF0000"/>
                </a:solidFill>
              </a:rPr>
              <a:t>con.prepareStatement</a:t>
            </a:r>
            <a:r>
              <a:rPr lang="en-US" sz="2000" b="1" dirty="0">
                <a:solidFill>
                  <a:srgbClr val="FF0000"/>
                </a:solidFill>
              </a:rPr>
              <a:t>("insert into detail values(?,?)")</a:t>
            </a:r>
          </a:p>
          <a:p>
            <a:pPr marL="0" indent="0">
              <a:buNone/>
            </a:pPr>
            <a:r>
              <a:rPr lang="en-US" sz="2400" dirty="0"/>
              <a:t> </a:t>
            </a:r>
          </a:p>
          <a:p>
            <a:pPr marL="0" indent="0">
              <a:buNone/>
            </a:pPr>
            <a:endParaRPr lang="en-US" sz="2400" dirty="0"/>
          </a:p>
        </p:txBody>
      </p:sp>
      <p:pic>
        <p:nvPicPr>
          <p:cNvPr id="4" name="Picture 3">
            <a:extLst>
              <a:ext uri="{FF2B5EF4-FFF2-40B4-BE49-F238E27FC236}">
                <a16:creationId xmlns:a16="http://schemas.microsoft.com/office/drawing/2014/main" id="{B8383930-1882-1AA1-1042-0D24BF22A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41729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831" y="722722"/>
            <a:ext cx="9742924" cy="1280890"/>
          </a:xfrm>
        </p:spPr>
        <p:txBody>
          <a:bodyPr>
            <a:normAutofit/>
          </a:bodyPr>
          <a:lstStyle/>
          <a:p>
            <a:r>
              <a:rPr lang="en-US" dirty="0"/>
              <a:t>Methods of PreparedStatement interface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4356660"/>
              </p:ext>
            </p:extLst>
          </p:nvPr>
        </p:nvGraphicFramePr>
        <p:xfrm>
          <a:off x="687387" y="2159294"/>
          <a:ext cx="11045034" cy="4461836"/>
        </p:xfrm>
        <a:graphic>
          <a:graphicData uri="http://schemas.openxmlformats.org/drawingml/2006/table">
            <a:tbl>
              <a:tblPr/>
              <a:tblGrid>
                <a:gridCol w="5522517">
                  <a:extLst>
                    <a:ext uri="{9D8B030D-6E8A-4147-A177-3AD203B41FA5}">
                      <a16:colId xmlns:a16="http://schemas.microsoft.com/office/drawing/2014/main" val="20000"/>
                    </a:ext>
                  </a:extLst>
                </a:gridCol>
                <a:gridCol w="5522517">
                  <a:extLst>
                    <a:ext uri="{9D8B030D-6E8A-4147-A177-3AD203B41FA5}">
                      <a16:colId xmlns:a16="http://schemas.microsoft.com/office/drawing/2014/main" val="20001"/>
                    </a:ext>
                  </a:extLst>
                </a:gridCol>
              </a:tblGrid>
              <a:tr h="524922">
                <a:tc>
                  <a:txBody>
                    <a:bodyPr/>
                    <a:lstStyle/>
                    <a:p>
                      <a:pPr algn="ctr"/>
                      <a:r>
                        <a:rPr lang="en-US" sz="1600" b="1" i="0" dirty="0">
                          <a:solidFill>
                            <a:schemeClr val="tx1"/>
                          </a:solidFill>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b="1" i="0" dirty="0">
                          <a:solidFill>
                            <a:schemeClr val="tx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524922">
                <a:tc>
                  <a:txBody>
                    <a:bodyPr/>
                    <a:lstStyle/>
                    <a:p>
                      <a:pPr algn="l"/>
                      <a:r>
                        <a:rPr lang="en-US" sz="1600" dirty="0">
                          <a:solidFill>
                            <a:schemeClr val="tx1"/>
                          </a:solidFill>
                        </a:rPr>
                        <a:t>public void </a:t>
                      </a:r>
                      <a:r>
                        <a:rPr lang="en-US" sz="1600" dirty="0" err="1">
                          <a:solidFill>
                            <a:schemeClr val="tx1"/>
                          </a:solidFill>
                        </a:rPr>
                        <a:t>setInt</a:t>
                      </a:r>
                      <a:r>
                        <a:rPr lang="en-US" sz="1600" dirty="0">
                          <a:solidFill>
                            <a:schemeClr val="tx1"/>
                          </a:solidFill>
                        </a:rPr>
                        <a:t>(</a:t>
                      </a:r>
                      <a:r>
                        <a:rPr lang="en-US" sz="1600" dirty="0" err="1">
                          <a:solidFill>
                            <a:schemeClr val="tx1"/>
                          </a:solidFill>
                        </a:rPr>
                        <a:t>int</a:t>
                      </a:r>
                      <a:r>
                        <a:rPr lang="en-US" sz="1600" dirty="0">
                          <a:solidFill>
                            <a:schemeClr val="tx1"/>
                          </a:solidFill>
                        </a:rPr>
                        <a:t> </a:t>
                      </a:r>
                      <a:r>
                        <a:rPr lang="en-US" sz="1600" dirty="0" err="1">
                          <a:solidFill>
                            <a:schemeClr val="tx1"/>
                          </a:solidFill>
                        </a:rPr>
                        <a:t>paramIndex</a:t>
                      </a:r>
                      <a:r>
                        <a:rPr lang="en-US" sz="1600" dirty="0">
                          <a:solidFill>
                            <a:schemeClr val="tx1"/>
                          </a:solidFill>
                        </a:rPr>
                        <a:t>, </a:t>
                      </a:r>
                      <a:r>
                        <a:rPr lang="en-US" sz="1600" dirty="0" err="1">
                          <a:solidFill>
                            <a:schemeClr val="tx1"/>
                          </a:solidFill>
                        </a:rPr>
                        <a:t>int</a:t>
                      </a:r>
                      <a:r>
                        <a:rPr lang="en-US" sz="1600" dirty="0">
                          <a:solidFill>
                            <a:schemeClr val="tx1"/>
                          </a:solidFill>
                        </a:rPr>
                        <a: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rgbClr val="FF0000"/>
                          </a:solidFill>
                        </a:rPr>
                        <a:t>sets the integer value </a:t>
                      </a:r>
                      <a:r>
                        <a:rPr lang="en-US" sz="1600" dirty="0">
                          <a:solidFill>
                            <a:schemeClr val="tx1"/>
                          </a:solidFill>
                        </a:rPr>
                        <a:t>to the given </a:t>
                      </a:r>
                      <a:r>
                        <a:rPr lang="en-US" sz="1600" dirty="0">
                          <a:solidFill>
                            <a:srgbClr val="FF0000"/>
                          </a:solidFill>
                        </a:rPr>
                        <a:t>parameter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4922">
                <a:tc>
                  <a:txBody>
                    <a:bodyPr/>
                    <a:lstStyle/>
                    <a:p>
                      <a:pPr algn="l"/>
                      <a:r>
                        <a:rPr lang="en-US" sz="1600" dirty="0">
                          <a:solidFill>
                            <a:schemeClr val="tx1"/>
                          </a:solidFill>
                        </a:rPr>
                        <a:t>public void </a:t>
                      </a:r>
                      <a:r>
                        <a:rPr lang="en-US" sz="1600" dirty="0" err="1">
                          <a:solidFill>
                            <a:schemeClr val="tx1"/>
                          </a:solidFill>
                        </a:rPr>
                        <a:t>setString</a:t>
                      </a:r>
                      <a:r>
                        <a:rPr lang="en-US" sz="1600" dirty="0">
                          <a:solidFill>
                            <a:schemeClr val="tx1"/>
                          </a:solidFill>
                        </a:rPr>
                        <a:t>(</a:t>
                      </a:r>
                      <a:r>
                        <a:rPr lang="en-US" sz="1600" dirty="0" err="1">
                          <a:solidFill>
                            <a:schemeClr val="tx1"/>
                          </a:solidFill>
                        </a:rPr>
                        <a:t>int</a:t>
                      </a:r>
                      <a:r>
                        <a:rPr lang="en-US" sz="1600" dirty="0">
                          <a:solidFill>
                            <a:schemeClr val="tx1"/>
                          </a:solidFill>
                        </a:rPr>
                        <a:t> </a:t>
                      </a:r>
                      <a:r>
                        <a:rPr lang="en-US" sz="1600" dirty="0" err="1">
                          <a:solidFill>
                            <a:schemeClr val="tx1"/>
                          </a:solidFill>
                        </a:rPr>
                        <a:t>paramIndex</a:t>
                      </a:r>
                      <a:r>
                        <a:rPr lang="en-US" sz="1600" dirty="0">
                          <a:solidFill>
                            <a:schemeClr val="tx1"/>
                          </a:solidFill>
                        </a:rPr>
                        <a:t>, String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rgbClr val="FF0000"/>
                          </a:solidFill>
                        </a:rPr>
                        <a:t>sets the String value </a:t>
                      </a:r>
                      <a:r>
                        <a:rPr lang="en-US" sz="1600" dirty="0">
                          <a:solidFill>
                            <a:schemeClr val="tx1"/>
                          </a:solidFill>
                        </a:rPr>
                        <a:t>to the given </a:t>
                      </a:r>
                      <a:r>
                        <a:rPr lang="en-US" sz="1600" dirty="0">
                          <a:solidFill>
                            <a:srgbClr val="FF0000"/>
                          </a:solidFill>
                        </a:rPr>
                        <a:t>parameter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4922">
                <a:tc>
                  <a:txBody>
                    <a:bodyPr/>
                    <a:lstStyle/>
                    <a:p>
                      <a:pPr algn="l"/>
                      <a:r>
                        <a:rPr lang="en-US" sz="1600" dirty="0">
                          <a:solidFill>
                            <a:schemeClr val="tx1"/>
                          </a:solidFill>
                        </a:rPr>
                        <a:t>public void </a:t>
                      </a:r>
                      <a:r>
                        <a:rPr lang="en-US" sz="1600" dirty="0" err="1">
                          <a:solidFill>
                            <a:schemeClr val="tx1"/>
                          </a:solidFill>
                        </a:rPr>
                        <a:t>setFloat</a:t>
                      </a:r>
                      <a:r>
                        <a:rPr lang="en-US" sz="1600" dirty="0">
                          <a:solidFill>
                            <a:schemeClr val="tx1"/>
                          </a:solidFill>
                        </a:rPr>
                        <a:t>(</a:t>
                      </a:r>
                      <a:r>
                        <a:rPr lang="en-US" sz="1600" dirty="0" err="1">
                          <a:solidFill>
                            <a:schemeClr val="tx1"/>
                          </a:solidFill>
                        </a:rPr>
                        <a:t>int</a:t>
                      </a:r>
                      <a:r>
                        <a:rPr lang="en-US" sz="1600" dirty="0">
                          <a:solidFill>
                            <a:schemeClr val="tx1"/>
                          </a:solidFill>
                        </a:rPr>
                        <a:t> </a:t>
                      </a:r>
                      <a:r>
                        <a:rPr lang="en-US" sz="1600" dirty="0" err="1">
                          <a:solidFill>
                            <a:schemeClr val="tx1"/>
                          </a:solidFill>
                        </a:rPr>
                        <a:t>paramIndex</a:t>
                      </a:r>
                      <a:r>
                        <a:rPr lang="en-US" sz="1600" dirty="0">
                          <a:solidFill>
                            <a:schemeClr val="tx1"/>
                          </a:solidFill>
                        </a:rPr>
                        <a:t>, float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rgbClr val="FF0000"/>
                          </a:solidFill>
                        </a:rPr>
                        <a:t>sets the float value </a:t>
                      </a:r>
                      <a:r>
                        <a:rPr lang="en-US" sz="1600" dirty="0">
                          <a:solidFill>
                            <a:schemeClr val="tx1"/>
                          </a:solidFill>
                        </a:rPr>
                        <a:t>to the given </a:t>
                      </a:r>
                      <a:r>
                        <a:rPr lang="en-US" sz="1600" dirty="0">
                          <a:solidFill>
                            <a:srgbClr val="FF0000"/>
                          </a:solidFill>
                        </a:rPr>
                        <a:t>parameter index</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24922">
                <a:tc>
                  <a:txBody>
                    <a:bodyPr/>
                    <a:lstStyle/>
                    <a:p>
                      <a:pPr algn="l"/>
                      <a:r>
                        <a:rPr lang="en-US" sz="1600" dirty="0">
                          <a:solidFill>
                            <a:schemeClr val="tx1"/>
                          </a:solidFill>
                        </a:rPr>
                        <a:t>public void </a:t>
                      </a:r>
                      <a:r>
                        <a:rPr lang="en-US" sz="1600" dirty="0" err="1">
                          <a:solidFill>
                            <a:schemeClr val="tx1"/>
                          </a:solidFill>
                        </a:rPr>
                        <a:t>setDouble</a:t>
                      </a:r>
                      <a:r>
                        <a:rPr lang="en-US" sz="1600" dirty="0">
                          <a:solidFill>
                            <a:schemeClr val="tx1"/>
                          </a:solidFill>
                        </a:rPr>
                        <a:t>(</a:t>
                      </a:r>
                      <a:r>
                        <a:rPr lang="en-US" sz="1600" dirty="0" err="1">
                          <a:solidFill>
                            <a:schemeClr val="tx1"/>
                          </a:solidFill>
                        </a:rPr>
                        <a:t>int</a:t>
                      </a:r>
                      <a:r>
                        <a:rPr lang="en-US" sz="1600" dirty="0">
                          <a:solidFill>
                            <a:schemeClr val="tx1"/>
                          </a:solidFill>
                        </a:rPr>
                        <a:t> </a:t>
                      </a:r>
                      <a:r>
                        <a:rPr lang="en-US" sz="1600" dirty="0" err="1">
                          <a:solidFill>
                            <a:schemeClr val="tx1"/>
                          </a:solidFill>
                        </a:rPr>
                        <a:t>paramIndex</a:t>
                      </a:r>
                      <a:r>
                        <a:rPr lang="en-US" sz="1600" dirty="0">
                          <a:solidFill>
                            <a:schemeClr val="tx1"/>
                          </a:solidFill>
                        </a:rPr>
                        <a:t>, double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rgbClr val="FF0000"/>
                          </a:solidFill>
                        </a:rPr>
                        <a:t>sets the double value</a:t>
                      </a:r>
                      <a:r>
                        <a:rPr lang="en-US" sz="1600" dirty="0">
                          <a:solidFill>
                            <a:schemeClr val="tx1"/>
                          </a:solidFill>
                        </a:rPr>
                        <a:t> to the given </a:t>
                      </a:r>
                      <a:r>
                        <a:rPr lang="en-US" sz="1600" dirty="0">
                          <a:solidFill>
                            <a:srgbClr val="FF0000"/>
                          </a:solidFill>
                        </a:rPr>
                        <a:t>parameter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918613">
                <a:tc>
                  <a:txBody>
                    <a:bodyPr/>
                    <a:lstStyle/>
                    <a:p>
                      <a:pPr algn="l"/>
                      <a:r>
                        <a:rPr lang="en-US" sz="1600" dirty="0">
                          <a:solidFill>
                            <a:schemeClr val="tx1"/>
                          </a:solidFill>
                        </a:rPr>
                        <a:t>public </a:t>
                      </a:r>
                      <a:r>
                        <a:rPr lang="en-US" sz="1600" dirty="0" err="1">
                          <a:solidFill>
                            <a:schemeClr val="tx1"/>
                          </a:solidFill>
                        </a:rPr>
                        <a:t>int</a:t>
                      </a:r>
                      <a:r>
                        <a:rPr lang="en-US" sz="1600" dirty="0">
                          <a:solidFill>
                            <a:schemeClr val="tx1"/>
                          </a:solidFill>
                        </a:rPr>
                        <a:t> </a:t>
                      </a:r>
                      <a:r>
                        <a:rPr lang="en-US" sz="1600" dirty="0" err="1">
                          <a:solidFill>
                            <a:schemeClr val="tx1"/>
                          </a:solidFill>
                        </a:rPr>
                        <a:t>executeUpdate</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chemeClr val="tx1"/>
                          </a:solidFill>
                        </a:rPr>
                        <a:t>executes the query. It is used for </a:t>
                      </a:r>
                      <a:r>
                        <a:rPr lang="en-US" sz="1600" dirty="0">
                          <a:solidFill>
                            <a:srgbClr val="FF0000"/>
                          </a:solidFill>
                        </a:rPr>
                        <a:t>create, drop, insert, update, delete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918613">
                <a:tc>
                  <a:txBody>
                    <a:bodyPr/>
                    <a:lstStyle/>
                    <a:p>
                      <a:pPr algn="l"/>
                      <a:r>
                        <a:rPr lang="en-US" sz="1600" dirty="0">
                          <a:solidFill>
                            <a:schemeClr val="tx1"/>
                          </a:solidFill>
                        </a:rPr>
                        <a:t>public </a:t>
                      </a:r>
                      <a:r>
                        <a:rPr lang="en-US" sz="1600" dirty="0" err="1">
                          <a:solidFill>
                            <a:schemeClr val="tx1"/>
                          </a:solidFill>
                        </a:rPr>
                        <a:t>ResultSet</a:t>
                      </a:r>
                      <a:r>
                        <a:rPr lang="en-US" sz="1600" dirty="0">
                          <a:solidFill>
                            <a:schemeClr val="tx1"/>
                          </a:solidFill>
                        </a:rPr>
                        <a:t> </a:t>
                      </a:r>
                      <a:r>
                        <a:rPr lang="en-US" sz="1600" dirty="0" err="1">
                          <a:solidFill>
                            <a:schemeClr val="tx1"/>
                          </a:solidFill>
                        </a:rPr>
                        <a:t>executeQuery</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chemeClr val="tx1"/>
                          </a:solidFill>
                        </a:rPr>
                        <a:t>executes the select query. It </a:t>
                      </a:r>
                      <a:r>
                        <a:rPr lang="en-US" sz="1600" dirty="0">
                          <a:solidFill>
                            <a:srgbClr val="FF0000"/>
                          </a:solidFill>
                        </a:rPr>
                        <a:t>returns an instance of </a:t>
                      </a:r>
                      <a:r>
                        <a:rPr lang="en-US" sz="1600" dirty="0" err="1">
                          <a:solidFill>
                            <a:srgbClr val="FF0000"/>
                          </a:solidFill>
                        </a:rPr>
                        <a:t>ResultSet</a:t>
                      </a:r>
                      <a:r>
                        <a:rPr lang="en-US"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4" name="Picture 3">
            <a:extLst>
              <a:ext uri="{FF2B5EF4-FFF2-40B4-BE49-F238E27FC236}">
                <a16:creationId xmlns:a16="http://schemas.microsoft.com/office/drawing/2014/main" id="{87F31233-E96D-E9A4-AC27-E66EAAFD9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30975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951" y="707542"/>
            <a:ext cx="8911687" cy="1280890"/>
          </a:xfrm>
        </p:spPr>
        <p:txBody>
          <a:bodyPr/>
          <a:lstStyle/>
          <a:p>
            <a:r>
              <a:rPr lang="en-US" dirty="0" err="1"/>
              <a:t>ResultSetMetaData</a:t>
            </a:r>
            <a:r>
              <a:rPr lang="en-US" dirty="0"/>
              <a:t> Interface</a:t>
            </a:r>
            <a:r>
              <a:rPr lang="en-US" b="1" dirty="0"/>
              <a:t>	</a:t>
            </a:r>
            <a:endParaRPr lang="en-US" dirty="0"/>
          </a:p>
        </p:txBody>
      </p:sp>
      <p:sp>
        <p:nvSpPr>
          <p:cNvPr id="3" name="Content Placeholder 2"/>
          <p:cNvSpPr>
            <a:spLocks noGrp="1"/>
          </p:cNvSpPr>
          <p:nvPr>
            <p:ph idx="1"/>
          </p:nvPr>
        </p:nvSpPr>
        <p:spPr>
          <a:xfrm>
            <a:off x="1073272" y="1988432"/>
            <a:ext cx="8915400" cy="4523077"/>
          </a:xfrm>
        </p:spPr>
        <p:txBody>
          <a:bodyPr>
            <a:normAutofit/>
          </a:bodyPr>
          <a:lstStyle/>
          <a:p>
            <a:pPr algn="just"/>
            <a:r>
              <a:rPr lang="en-US" dirty="0"/>
              <a:t>The metadata means data about data i.e. we can </a:t>
            </a:r>
            <a:r>
              <a:rPr lang="en-US" dirty="0">
                <a:solidFill>
                  <a:srgbClr val="FF0000"/>
                </a:solidFill>
              </a:rPr>
              <a:t>get further information from the data.</a:t>
            </a:r>
          </a:p>
          <a:p>
            <a:pPr algn="just"/>
            <a:r>
              <a:rPr lang="en-US" dirty="0"/>
              <a:t>If you have to get metadata of a table like </a:t>
            </a:r>
            <a:r>
              <a:rPr lang="en-US" dirty="0">
                <a:solidFill>
                  <a:srgbClr val="FF0000"/>
                </a:solidFill>
              </a:rPr>
              <a:t>total number of column, column name, column type etc. </a:t>
            </a:r>
          </a:p>
          <a:p>
            <a:pPr algn="just"/>
            <a:r>
              <a:rPr lang="en-US" dirty="0" err="1"/>
              <a:t>ResultSetMetaData</a:t>
            </a:r>
            <a:r>
              <a:rPr lang="en-US" dirty="0"/>
              <a:t> interface is useful because it </a:t>
            </a:r>
            <a:r>
              <a:rPr lang="en-US" dirty="0">
                <a:solidFill>
                  <a:srgbClr val="FF0000"/>
                </a:solidFill>
              </a:rPr>
              <a:t>provides methods to get metadata from the </a:t>
            </a:r>
            <a:r>
              <a:rPr lang="en-US" dirty="0" err="1">
                <a:solidFill>
                  <a:srgbClr val="FF0000"/>
                </a:solidFill>
              </a:rPr>
              <a:t>ResultSet</a:t>
            </a:r>
            <a:r>
              <a:rPr lang="en-US" dirty="0">
                <a:solidFill>
                  <a:srgbClr val="FF0000"/>
                </a:solidFill>
              </a:rPr>
              <a:t> object. </a:t>
            </a:r>
          </a:p>
          <a:p>
            <a:pPr algn="just"/>
            <a:r>
              <a:rPr lang="en-US" b="1" dirty="0"/>
              <a:t>How to get the object of </a:t>
            </a:r>
            <a:r>
              <a:rPr lang="en-US" b="1" dirty="0" err="1"/>
              <a:t>ResultSetMetaData</a:t>
            </a:r>
            <a:r>
              <a:rPr lang="en-US" b="1" dirty="0"/>
              <a:t>:</a:t>
            </a:r>
          </a:p>
          <a:p>
            <a:pPr algn="just"/>
            <a:r>
              <a:rPr lang="en-US" dirty="0"/>
              <a:t>The </a:t>
            </a:r>
            <a:r>
              <a:rPr lang="en-US" dirty="0" err="1">
                <a:solidFill>
                  <a:srgbClr val="FF0000"/>
                </a:solidFill>
              </a:rPr>
              <a:t>getMetaData</a:t>
            </a:r>
            <a:r>
              <a:rPr lang="en-US" dirty="0">
                <a:solidFill>
                  <a:srgbClr val="FF0000"/>
                </a:solidFill>
              </a:rPr>
              <a:t>() </a:t>
            </a:r>
            <a:r>
              <a:rPr lang="en-US" dirty="0"/>
              <a:t>method of </a:t>
            </a:r>
            <a:r>
              <a:rPr lang="en-US" dirty="0" err="1"/>
              <a:t>ResultSet</a:t>
            </a:r>
            <a:r>
              <a:rPr lang="en-US" dirty="0"/>
              <a:t> interface returns the object of </a:t>
            </a:r>
            <a:r>
              <a:rPr lang="en-US" dirty="0" err="1"/>
              <a:t>ResultSetMetaData</a:t>
            </a:r>
            <a:r>
              <a:rPr lang="en-US" dirty="0"/>
              <a:t>. </a:t>
            </a:r>
          </a:p>
          <a:p>
            <a:pPr algn="just"/>
            <a:r>
              <a:rPr lang="en-US" dirty="0"/>
              <a:t>Syntax</a:t>
            </a:r>
          </a:p>
          <a:p>
            <a:pPr marL="0" indent="0" algn="ctr">
              <a:buNone/>
            </a:pPr>
            <a:r>
              <a:rPr lang="en-US" dirty="0"/>
              <a:t>public </a:t>
            </a:r>
            <a:r>
              <a:rPr lang="en-US" dirty="0" err="1"/>
              <a:t>ResultSetMetaData</a:t>
            </a:r>
            <a:r>
              <a:rPr lang="en-US" dirty="0"/>
              <a:t> </a:t>
            </a:r>
            <a:r>
              <a:rPr lang="en-US" dirty="0" err="1"/>
              <a:t>getMetaData</a:t>
            </a:r>
            <a:r>
              <a:rPr lang="en-US" dirty="0"/>
              <a:t>()throws </a:t>
            </a:r>
            <a:r>
              <a:rPr lang="en-US" dirty="0" err="1"/>
              <a:t>SQLException</a:t>
            </a:r>
            <a:r>
              <a:rPr lang="en-US" dirty="0"/>
              <a:t>  </a:t>
            </a:r>
          </a:p>
          <a:p>
            <a:pPr algn="just"/>
            <a:endParaRPr lang="en-US" dirty="0"/>
          </a:p>
        </p:txBody>
      </p:sp>
      <p:pic>
        <p:nvPicPr>
          <p:cNvPr id="4" name="Picture 3">
            <a:extLst>
              <a:ext uri="{FF2B5EF4-FFF2-40B4-BE49-F238E27FC236}">
                <a16:creationId xmlns:a16="http://schemas.microsoft.com/office/drawing/2014/main" id="{BEBE14F7-6D77-7FE2-E3D9-39EC584D7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56826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374" y="663262"/>
            <a:ext cx="8911687" cy="1280890"/>
          </a:xfrm>
        </p:spPr>
        <p:txBody>
          <a:bodyPr>
            <a:normAutofit/>
          </a:bodyPr>
          <a:lstStyle/>
          <a:p>
            <a:r>
              <a:rPr lang="en-US" sz="4200" dirty="0"/>
              <a:t>Methods of </a:t>
            </a:r>
            <a:r>
              <a:rPr lang="en-US" sz="4200" dirty="0" err="1"/>
              <a:t>ResultSetMetaData</a:t>
            </a:r>
            <a:r>
              <a:rPr lang="en-US" sz="4200" dirty="0"/>
              <a:t> interface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862143"/>
              </p:ext>
            </p:extLst>
          </p:nvPr>
        </p:nvGraphicFramePr>
        <p:xfrm>
          <a:off x="1094092" y="2112649"/>
          <a:ext cx="9650108" cy="4386889"/>
        </p:xfrm>
        <a:graphic>
          <a:graphicData uri="http://schemas.openxmlformats.org/drawingml/2006/table">
            <a:tbl>
              <a:tblPr/>
              <a:tblGrid>
                <a:gridCol w="4825054">
                  <a:extLst>
                    <a:ext uri="{9D8B030D-6E8A-4147-A177-3AD203B41FA5}">
                      <a16:colId xmlns:a16="http://schemas.microsoft.com/office/drawing/2014/main" val="20000"/>
                    </a:ext>
                  </a:extLst>
                </a:gridCol>
                <a:gridCol w="4825054">
                  <a:extLst>
                    <a:ext uri="{9D8B030D-6E8A-4147-A177-3AD203B41FA5}">
                      <a16:colId xmlns:a16="http://schemas.microsoft.com/office/drawing/2014/main" val="20001"/>
                    </a:ext>
                  </a:extLst>
                </a:gridCol>
              </a:tblGrid>
              <a:tr h="548361">
                <a:tc>
                  <a:txBody>
                    <a:bodyPr/>
                    <a:lstStyle/>
                    <a:p>
                      <a:r>
                        <a:rPr lang="en-US" sz="1600" b="1" dirty="0"/>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959632">
                <a:tc>
                  <a:txBody>
                    <a:bodyPr/>
                    <a:lstStyle/>
                    <a:p>
                      <a:r>
                        <a:rPr lang="en-US" sz="1600" dirty="0"/>
                        <a:t>public </a:t>
                      </a:r>
                      <a:r>
                        <a:rPr lang="en-US" sz="1600" dirty="0" err="1"/>
                        <a:t>int</a:t>
                      </a:r>
                      <a:r>
                        <a:rPr lang="en-US" sz="1600" dirty="0"/>
                        <a:t> </a:t>
                      </a:r>
                      <a:r>
                        <a:rPr lang="en-US" sz="1600" dirty="0" err="1"/>
                        <a:t>getColumnCount</a:t>
                      </a:r>
                      <a:r>
                        <a:rPr lang="en-US" sz="1600" dirty="0"/>
                        <a:t>()throws </a:t>
                      </a:r>
                      <a:r>
                        <a:rPr lang="en-US" sz="1600" dirty="0" err="1"/>
                        <a:t>SQLException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it </a:t>
                      </a:r>
                      <a:r>
                        <a:rPr lang="en-US" sz="1600" dirty="0">
                          <a:solidFill>
                            <a:srgbClr val="FF0000"/>
                          </a:solidFill>
                        </a:rPr>
                        <a:t>returns the total number of columns </a:t>
                      </a:r>
                      <a:r>
                        <a:rPr lang="en-US" sz="1600" dirty="0"/>
                        <a:t>in the </a:t>
                      </a:r>
                      <a:r>
                        <a:rPr lang="en-US" sz="1600" dirty="0" err="1"/>
                        <a:t>ResultSet</a:t>
                      </a:r>
                      <a:r>
                        <a:rPr lang="en-US" sz="1600" dirty="0"/>
                        <a:t>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59632">
                <a:tc>
                  <a:txBody>
                    <a:bodyPr/>
                    <a:lstStyle/>
                    <a:p>
                      <a:r>
                        <a:rPr lang="en-US" sz="1600" dirty="0"/>
                        <a:t>public String </a:t>
                      </a:r>
                      <a:r>
                        <a:rPr lang="en-US" sz="1600" dirty="0" err="1"/>
                        <a:t>getColumnName</a:t>
                      </a:r>
                      <a:r>
                        <a:rPr lang="en-US" sz="1600" dirty="0"/>
                        <a:t>(</a:t>
                      </a:r>
                      <a:r>
                        <a:rPr lang="en-US" sz="1600" dirty="0" err="1"/>
                        <a:t>int</a:t>
                      </a:r>
                      <a:r>
                        <a:rPr lang="en-US" sz="1600" dirty="0"/>
                        <a:t> index)throws </a:t>
                      </a:r>
                      <a:r>
                        <a:rPr lang="en-US" sz="1600" dirty="0" err="1"/>
                        <a:t>SQLException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it </a:t>
                      </a:r>
                      <a:r>
                        <a:rPr lang="en-US" sz="1600" dirty="0">
                          <a:solidFill>
                            <a:srgbClr val="FF0000"/>
                          </a:solidFill>
                        </a:rPr>
                        <a:t>returns the column name of the specified column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59632">
                <a:tc>
                  <a:txBody>
                    <a:bodyPr/>
                    <a:lstStyle/>
                    <a:p>
                      <a:r>
                        <a:rPr lang="en-US" sz="1600" dirty="0"/>
                        <a:t>public String </a:t>
                      </a:r>
                      <a:r>
                        <a:rPr lang="en-US" sz="1600" dirty="0" err="1"/>
                        <a:t>getColumnTypeName</a:t>
                      </a:r>
                      <a:r>
                        <a:rPr lang="en-US" sz="1600" dirty="0"/>
                        <a:t>(</a:t>
                      </a:r>
                      <a:r>
                        <a:rPr lang="en-US" sz="1600" dirty="0" err="1"/>
                        <a:t>int</a:t>
                      </a:r>
                      <a:r>
                        <a:rPr lang="en-US" sz="1600" dirty="0"/>
                        <a:t> index)throws </a:t>
                      </a:r>
                      <a:r>
                        <a:rPr lang="en-US" sz="1600" dirty="0" err="1"/>
                        <a:t>SQLException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it </a:t>
                      </a:r>
                      <a:r>
                        <a:rPr lang="en-US" sz="1600" dirty="0">
                          <a:solidFill>
                            <a:srgbClr val="FF0000"/>
                          </a:solidFill>
                        </a:rPr>
                        <a:t>returns the column type name for the specified index</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9632">
                <a:tc>
                  <a:txBody>
                    <a:bodyPr/>
                    <a:lstStyle/>
                    <a:p>
                      <a:r>
                        <a:rPr lang="en-US" sz="1600" dirty="0"/>
                        <a:t>public String </a:t>
                      </a:r>
                      <a:r>
                        <a:rPr lang="en-US" sz="1600" dirty="0" err="1"/>
                        <a:t>getTableName</a:t>
                      </a:r>
                      <a:r>
                        <a:rPr lang="en-US" sz="1600" dirty="0"/>
                        <a:t>(int index)throws </a:t>
                      </a:r>
                      <a:r>
                        <a:rPr lang="en-US" sz="1600" dirty="0" err="1"/>
                        <a:t>SQLException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it </a:t>
                      </a:r>
                      <a:r>
                        <a:rPr lang="en-US" sz="1600" dirty="0">
                          <a:solidFill>
                            <a:srgbClr val="FF0000"/>
                          </a:solidFill>
                        </a:rPr>
                        <a:t>returns the table name for the specified column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5" name="Picture 4">
            <a:extLst>
              <a:ext uri="{FF2B5EF4-FFF2-40B4-BE49-F238E27FC236}">
                <a16:creationId xmlns:a16="http://schemas.microsoft.com/office/drawing/2014/main" id="{E70A686D-B3BC-B0A7-D3C0-0C296B118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9115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1DD0-3FE8-0A10-57C8-BA8D9459750F}"/>
              </a:ext>
            </a:extLst>
          </p:cNvPr>
          <p:cNvSpPr>
            <a:spLocks noGrp="1"/>
          </p:cNvSpPr>
          <p:nvPr>
            <p:ph type="title"/>
          </p:nvPr>
        </p:nvSpPr>
        <p:spPr/>
        <p:txBody>
          <a:bodyPr/>
          <a:lstStyle/>
          <a:p>
            <a:r>
              <a:rPr lang="en-IN" dirty="0"/>
              <a:t>Review Question ( Object)</a:t>
            </a:r>
          </a:p>
        </p:txBody>
      </p:sp>
      <p:sp>
        <p:nvSpPr>
          <p:cNvPr id="3" name="Content Placeholder 2">
            <a:extLst>
              <a:ext uri="{FF2B5EF4-FFF2-40B4-BE49-F238E27FC236}">
                <a16:creationId xmlns:a16="http://schemas.microsoft.com/office/drawing/2014/main" id="{F97E69D7-72BB-3D3C-0A9E-9CF4C014A966}"/>
              </a:ext>
            </a:extLst>
          </p:cNvPr>
          <p:cNvSpPr>
            <a:spLocks noGrp="1"/>
          </p:cNvSpPr>
          <p:nvPr>
            <p:ph idx="1"/>
          </p:nvPr>
        </p:nvSpPr>
        <p:spPr/>
        <p:txBody>
          <a:bodyPr>
            <a:normAutofit fontScale="77500" lnSpcReduction="20000"/>
          </a:bodyPr>
          <a:lstStyle/>
          <a:p>
            <a:r>
              <a:rPr lang="en-GB" dirty="0"/>
              <a:t>Given that Thing is a class, how many objects and how many reference variables are</a:t>
            </a:r>
          </a:p>
          <a:p>
            <a:r>
              <a:rPr lang="en-GB" dirty="0"/>
              <a:t>created by the following code?</a:t>
            </a:r>
          </a:p>
          <a:p>
            <a:r>
              <a:rPr lang="en-GB" dirty="0"/>
              <a:t>Thing item, stuff;</a:t>
            </a:r>
          </a:p>
          <a:p>
            <a:r>
              <a:rPr lang="en-GB" dirty="0"/>
              <a:t>item = new Thing();</a:t>
            </a:r>
          </a:p>
          <a:p>
            <a:r>
              <a:rPr lang="en-GB" dirty="0"/>
              <a:t>Thing entity = new Thing();</a:t>
            </a:r>
          </a:p>
          <a:p>
            <a:r>
              <a:rPr lang="en-GB" dirty="0"/>
              <a:t>(a) One object is created.</a:t>
            </a:r>
          </a:p>
          <a:p>
            <a:r>
              <a:rPr lang="en-GB" dirty="0"/>
              <a:t>(b) Two objects are created.</a:t>
            </a:r>
          </a:p>
          <a:p>
            <a:r>
              <a:rPr lang="en-GB" dirty="0"/>
              <a:t>(c) Three objects are created.</a:t>
            </a:r>
          </a:p>
          <a:p>
            <a:r>
              <a:rPr lang="en-GB" dirty="0"/>
              <a:t>(d) One reference variable is created.</a:t>
            </a:r>
          </a:p>
          <a:p>
            <a:r>
              <a:rPr lang="en-GB" dirty="0"/>
              <a:t>(e) Two reference variables are created.</a:t>
            </a:r>
          </a:p>
          <a:p>
            <a:r>
              <a:rPr lang="en-GB" dirty="0"/>
              <a:t>(f) Three reference variables are created.</a:t>
            </a:r>
          </a:p>
          <a:p>
            <a:endParaRPr lang="en-IN" dirty="0"/>
          </a:p>
        </p:txBody>
      </p:sp>
      <p:sp>
        <p:nvSpPr>
          <p:cNvPr id="4" name="Arrow: Left 3">
            <a:extLst>
              <a:ext uri="{FF2B5EF4-FFF2-40B4-BE49-F238E27FC236}">
                <a16:creationId xmlns:a16="http://schemas.microsoft.com/office/drawing/2014/main" id="{724BBF28-04AB-AEE4-915E-40B9B9F6E658}"/>
              </a:ext>
            </a:extLst>
          </p:cNvPr>
          <p:cNvSpPr/>
          <p:nvPr/>
        </p:nvSpPr>
        <p:spPr>
          <a:xfrm>
            <a:off x="3727938" y="4492869"/>
            <a:ext cx="316524" cy="2198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Left 4">
            <a:extLst>
              <a:ext uri="{FF2B5EF4-FFF2-40B4-BE49-F238E27FC236}">
                <a16:creationId xmlns:a16="http://schemas.microsoft.com/office/drawing/2014/main" id="{9E9D1C00-25FC-D4D5-8725-F32EFCB38F51}"/>
              </a:ext>
            </a:extLst>
          </p:cNvPr>
          <p:cNvSpPr/>
          <p:nvPr/>
        </p:nvSpPr>
        <p:spPr>
          <a:xfrm>
            <a:off x="4882661" y="5867400"/>
            <a:ext cx="316524" cy="2198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88B2345C-B601-DC0F-E8A9-FFC417CF2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02503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885" y="725354"/>
            <a:ext cx="8911687" cy="1280890"/>
          </a:xfrm>
        </p:spPr>
        <p:txBody>
          <a:bodyPr/>
          <a:lstStyle/>
          <a:p>
            <a:r>
              <a:rPr lang="en-US" dirty="0" err="1"/>
              <a:t>DatabaseMetaData</a:t>
            </a:r>
            <a:r>
              <a:rPr lang="en-US" dirty="0"/>
              <a:t> interface</a:t>
            </a:r>
          </a:p>
        </p:txBody>
      </p:sp>
      <p:sp>
        <p:nvSpPr>
          <p:cNvPr id="3" name="Content Placeholder 2"/>
          <p:cNvSpPr>
            <a:spLocks noGrp="1"/>
          </p:cNvSpPr>
          <p:nvPr>
            <p:ph idx="1"/>
          </p:nvPr>
        </p:nvSpPr>
        <p:spPr>
          <a:xfrm>
            <a:off x="1027885" y="2205647"/>
            <a:ext cx="8915400" cy="3777622"/>
          </a:xfrm>
        </p:spPr>
        <p:txBody>
          <a:bodyPr>
            <a:normAutofit fontScale="92500" lnSpcReduction="10000"/>
          </a:bodyPr>
          <a:lstStyle/>
          <a:p>
            <a:pPr algn="just"/>
            <a:r>
              <a:rPr lang="en-US" dirty="0" err="1"/>
              <a:t>DatabaseMetaData</a:t>
            </a:r>
            <a:r>
              <a:rPr lang="en-US" dirty="0"/>
              <a:t> interface provides </a:t>
            </a:r>
            <a:r>
              <a:rPr lang="en-US" dirty="0">
                <a:solidFill>
                  <a:srgbClr val="FF0000"/>
                </a:solidFill>
              </a:rPr>
              <a:t>methods to get meta data of a database </a:t>
            </a:r>
            <a:r>
              <a:rPr lang="en-US" dirty="0"/>
              <a:t>such as </a:t>
            </a:r>
            <a:r>
              <a:rPr lang="en-US" dirty="0">
                <a:solidFill>
                  <a:srgbClr val="FF0000"/>
                </a:solidFill>
              </a:rPr>
              <a:t>database product name, database product version, driver name, name of total number of tables, name of total number of views etc. </a:t>
            </a:r>
          </a:p>
          <a:p>
            <a:pPr algn="just"/>
            <a:r>
              <a:rPr lang="en-US" b="1" dirty="0"/>
              <a:t>How to get the object of </a:t>
            </a:r>
            <a:r>
              <a:rPr lang="en-US" b="1" dirty="0" err="1"/>
              <a:t>DatabaseMetaData</a:t>
            </a:r>
            <a:r>
              <a:rPr lang="en-US" b="1" dirty="0"/>
              <a:t>:</a:t>
            </a:r>
          </a:p>
          <a:p>
            <a:pPr algn="just"/>
            <a:r>
              <a:rPr lang="en-US" dirty="0"/>
              <a:t>The </a:t>
            </a:r>
            <a:r>
              <a:rPr lang="en-US" dirty="0" err="1"/>
              <a:t>getMetaData</a:t>
            </a:r>
            <a:r>
              <a:rPr lang="en-US" dirty="0"/>
              <a:t>() method of Connection interface returns the object of </a:t>
            </a:r>
            <a:r>
              <a:rPr lang="en-US" dirty="0" err="1"/>
              <a:t>DatabaseMetaData</a:t>
            </a:r>
            <a:r>
              <a:rPr lang="en-US" dirty="0"/>
              <a:t>.</a:t>
            </a:r>
          </a:p>
          <a:p>
            <a:pPr algn="just"/>
            <a:r>
              <a:rPr lang="en-US" dirty="0"/>
              <a:t>Syntax</a:t>
            </a:r>
          </a:p>
          <a:p>
            <a:pPr marL="0" indent="0" algn="just">
              <a:buNone/>
            </a:pPr>
            <a:r>
              <a:rPr lang="en-US" dirty="0"/>
              <a:t>public </a:t>
            </a:r>
            <a:r>
              <a:rPr lang="en-US" dirty="0" err="1"/>
              <a:t>DatabaseMetaData</a:t>
            </a:r>
            <a:r>
              <a:rPr lang="en-US" dirty="0"/>
              <a:t> </a:t>
            </a:r>
            <a:r>
              <a:rPr lang="en-US" dirty="0" err="1"/>
              <a:t>getMetaData</a:t>
            </a:r>
            <a:r>
              <a:rPr lang="en-US" dirty="0"/>
              <a:t>()throws </a:t>
            </a:r>
            <a:r>
              <a:rPr lang="en-US" dirty="0" err="1"/>
              <a:t>SQLException</a:t>
            </a:r>
            <a:r>
              <a:rPr lang="en-US" dirty="0"/>
              <a:t> </a:t>
            </a:r>
          </a:p>
          <a:p>
            <a:pPr algn="just"/>
            <a:r>
              <a:rPr lang="en-US" dirty="0"/>
              <a:t>Example</a:t>
            </a:r>
          </a:p>
          <a:p>
            <a:pPr marL="0" indent="0" algn="ctr">
              <a:buNone/>
            </a:pPr>
            <a:r>
              <a:rPr lang="en-US" dirty="0" err="1">
                <a:solidFill>
                  <a:srgbClr val="FF0000"/>
                </a:solidFill>
              </a:rPr>
              <a:t>DatabaseMetaData</a:t>
            </a:r>
            <a:r>
              <a:rPr lang="en-US" dirty="0">
                <a:solidFill>
                  <a:srgbClr val="FF0000"/>
                </a:solidFill>
              </a:rPr>
              <a:t> </a:t>
            </a:r>
            <a:r>
              <a:rPr lang="en-US" dirty="0" err="1">
                <a:solidFill>
                  <a:srgbClr val="FF0000"/>
                </a:solidFill>
              </a:rPr>
              <a:t>dbmb</a:t>
            </a:r>
            <a:r>
              <a:rPr lang="en-US" dirty="0">
                <a:solidFill>
                  <a:srgbClr val="FF0000"/>
                </a:solidFill>
              </a:rPr>
              <a:t>=</a:t>
            </a:r>
            <a:r>
              <a:rPr lang="en-US" dirty="0" err="1">
                <a:solidFill>
                  <a:srgbClr val="FF0000"/>
                </a:solidFill>
              </a:rPr>
              <a:t>con.getMetaData</a:t>
            </a:r>
            <a:r>
              <a:rPr lang="en-US" dirty="0">
                <a:solidFill>
                  <a:srgbClr val="FF0000"/>
                </a:solidFill>
              </a:rPr>
              <a:t>();</a:t>
            </a:r>
          </a:p>
        </p:txBody>
      </p:sp>
      <p:pic>
        <p:nvPicPr>
          <p:cNvPr id="4" name="Picture 3">
            <a:extLst>
              <a:ext uri="{FF2B5EF4-FFF2-40B4-BE49-F238E27FC236}">
                <a16:creationId xmlns:a16="http://schemas.microsoft.com/office/drawing/2014/main" id="{48DAC6E0-6F68-0F8F-4DFB-D45C933E9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59740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211" y="619644"/>
            <a:ext cx="10515600" cy="1325563"/>
          </a:xfrm>
        </p:spPr>
        <p:txBody>
          <a:bodyPr>
            <a:normAutofit/>
          </a:bodyPr>
          <a:lstStyle/>
          <a:p>
            <a:r>
              <a:rPr lang="en-US" sz="3200" dirty="0"/>
              <a:t>Methods of </a:t>
            </a:r>
            <a:r>
              <a:rPr lang="en-US" sz="3200" dirty="0" err="1"/>
              <a:t>DatabaseMetaData</a:t>
            </a:r>
            <a:r>
              <a:rPr lang="en-US" sz="3200" dirty="0"/>
              <a:t> interface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7595053"/>
              </p:ext>
            </p:extLst>
          </p:nvPr>
        </p:nvGraphicFramePr>
        <p:xfrm>
          <a:off x="1325040" y="1488396"/>
          <a:ext cx="9849466" cy="5251401"/>
        </p:xfrm>
        <a:graphic>
          <a:graphicData uri="http://schemas.openxmlformats.org/drawingml/2006/table">
            <a:tbl>
              <a:tblPr firstRow="1" bandRow="1">
                <a:tableStyleId>{5C22544A-7EE6-4342-B048-85BDC9FD1C3A}</a:tableStyleId>
              </a:tblPr>
              <a:tblGrid>
                <a:gridCol w="4924733">
                  <a:extLst>
                    <a:ext uri="{9D8B030D-6E8A-4147-A177-3AD203B41FA5}">
                      <a16:colId xmlns:a16="http://schemas.microsoft.com/office/drawing/2014/main" val="20000"/>
                    </a:ext>
                  </a:extLst>
                </a:gridCol>
                <a:gridCol w="4924733">
                  <a:extLst>
                    <a:ext uri="{9D8B030D-6E8A-4147-A177-3AD203B41FA5}">
                      <a16:colId xmlns:a16="http://schemas.microsoft.com/office/drawing/2014/main" val="20001"/>
                    </a:ext>
                  </a:extLst>
                </a:gridCol>
              </a:tblGrid>
              <a:tr h="529492">
                <a:tc>
                  <a:txBody>
                    <a:bodyPr/>
                    <a:lstStyle/>
                    <a:p>
                      <a:r>
                        <a:rPr lang="en-US" sz="1400" dirty="0"/>
                        <a:t>Methods </a:t>
                      </a:r>
                    </a:p>
                  </a:txBody>
                  <a:tcPr/>
                </a:tc>
                <a:tc>
                  <a:txBody>
                    <a:bodyPr/>
                    <a:lstStyle/>
                    <a:p>
                      <a:r>
                        <a:rPr lang="en-US" sz="1400" dirty="0"/>
                        <a:t>Description </a:t>
                      </a:r>
                    </a:p>
                  </a:txBody>
                  <a:tcPr/>
                </a:tc>
                <a:extLst>
                  <a:ext uri="{0D108BD9-81ED-4DB2-BD59-A6C34878D82A}">
                    <a16:rowId xmlns:a16="http://schemas.microsoft.com/office/drawing/2014/main" val="10000"/>
                  </a:ext>
                </a:extLst>
              </a:tr>
              <a:tr h="529492">
                <a:tc>
                  <a:txBody>
                    <a:bodyPr/>
                    <a:lstStyle/>
                    <a:p>
                      <a:r>
                        <a:rPr lang="en-US" sz="1400" b="1" dirty="0"/>
                        <a:t>public String </a:t>
                      </a:r>
                      <a:r>
                        <a:rPr lang="en-US" sz="1400" b="1" dirty="0" err="1"/>
                        <a:t>getDriverName</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name of the JDBC driver.</a:t>
                      </a:r>
                    </a:p>
                  </a:txBody>
                  <a:tcPr/>
                </a:tc>
                <a:extLst>
                  <a:ext uri="{0D108BD9-81ED-4DB2-BD59-A6C34878D82A}">
                    <a16:rowId xmlns:a16="http://schemas.microsoft.com/office/drawing/2014/main" val="10001"/>
                  </a:ext>
                </a:extLst>
              </a:tr>
              <a:tr h="529492">
                <a:tc>
                  <a:txBody>
                    <a:bodyPr/>
                    <a:lstStyle/>
                    <a:p>
                      <a:r>
                        <a:rPr lang="en-US" sz="1400" b="1" dirty="0"/>
                        <a:t>public String </a:t>
                      </a:r>
                      <a:r>
                        <a:rPr lang="en-US" sz="1400" b="1" dirty="0" err="1"/>
                        <a:t>getDriverVersion</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version number of the JDBC driver.</a:t>
                      </a:r>
                    </a:p>
                  </a:txBody>
                  <a:tcPr/>
                </a:tc>
                <a:extLst>
                  <a:ext uri="{0D108BD9-81ED-4DB2-BD59-A6C34878D82A}">
                    <a16:rowId xmlns:a16="http://schemas.microsoft.com/office/drawing/2014/main" val="10002"/>
                  </a:ext>
                </a:extLst>
              </a:tr>
              <a:tr h="529492">
                <a:tc>
                  <a:txBody>
                    <a:bodyPr/>
                    <a:lstStyle/>
                    <a:p>
                      <a:r>
                        <a:rPr lang="en-US" sz="1400" b="1" dirty="0"/>
                        <a:t>public String </a:t>
                      </a:r>
                      <a:r>
                        <a:rPr lang="en-US" sz="1400" b="1" dirty="0" err="1"/>
                        <a:t>getUserName</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username of the database</a:t>
                      </a:r>
                      <a:r>
                        <a:rPr lang="en-US" sz="1400" dirty="0"/>
                        <a:t>.</a:t>
                      </a:r>
                    </a:p>
                  </a:txBody>
                  <a:tcPr/>
                </a:tc>
                <a:extLst>
                  <a:ext uri="{0D108BD9-81ED-4DB2-BD59-A6C34878D82A}">
                    <a16:rowId xmlns:a16="http://schemas.microsoft.com/office/drawing/2014/main" val="10003"/>
                  </a:ext>
                </a:extLst>
              </a:tr>
              <a:tr h="913918">
                <a:tc>
                  <a:txBody>
                    <a:bodyPr/>
                    <a:lstStyle/>
                    <a:p>
                      <a:r>
                        <a:rPr lang="en-US" sz="1400" b="1" dirty="0"/>
                        <a:t>public String </a:t>
                      </a:r>
                      <a:r>
                        <a:rPr lang="en-US" sz="1400" b="1" dirty="0" err="1"/>
                        <a:t>getDatabaseProductName</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product name of the database.</a:t>
                      </a:r>
                    </a:p>
                  </a:txBody>
                  <a:tcPr/>
                </a:tc>
                <a:extLst>
                  <a:ext uri="{0D108BD9-81ED-4DB2-BD59-A6C34878D82A}">
                    <a16:rowId xmlns:a16="http://schemas.microsoft.com/office/drawing/2014/main" val="10004"/>
                  </a:ext>
                </a:extLst>
              </a:tr>
              <a:tr h="913918">
                <a:tc>
                  <a:txBody>
                    <a:bodyPr/>
                    <a:lstStyle/>
                    <a:p>
                      <a:r>
                        <a:rPr lang="en-US" sz="1400" b="1" dirty="0"/>
                        <a:t>public String </a:t>
                      </a:r>
                      <a:r>
                        <a:rPr lang="en-US" sz="1400" b="1" dirty="0" err="1"/>
                        <a:t>getDatabaseProductVersion</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product version of the database.</a:t>
                      </a:r>
                    </a:p>
                  </a:txBody>
                  <a:tcPr/>
                </a:tc>
                <a:extLst>
                  <a:ext uri="{0D108BD9-81ED-4DB2-BD59-A6C34878D82A}">
                    <a16:rowId xmlns:a16="http://schemas.microsoft.com/office/drawing/2014/main" val="10005"/>
                  </a:ext>
                </a:extLst>
              </a:tr>
              <a:tr h="1305597">
                <a:tc>
                  <a:txBody>
                    <a:bodyPr/>
                    <a:lstStyle/>
                    <a:p>
                      <a:r>
                        <a:rPr lang="en-US" sz="1400" b="1" dirty="0"/>
                        <a:t>public </a:t>
                      </a:r>
                      <a:r>
                        <a:rPr lang="en-US" sz="1400" b="1" dirty="0" err="1"/>
                        <a:t>ResultSet</a:t>
                      </a:r>
                      <a:r>
                        <a:rPr lang="en-US" sz="1400" b="1" dirty="0"/>
                        <a:t> </a:t>
                      </a:r>
                      <a:r>
                        <a:rPr lang="en-US" sz="1400" b="1" dirty="0" err="1"/>
                        <a:t>getTables</a:t>
                      </a:r>
                      <a:r>
                        <a:rPr lang="en-US" sz="1400" b="1" dirty="0"/>
                        <a:t>(String catalog, String </a:t>
                      </a:r>
                      <a:r>
                        <a:rPr lang="en-US" sz="1400" b="1" dirty="0" err="1"/>
                        <a:t>schemaPattern</a:t>
                      </a:r>
                      <a:r>
                        <a:rPr lang="en-US" sz="1400" b="1" dirty="0"/>
                        <a:t>, String </a:t>
                      </a:r>
                      <a:r>
                        <a:rPr lang="en-US" sz="1400" b="1" dirty="0" err="1"/>
                        <a:t>tableNamePattern</a:t>
                      </a:r>
                      <a:r>
                        <a:rPr lang="en-US" sz="1400" b="1" dirty="0"/>
                        <a:t>, String[] types)throws </a:t>
                      </a:r>
                      <a:r>
                        <a:rPr lang="en-US" sz="1400" b="1" dirty="0" err="1"/>
                        <a:t>SQLException</a:t>
                      </a:r>
                      <a:endParaRPr lang="en-US" sz="1400" dirty="0"/>
                    </a:p>
                  </a:txBody>
                  <a:tcPr/>
                </a:tc>
                <a:tc>
                  <a:txBody>
                    <a:bodyPr/>
                    <a:lstStyle/>
                    <a:p>
                      <a:r>
                        <a:rPr lang="en-US" sz="1400" dirty="0"/>
                        <a:t>it </a:t>
                      </a:r>
                      <a:r>
                        <a:rPr lang="en-US" sz="1400" dirty="0">
                          <a:solidFill>
                            <a:srgbClr val="FF0000"/>
                          </a:solidFill>
                        </a:rPr>
                        <a:t>returns the description of the tables </a:t>
                      </a:r>
                      <a:r>
                        <a:rPr lang="en-US" sz="1400" dirty="0"/>
                        <a:t>of the specified catalog. The table type can be TABLE, VIEW, ALIAS, SYSTEM TABLE, SYNONYM etc.</a:t>
                      </a:r>
                    </a:p>
                  </a:txBody>
                  <a:tcPr/>
                </a:tc>
                <a:extLst>
                  <a:ext uri="{0D108BD9-81ED-4DB2-BD59-A6C34878D82A}">
                    <a16:rowId xmlns:a16="http://schemas.microsoft.com/office/drawing/2014/main" val="10006"/>
                  </a:ext>
                </a:extLst>
              </a:tr>
            </a:tbl>
          </a:graphicData>
        </a:graphic>
      </p:graphicFrame>
      <p:pic>
        <p:nvPicPr>
          <p:cNvPr id="5" name="Picture 4">
            <a:extLst>
              <a:ext uri="{FF2B5EF4-FFF2-40B4-BE49-F238E27FC236}">
                <a16:creationId xmlns:a16="http://schemas.microsoft.com/office/drawing/2014/main" id="{01E53B2A-8910-0C56-8006-987BD5241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08195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14" y="712606"/>
            <a:ext cx="8911687" cy="1280890"/>
          </a:xfrm>
        </p:spPr>
        <p:txBody>
          <a:bodyPr/>
          <a:lstStyle/>
          <a:p>
            <a:r>
              <a:rPr lang="en-US" dirty="0" err="1"/>
              <a:t>CallableStatement</a:t>
            </a:r>
            <a:r>
              <a:rPr lang="en-US" dirty="0"/>
              <a:t> Interface</a:t>
            </a:r>
          </a:p>
        </p:txBody>
      </p:sp>
      <p:sp>
        <p:nvSpPr>
          <p:cNvPr id="3" name="Content Placeholder 2"/>
          <p:cNvSpPr>
            <a:spLocks noGrp="1"/>
          </p:cNvSpPr>
          <p:nvPr>
            <p:ph idx="1"/>
          </p:nvPr>
        </p:nvSpPr>
        <p:spPr>
          <a:xfrm>
            <a:off x="1059714" y="2097741"/>
            <a:ext cx="8915400" cy="3777622"/>
          </a:xfrm>
        </p:spPr>
        <p:txBody>
          <a:bodyPr>
            <a:normAutofit/>
          </a:bodyPr>
          <a:lstStyle/>
          <a:p>
            <a:pPr algn="just"/>
            <a:r>
              <a:rPr lang="en-US" dirty="0" err="1"/>
              <a:t>CallableStatement</a:t>
            </a:r>
            <a:r>
              <a:rPr lang="en-US" dirty="0"/>
              <a:t> interface is used </a:t>
            </a:r>
            <a:r>
              <a:rPr lang="en-US" dirty="0">
                <a:solidFill>
                  <a:srgbClr val="FF0000"/>
                </a:solidFill>
              </a:rPr>
              <a:t>to call the </a:t>
            </a:r>
            <a:r>
              <a:rPr lang="en-US" b="1" dirty="0">
                <a:solidFill>
                  <a:srgbClr val="FF0000"/>
                </a:solidFill>
              </a:rPr>
              <a:t>stored procedures and functions</a:t>
            </a:r>
            <a:r>
              <a:rPr lang="en-US" dirty="0">
                <a:solidFill>
                  <a:srgbClr val="FF0000"/>
                </a:solidFill>
              </a:rPr>
              <a:t>.</a:t>
            </a:r>
          </a:p>
          <a:p>
            <a:pPr algn="just"/>
            <a:r>
              <a:rPr lang="en-US" dirty="0"/>
              <a:t>We can have </a:t>
            </a:r>
            <a:r>
              <a:rPr lang="en-US" dirty="0">
                <a:solidFill>
                  <a:srgbClr val="FF0000"/>
                </a:solidFill>
              </a:rPr>
              <a:t>business logic on the database </a:t>
            </a:r>
            <a:r>
              <a:rPr lang="en-US" dirty="0"/>
              <a:t>by the use of stored procedures and functions that will </a:t>
            </a:r>
            <a:r>
              <a:rPr lang="en-US" dirty="0">
                <a:solidFill>
                  <a:srgbClr val="FF0000"/>
                </a:solidFill>
              </a:rPr>
              <a:t>make the performance better because these are precompiled.</a:t>
            </a:r>
          </a:p>
          <a:p>
            <a:pPr algn="just"/>
            <a:r>
              <a:rPr lang="en-US" dirty="0">
                <a:solidFill>
                  <a:srgbClr val="FF0000"/>
                </a:solidFill>
              </a:rPr>
              <a:t>Example</a:t>
            </a:r>
          </a:p>
          <a:p>
            <a:pPr algn="just"/>
            <a:r>
              <a:rPr lang="en-US" dirty="0"/>
              <a:t>Suppose you need the get the age of the employee based on the date of birth, you may create a function that receives date as the input and returns age of the employee as the output.</a:t>
            </a:r>
          </a:p>
        </p:txBody>
      </p:sp>
      <p:pic>
        <p:nvPicPr>
          <p:cNvPr id="4" name="Picture 3">
            <a:extLst>
              <a:ext uri="{FF2B5EF4-FFF2-40B4-BE49-F238E27FC236}">
                <a16:creationId xmlns:a16="http://schemas.microsoft.com/office/drawing/2014/main" id="{73454B5D-F92F-5A6B-BFB5-5D6F1E7CD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19137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890" y="729384"/>
            <a:ext cx="8911687" cy="1280890"/>
          </a:xfrm>
        </p:spPr>
        <p:txBody>
          <a:bodyPr>
            <a:normAutofit fontScale="90000"/>
          </a:bodyPr>
          <a:lstStyle/>
          <a:p>
            <a:pPr algn="just"/>
            <a:r>
              <a:rPr lang="en-US" dirty="0"/>
              <a:t>What is the difference between stored procedures and functions?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07917771"/>
              </p:ext>
            </p:extLst>
          </p:nvPr>
        </p:nvGraphicFramePr>
        <p:xfrm>
          <a:off x="1651818" y="2181138"/>
          <a:ext cx="9701982" cy="4278382"/>
        </p:xfrm>
        <a:graphic>
          <a:graphicData uri="http://schemas.openxmlformats.org/drawingml/2006/table">
            <a:tbl>
              <a:tblPr/>
              <a:tblGrid>
                <a:gridCol w="4850991">
                  <a:extLst>
                    <a:ext uri="{9D8B030D-6E8A-4147-A177-3AD203B41FA5}">
                      <a16:colId xmlns:a16="http://schemas.microsoft.com/office/drawing/2014/main" val="20000"/>
                    </a:ext>
                  </a:extLst>
                </a:gridCol>
                <a:gridCol w="4850991">
                  <a:extLst>
                    <a:ext uri="{9D8B030D-6E8A-4147-A177-3AD203B41FA5}">
                      <a16:colId xmlns:a16="http://schemas.microsoft.com/office/drawing/2014/main" val="20001"/>
                    </a:ext>
                  </a:extLst>
                </a:gridCol>
              </a:tblGrid>
              <a:tr h="591692">
                <a:tc>
                  <a:txBody>
                    <a:bodyPr/>
                    <a:lstStyle/>
                    <a:p>
                      <a:pPr algn="ctr"/>
                      <a:r>
                        <a:rPr lang="en-US" sz="1800" b="1" dirty="0"/>
                        <a:t>Stored Procedure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t>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6176">
                <a:tc>
                  <a:txBody>
                    <a:bodyPr/>
                    <a:lstStyle/>
                    <a:p>
                      <a:r>
                        <a:rPr lang="en-US" sz="1600" dirty="0"/>
                        <a:t>is used to perform </a:t>
                      </a:r>
                      <a:r>
                        <a:rPr lang="en-US" sz="1600" dirty="0">
                          <a:solidFill>
                            <a:srgbClr val="FF0000"/>
                          </a:solidFill>
                        </a:rPr>
                        <a:t>business logic</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is used to perform </a:t>
                      </a:r>
                      <a:r>
                        <a:rPr lang="en-US" sz="1600" dirty="0">
                          <a:solidFill>
                            <a:srgbClr val="FF0000"/>
                          </a:solidFill>
                        </a:rPr>
                        <a:t>calculation.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6176">
                <a:tc>
                  <a:txBody>
                    <a:bodyPr/>
                    <a:lstStyle/>
                    <a:p>
                      <a:r>
                        <a:rPr lang="en-US" sz="1600" dirty="0"/>
                        <a:t>must </a:t>
                      </a:r>
                      <a:r>
                        <a:rPr lang="en-US" sz="1600" dirty="0">
                          <a:solidFill>
                            <a:srgbClr val="FF0000"/>
                          </a:solidFill>
                        </a:rPr>
                        <a:t>not have </a:t>
                      </a:r>
                      <a:r>
                        <a:rPr lang="en-US" sz="1600" dirty="0"/>
                        <a:t>the </a:t>
                      </a:r>
                      <a:r>
                        <a:rPr lang="en-US" sz="1600" dirty="0">
                          <a:solidFill>
                            <a:srgbClr val="FF0000"/>
                          </a:solidFill>
                        </a:rPr>
                        <a:t>return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must have the return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6176">
                <a:tc>
                  <a:txBody>
                    <a:bodyPr/>
                    <a:lstStyle/>
                    <a:p>
                      <a:r>
                        <a:rPr lang="en-US" sz="1600" dirty="0"/>
                        <a:t>may return 0 or more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may return only one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6176">
                <a:tc>
                  <a:txBody>
                    <a:bodyPr/>
                    <a:lstStyle/>
                    <a:p>
                      <a:r>
                        <a:rPr lang="en-US" sz="1600" dirty="0"/>
                        <a:t>We can </a:t>
                      </a:r>
                      <a:r>
                        <a:rPr lang="en-US" sz="1600" dirty="0">
                          <a:solidFill>
                            <a:srgbClr val="FF0000"/>
                          </a:solidFill>
                        </a:rPr>
                        <a:t>call functions from the procedure</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Procedure cannot be called from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6176">
                <a:tc>
                  <a:txBody>
                    <a:bodyPr/>
                    <a:lstStyle/>
                    <a:p>
                      <a:r>
                        <a:rPr lang="en-US" sz="1600" dirty="0"/>
                        <a:t>Procedure supports </a:t>
                      </a:r>
                      <a:r>
                        <a:rPr lang="en-US" sz="1600" dirty="0">
                          <a:solidFill>
                            <a:srgbClr val="FF0000"/>
                          </a:solidFill>
                        </a:rPr>
                        <a:t>input and output parameters</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Function supports only</a:t>
                      </a:r>
                      <a:r>
                        <a:rPr lang="en-US" sz="1600" dirty="0">
                          <a:solidFill>
                            <a:srgbClr val="FF0000"/>
                          </a:solidFill>
                        </a:rPr>
                        <a:t> input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955810">
                <a:tc>
                  <a:txBody>
                    <a:bodyPr/>
                    <a:lstStyle/>
                    <a:p>
                      <a:r>
                        <a:rPr lang="en-US" sz="1600"/>
                        <a:t>Exception handling using try/catch block can be used in stored procedures.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Exception handling using try/catch can't be used in user defined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4" name="Picture 3">
            <a:extLst>
              <a:ext uri="{FF2B5EF4-FFF2-40B4-BE49-F238E27FC236}">
                <a16:creationId xmlns:a16="http://schemas.microsoft.com/office/drawing/2014/main" id="{BB2F6A15-AB67-BFB8-E101-71C1CF47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06943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084" y="722721"/>
            <a:ext cx="9675812" cy="1280890"/>
          </a:xfrm>
        </p:spPr>
        <p:txBody>
          <a:bodyPr>
            <a:normAutofit fontScale="90000"/>
          </a:bodyPr>
          <a:lstStyle/>
          <a:p>
            <a:r>
              <a:rPr lang="en-US" dirty="0"/>
              <a:t>How to get the instance of </a:t>
            </a:r>
            <a:r>
              <a:rPr lang="en-US" dirty="0" err="1"/>
              <a:t>CallableStatement</a:t>
            </a:r>
            <a:r>
              <a:rPr lang="en-US" dirty="0"/>
              <a:t>?</a:t>
            </a:r>
          </a:p>
        </p:txBody>
      </p:sp>
      <p:sp>
        <p:nvSpPr>
          <p:cNvPr id="3" name="Content Placeholder 2"/>
          <p:cNvSpPr>
            <a:spLocks noGrp="1"/>
          </p:cNvSpPr>
          <p:nvPr>
            <p:ph idx="1"/>
          </p:nvPr>
        </p:nvSpPr>
        <p:spPr>
          <a:xfrm>
            <a:off x="995084" y="2142564"/>
            <a:ext cx="9675812" cy="3777622"/>
          </a:xfrm>
        </p:spPr>
        <p:txBody>
          <a:bodyPr/>
          <a:lstStyle/>
          <a:p>
            <a:r>
              <a:rPr lang="en-US" dirty="0"/>
              <a:t>The </a:t>
            </a:r>
            <a:r>
              <a:rPr lang="en-US" dirty="0" err="1"/>
              <a:t>prepareCall</a:t>
            </a:r>
            <a:r>
              <a:rPr lang="en-US" dirty="0"/>
              <a:t>() method of Connection interface returns the instance of </a:t>
            </a:r>
            <a:r>
              <a:rPr lang="en-US" dirty="0" err="1"/>
              <a:t>CallableStatement</a:t>
            </a:r>
            <a:r>
              <a:rPr lang="en-US" dirty="0"/>
              <a:t>. </a:t>
            </a:r>
          </a:p>
          <a:p>
            <a:r>
              <a:rPr lang="en-US" dirty="0"/>
              <a:t>Syntax</a:t>
            </a:r>
          </a:p>
          <a:p>
            <a:pPr marL="0" indent="0" algn="ctr">
              <a:buNone/>
            </a:pPr>
            <a:r>
              <a:rPr lang="en-US" sz="2400" dirty="0"/>
              <a:t>public </a:t>
            </a:r>
            <a:r>
              <a:rPr lang="en-US" sz="2400" dirty="0" err="1"/>
              <a:t>CallableStatement</a:t>
            </a:r>
            <a:r>
              <a:rPr lang="en-US" sz="2400" dirty="0"/>
              <a:t> </a:t>
            </a:r>
            <a:r>
              <a:rPr lang="en-US" sz="2400" dirty="0" err="1"/>
              <a:t>prepareCall</a:t>
            </a:r>
            <a:r>
              <a:rPr lang="en-US" sz="2400" dirty="0"/>
              <a:t>("{ call </a:t>
            </a:r>
            <a:r>
              <a:rPr lang="en-US" sz="2400" dirty="0" err="1"/>
              <a:t>procedurename</a:t>
            </a:r>
            <a:r>
              <a:rPr lang="en-US" sz="2400" dirty="0"/>
              <a:t>(?,?...?)}");  </a:t>
            </a:r>
          </a:p>
          <a:p>
            <a:r>
              <a:rPr lang="en-US" dirty="0"/>
              <a:t>The example to get the instance of </a:t>
            </a:r>
            <a:r>
              <a:rPr lang="en-US" dirty="0" err="1"/>
              <a:t>CallableStatement</a:t>
            </a:r>
            <a:r>
              <a:rPr lang="en-US" dirty="0"/>
              <a:t> is given below:</a:t>
            </a:r>
          </a:p>
          <a:p>
            <a:pPr marL="0" indent="0" algn="ctr">
              <a:buNone/>
            </a:pPr>
            <a:r>
              <a:rPr lang="en-US" sz="2400" dirty="0" err="1"/>
              <a:t>CallableStatement</a:t>
            </a:r>
            <a:r>
              <a:rPr lang="en-US" sz="2400" dirty="0"/>
              <a:t> </a:t>
            </a:r>
            <a:r>
              <a:rPr lang="en-US" sz="2400" dirty="0" err="1">
                <a:solidFill>
                  <a:srgbClr val="FF0000"/>
                </a:solidFill>
              </a:rPr>
              <a:t>stmt</a:t>
            </a:r>
            <a:r>
              <a:rPr lang="en-US" sz="2400" dirty="0">
                <a:solidFill>
                  <a:srgbClr val="FF0000"/>
                </a:solidFill>
              </a:rPr>
              <a:t>=</a:t>
            </a:r>
            <a:r>
              <a:rPr lang="en-US" sz="2400" dirty="0" err="1">
                <a:solidFill>
                  <a:srgbClr val="FF0000"/>
                </a:solidFill>
              </a:rPr>
              <a:t>con.prepareCall</a:t>
            </a:r>
            <a:r>
              <a:rPr lang="en-US" sz="2400" dirty="0">
                <a:solidFill>
                  <a:srgbClr val="FF0000"/>
                </a:solidFill>
              </a:rPr>
              <a:t>("{call </a:t>
            </a:r>
            <a:r>
              <a:rPr lang="en-US" sz="2400" dirty="0" err="1">
                <a:solidFill>
                  <a:srgbClr val="FF0000"/>
                </a:solidFill>
              </a:rPr>
              <a:t>myprocedure</a:t>
            </a:r>
            <a:r>
              <a:rPr lang="en-US" sz="2400" dirty="0">
                <a:solidFill>
                  <a:srgbClr val="FF0000"/>
                </a:solidFill>
              </a:rPr>
              <a:t>(?,?)}");</a:t>
            </a:r>
          </a:p>
        </p:txBody>
      </p:sp>
      <p:pic>
        <p:nvPicPr>
          <p:cNvPr id="4" name="Picture 3">
            <a:extLst>
              <a:ext uri="{FF2B5EF4-FFF2-40B4-BE49-F238E27FC236}">
                <a16:creationId xmlns:a16="http://schemas.microsoft.com/office/drawing/2014/main" id="{662FBD4E-EBEB-7D1E-41D0-FE0D2C25E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64378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583" y="767545"/>
            <a:ext cx="9608700" cy="1280890"/>
          </a:xfrm>
        </p:spPr>
        <p:txBody>
          <a:bodyPr/>
          <a:lstStyle/>
          <a:p>
            <a:r>
              <a:rPr lang="en-US" dirty="0"/>
              <a:t>Transaction Management in JDBC</a:t>
            </a:r>
          </a:p>
        </p:txBody>
      </p:sp>
      <p:sp>
        <p:nvSpPr>
          <p:cNvPr id="3" name="Content Placeholder 2"/>
          <p:cNvSpPr>
            <a:spLocks noGrp="1"/>
          </p:cNvSpPr>
          <p:nvPr>
            <p:ph idx="1"/>
          </p:nvPr>
        </p:nvSpPr>
        <p:spPr>
          <a:xfrm>
            <a:off x="963583" y="2141989"/>
            <a:ext cx="8915400" cy="3777622"/>
          </a:xfrm>
        </p:spPr>
        <p:txBody>
          <a:bodyPr/>
          <a:lstStyle/>
          <a:p>
            <a:r>
              <a:rPr lang="en-US" b="1" dirty="0"/>
              <a:t>Atomicity</a:t>
            </a:r>
            <a:r>
              <a:rPr lang="en-US" dirty="0"/>
              <a:t> means either all successful or none.</a:t>
            </a:r>
          </a:p>
          <a:p>
            <a:r>
              <a:rPr lang="en-US" b="1" dirty="0"/>
              <a:t>Consistency</a:t>
            </a:r>
            <a:r>
              <a:rPr lang="en-US" dirty="0"/>
              <a:t> ensures bringing the database from one consistent state to another consistent state.</a:t>
            </a:r>
          </a:p>
          <a:p>
            <a:r>
              <a:rPr lang="en-US" b="1" dirty="0"/>
              <a:t>Isolation</a:t>
            </a:r>
            <a:r>
              <a:rPr lang="en-US" dirty="0"/>
              <a:t> ensures that transaction is isolated from other transaction.</a:t>
            </a:r>
          </a:p>
          <a:p>
            <a:r>
              <a:rPr lang="en-US" b="1" dirty="0"/>
              <a:t>Durability</a:t>
            </a:r>
            <a:r>
              <a:rPr lang="en-US" dirty="0"/>
              <a:t> means once a transaction has been committed, it will remain so, even in the event of errors, power loss etc.</a:t>
            </a:r>
          </a:p>
        </p:txBody>
      </p:sp>
    </p:spTree>
    <p:extLst>
      <p:ext uri="{BB962C8B-B14F-4D97-AF65-F5344CB8AC3E}">
        <p14:creationId xmlns:p14="http://schemas.microsoft.com/office/powerpoint/2010/main" val="156809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734" y="731687"/>
            <a:ext cx="8911687" cy="1280890"/>
          </a:xfrm>
        </p:spPr>
        <p:txBody>
          <a:bodyPr>
            <a:normAutofit/>
          </a:bodyPr>
          <a:lstStyle/>
          <a:p>
            <a:r>
              <a:rPr lang="en-US" sz="4200" dirty="0"/>
              <a:t>Connection interface provides methods to manage transaction.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128044"/>
              </p:ext>
            </p:extLst>
          </p:nvPr>
        </p:nvGraphicFramePr>
        <p:xfrm>
          <a:off x="838200" y="2456347"/>
          <a:ext cx="10515600" cy="173736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algn="ctr"/>
                      <a:r>
                        <a:rPr lang="en-US" b="1" dirty="0"/>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0">
                <a:tc>
                  <a:txBody>
                    <a:bodyPr/>
                    <a:lstStyle/>
                    <a:p>
                      <a:r>
                        <a:rPr lang="en-US" dirty="0"/>
                        <a:t>void </a:t>
                      </a:r>
                      <a:r>
                        <a:rPr lang="en-US" dirty="0" err="1"/>
                        <a:t>setAutoCommit</a:t>
                      </a:r>
                      <a:r>
                        <a:rPr lang="en-US" dirty="0"/>
                        <a:t>(</a:t>
                      </a:r>
                      <a:r>
                        <a:rPr lang="en-US" dirty="0" err="1"/>
                        <a:t>boolean</a:t>
                      </a:r>
                      <a:r>
                        <a:rPr lang="en-US" dirty="0"/>
                        <a: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It is true bydefault means each transaction is committed bydefault.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dirty="0"/>
                        <a:t>void commit()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commits the 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dirty="0"/>
                        <a:t>void rollback()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cancels the 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E740E2FE-0E68-19AF-2665-AE9EC5B92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11313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D372A7-F7E2-41B7-B19C-DC82EAF67BA4}"/>
              </a:ext>
            </a:extLst>
          </p:cNvPr>
          <p:cNvSpPr>
            <a:spLocks noGrp="1"/>
          </p:cNvSpPr>
          <p:nvPr>
            <p:ph type="ctrTitle"/>
          </p:nvPr>
        </p:nvSpPr>
        <p:spPr>
          <a:xfrm>
            <a:off x="4145524" y="5199529"/>
            <a:ext cx="3900952" cy="1100667"/>
          </a:xfrm>
        </p:spPr>
        <p:txBody>
          <a:bodyPr>
            <a:normAutofit/>
          </a:bodyPr>
          <a:lstStyle/>
          <a:p>
            <a:r>
              <a:rPr lang="en-IN" dirty="0"/>
              <a:t>Thank You</a:t>
            </a:r>
          </a:p>
        </p:txBody>
      </p:sp>
      <p:pic>
        <p:nvPicPr>
          <p:cNvPr id="3" name="Picture 2">
            <a:extLst>
              <a:ext uri="{FF2B5EF4-FFF2-40B4-BE49-F238E27FC236}">
                <a16:creationId xmlns:a16="http://schemas.microsoft.com/office/drawing/2014/main" id="{1ABB9BDE-A149-5C45-092C-83468562C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666" y="1593907"/>
            <a:ext cx="2734810" cy="1423910"/>
          </a:xfrm>
          <a:prstGeom prst="rect">
            <a:avLst/>
          </a:prstGeom>
        </p:spPr>
      </p:pic>
    </p:spTree>
    <p:extLst>
      <p:ext uri="{BB962C8B-B14F-4D97-AF65-F5344CB8AC3E}">
        <p14:creationId xmlns:p14="http://schemas.microsoft.com/office/powerpoint/2010/main" val="414005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829C-2063-6D85-07F7-2D54407D73AF}"/>
              </a:ext>
            </a:extLst>
          </p:cNvPr>
          <p:cNvSpPr>
            <a:spLocks noGrp="1"/>
          </p:cNvSpPr>
          <p:nvPr>
            <p:ph type="title"/>
          </p:nvPr>
        </p:nvSpPr>
        <p:spPr/>
        <p:txBody>
          <a:bodyPr/>
          <a:lstStyle/>
          <a:p>
            <a:r>
              <a:rPr lang="en-IN" dirty="0"/>
              <a:t>Review Question</a:t>
            </a:r>
          </a:p>
        </p:txBody>
      </p:sp>
      <p:sp>
        <p:nvSpPr>
          <p:cNvPr id="3" name="Content Placeholder 2">
            <a:extLst>
              <a:ext uri="{FF2B5EF4-FFF2-40B4-BE49-F238E27FC236}">
                <a16:creationId xmlns:a16="http://schemas.microsoft.com/office/drawing/2014/main" id="{9B7048B5-2CBE-0B71-D1FE-1F649A39717E}"/>
              </a:ext>
            </a:extLst>
          </p:cNvPr>
          <p:cNvSpPr>
            <a:spLocks noGrp="1"/>
          </p:cNvSpPr>
          <p:nvPr>
            <p:ph idx="1"/>
          </p:nvPr>
        </p:nvSpPr>
        <p:spPr/>
        <p:txBody>
          <a:bodyPr/>
          <a:lstStyle/>
          <a:p>
            <a:r>
              <a:rPr lang="en-GB" dirty="0"/>
              <a:t>How do objects communicate in Java?</a:t>
            </a:r>
          </a:p>
          <a:p>
            <a:r>
              <a:rPr lang="en-GB" dirty="0"/>
              <a:t>(a) They communicate by modifying each other’s fields.</a:t>
            </a:r>
          </a:p>
          <a:p>
            <a:r>
              <a:rPr lang="en-GB" dirty="0"/>
              <a:t>(b) They communicate by modifying the static variables of each other’s classes.</a:t>
            </a:r>
          </a:p>
          <a:p>
            <a:r>
              <a:rPr lang="en-GB" dirty="0"/>
              <a:t>(c) They communicate by calling each other’s instance methods.</a:t>
            </a:r>
          </a:p>
          <a:p>
            <a:r>
              <a:rPr lang="en-GB" dirty="0"/>
              <a:t>(d) They communicate by calling static methods of each other’s classes.</a:t>
            </a:r>
          </a:p>
          <a:p>
            <a:endParaRPr lang="en-IN" dirty="0"/>
          </a:p>
        </p:txBody>
      </p:sp>
      <p:sp>
        <p:nvSpPr>
          <p:cNvPr id="4" name="Arrow: Left 3">
            <a:extLst>
              <a:ext uri="{FF2B5EF4-FFF2-40B4-BE49-F238E27FC236}">
                <a16:creationId xmlns:a16="http://schemas.microsoft.com/office/drawing/2014/main" id="{CC10FA9D-417E-1330-93C4-2475A42F9234}"/>
              </a:ext>
            </a:extLst>
          </p:cNvPr>
          <p:cNvSpPr/>
          <p:nvPr/>
        </p:nvSpPr>
        <p:spPr>
          <a:xfrm>
            <a:off x="8299938" y="3824654"/>
            <a:ext cx="439616" cy="3165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AD45259-3D35-9593-8484-33AB821B3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27068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79231" y="757246"/>
            <a:ext cx="5216769" cy="5572808"/>
          </a:xfrm>
          <a:prstGeom prst="rect">
            <a:avLst/>
          </a:prstGeom>
        </p:spPr>
        <p:txBody>
          <a:bodyPr wrap="square">
            <a:spAutoFit/>
          </a:bodyPr>
          <a:lstStyle/>
          <a:p>
            <a:pPr>
              <a:lnSpc>
                <a:spcPct val="150000"/>
              </a:lnSpc>
            </a:pPr>
            <a:r>
              <a:rPr lang="en-IN" sz="2400" dirty="0"/>
              <a:t>What is the o/p of following program?</a:t>
            </a:r>
          </a:p>
          <a:p>
            <a:pPr>
              <a:lnSpc>
                <a:spcPct val="150000"/>
              </a:lnSpc>
            </a:pPr>
            <a:r>
              <a:rPr lang="en-IN" sz="2400" dirty="0"/>
              <a:t>public class Test {</a:t>
            </a:r>
          </a:p>
          <a:p>
            <a:pPr>
              <a:lnSpc>
                <a:spcPct val="150000"/>
              </a:lnSpc>
            </a:pPr>
            <a:r>
              <a:rPr lang="en-IN" sz="2400" dirty="0"/>
              <a:t>    public static void main(String[] </a:t>
            </a:r>
            <a:r>
              <a:rPr lang="en-IN" sz="2400" dirty="0" err="1"/>
              <a:t>args</a:t>
            </a:r>
            <a:r>
              <a:rPr lang="en-IN" sz="2400" dirty="0"/>
              <a:t>) {</a:t>
            </a:r>
          </a:p>
          <a:p>
            <a:pPr>
              <a:lnSpc>
                <a:spcPct val="150000"/>
              </a:lnSpc>
            </a:pPr>
            <a:r>
              <a:rPr lang="en-IN" sz="2400" dirty="0"/>
              <a:t>        for(</a:t>
            </a:r>
            <a:r>
              <a:rPr lang="en-IN" sz="2400" dirty="0" err="1"/>
              <a:t>int</a:t>
            </a:r>
            <a:r>
              <a:rPr lang="en-IN" sz="2400" dirty="0"/>
              <a:t> </a:t>
            </a:r>
            <a:r>
              <a:rPr lang="en-IN" sz="2400" dirty="0" err="1"/>
              <a:t>i</a:t>
            </a:r>
            <a:r>
              <a:rPr lang="en-IN" sz="2400" dirty="0"/>
              <a:t> = 0; 1; </a:t>
            </a:r>
            <a:r>
              <a:rPr lang="en-IN" sz="2400" dirty="0" err="1"/>
              <a:t>i</a:t>
            </a:r>
            <a:r>
              <a:rPr lang="en-IN" sz="2400" dirty="0"/>
              <a:t>++) {</a:t>
            </a:r>
          </a:p>
          <a:p>
            <a:pPr>
              <a:lnSpc>
                <a:spcPct val="150000"/>
              </a:lnSpc>
            </a:pPr>
            <a:r>
              <a:rPr lang="en-IN" sz="2400" dirty="0"/>
              <a:t>            </a:t>
            </a:r>
            <a:r>
              <a:rPr lang="en-IN" sz="2400" dirty="0" err="1"/>
              <a:t>System.out.println</a:t>
            </a:r>
            <a:r>
              <a:rPr lang="en-IN" sz="2400" dirty="0"/>
              <a:t>("Hello");</a:t>
            </a:r>
          </a:p>
          <a:p>
            <a:pPr>
              <a:lnSpc>
                <a:spcPct val="150000"/>
              </a:lnSpc>
            </a:pPr>
            <a:r>
              <a:rPr lang="en-IN" sz="2400" dirty="0"/>
              <a:t>            break;</a:t>
            </a:r>
          </a:p>
          <a:p>
            <a:pPr>
              <a:lnSpc>
                <a:spcPct val="150000"/>
              </a:lnSpc>
            </a:pPr>
            <a:r>
              <a:rPr lang="en-IN" sz="2400" dirty="0"/>
              <a:t>        }</a:t>
            </a:r>
          </a:p>
          <a:p>
            <a:pPr>
              <a:lnSpc>
                <a:spcPct val="150000"/>
              </a:lnSpc>
            </a:pPr>
            <a:r>
              <a:rPr lang="en-IN" sz="2400" dirty="0"/>
              <a:t>    }</a:t>
            </a:r>
          </a:p>
          <a:p>
            <a:pPr>
              <a:lnSpc>
                <a:spcPct val="150000"/>
              </a:lnSpc>
            </a:pPr>
            <a:r>
              <a:rPr lang="en-IN" sz="2400" dirty="0"/>
              <a:t>}</a:t>
            </a:r>
            <a:endParaRPr lang="en-IN" sz="2400" b="1" u="sng" dirty="0">
              <a:solidFill>
                <a:schemeClr val="bg1"/>
              </a:solidFill>
            </a:endParaRPr>
          </a:p>
          <a:p>
            <a:pPr>
              <a:lnSpc>
                <a:spcPct val="150000"/>
              </a:lnSpc>
            </a:pPr>
            <a:r>
              <a:rPr lang="en-IN" sz="2400" b="1" u="sng" dirty="0">
                <a:solidFill>
                  <a:srgbClr val="FFC000"/>
                </a:solidFill>
              </a:rPr>
              <a:t>Output: Compile time Error</a:t>
            </a:r>
          </a:p>
        </p:txBody>
      </p:sp>
      <p:sp>
        <p:nvSpPr>
          <p:cNvPr id="5" name="Rectangle 4"/>
          <p:cNvSpPr/>
          <p:nvPr/>
        </p:nvSpPr>
        <p:spPr>
          <a:xfrm>
            <a:off x="6699738" y="418401"/>
            <a:ext cx="5134708" cy="6126805"/>
          </a:xfrm>
          <a:prstGeom prst="rect">
            <a:avLst/>
          </a:prstGeom>
        </p:spPr>
        <p:txBody>
          <a:bodyPr wrap="square">
            <a:spAutoFit/>
          </a:bodyPr>
          <a:lstStyle/>
          <a:p>
            <a:pPr>
              <a:lnSpc>
                <a:spcPct val="150000"/>
              </a:lnSpc>
            </a:pPr>
            <a:r>
              <a:rPr lang="en-IN" sz="2400" b="1" u="sng" dirty="0"/>
              <a:t>Solution:</a:t>
            </a:r>
          </a:p>
          <a:p>
            <a:pPr>
              <a:lnSpc>
                <a:spcPct val="150000"/>
              </a:lnSpc>
            </a:pPr>
            <a:r>
              <a:rPr lang="en-IN" sz="2400" dirty="0"/>
              <a:t>public class Test {</a:t>
            </a:r>
          </a:p>
          <a:p>
            <a:pPr>
              <a:lnSpc>
                <a:spcPct val="150000"/>
              </a:lnSpc>
            </a:pPr>
            <a:r>
              <a:rPr lang="en-IN" sz="2400" dirty="0"/>
              <a:t>    public static void main(String[] </a:t>
            </a:r>
            <a:r>
              <a:rPr lang="en-IN" sz="2400" dirty="0" err="1"/>
              <a:t>args</a:t>
            </a:r>
            <a:r>
              <a:rPr lang="en-IN" sz="2400" dirty="0"/>
              <a:t>) {</a:t>
            </a:r>
          </a:p>
          <a:p>
            <a:pPr>
              <a:lnSpc>
                <a:spcPct val="150000"/>
              </a:lnSpc>
            </a:pPr>
            <a:r>
              <a:rPr lang="en-IN" sz="2400" dirty="0"/>
              <a:t>        for(</a:t>
            </a:r>
            <a:r>
              <a:rPr lang="en-IN" sz="2400" dirty="0" err="1"/>
              <a:t>int</a:t>
            </a:r>
            <a:r>
              <a:rPr lang="en-IN" sz="2400" dirty="0"/>
              <a:t> </a:t>
            </a:r>
            <a:r>
              <a:rPr lang="en-IN" sz="2400" dirty="0" err="1"/>
              <a:t>i</a:t>
            </a:r>
            <a:r>
              <a:rPr lang="en-IN" sz="2400" dirty="0"/>
              <a:t> = 0; true; </a:t>
            </a:r>
            <a:r>
              <a:rPr lang="en-IN" sz="2400" dirty="0" err="1"/>
              <a:t>i</a:t>
            </a:r>
            <a:r>
              <a:rPr lang="en-IN" sz="2400" dirty="0"/>
              <a:t>++) {</a:t>
            </a:r>
          </a:p>
          <a:p>
            <a:pPr>
              <a:lnSpc>
                <a:spcPct val="150000"/>
              </a:lnSpc>
            </a:pPr>
            <a:r>
              <a:rPr lang="en-IN" sz="2400" dirty="0"/>
              <a:t>            </a:t>
            </a:r>
            <a:r>
              <a:rPr lang="en-IN" sz="2400" dirty="0" err="1"/>
              <a:t>System.out.println</a:t>
            </a:r>
            <a:r>
              <a:rPr lang="en-IN" sz="2400" dirty="0"/>
              <a:t>("Hello");</a:t>
            </a:r>
          </a:p>
          <a:p>
            <a:pPr>
              <a:lnSpc>
                <a:spcPct val="150000"/>
              </a:lnSpc>
            </a:pPr>
            <a:r>
              <a:rPr lang="en-IN" sz="2400" dirty="0"/>
              <a:t>            break;</a:t>
            </a:r>
          </a:p>
          <a:p>
            <a:pPr>
              <a:lnSpc>
                <a:spcPct val="150000"/>
              </a:lnSpc>
            </a:pPr>
            <a:r>
              <a:rPr lang="en-IN" sz="2400" dirty="0"/>
              <a:t>        }</a:t>
            </a:r>
          </a:p>
          <a:p>
            <a:pPr>
              <a:lnSpc>
                <a:spcPct val="150000"/>
              </a:lnSpc>
            </a:pPr>
            <a:r>
              <a:rPr lang="en-IN" sz="2400" dirty="0"/>
              <a:t>    }</a:t>
            </a:r>
          </a:p>
          <a:p>
            <a:pPr>
              <a:lnSpc>
                <a:spcPct val="150000"/>
              </a:lnSpc>
            </a:pPr>
            <a:r>
              <a:rPr lang="en-IN" sz="2400" dirty="0"/>
              <a:t>}</a:t>
            </a:r>
          </a:p>
          <a:p>
            <a:pPr>
              <a:lnSpc>
                <a:spcPct val="150000"/>
              </a:lnSpc>
            </a:pPr>
            <a:endParaRPr lang="en-IN" sz="2400" b="1" u="sng" dirty="0">
              <a:solidFill>
                <a:schemeClr val="bg1"/>
              </a:solidFill>
            </a:endParaRPr>
          </a:p>
          <a:p>
            <a:pPr>
              <a:lnSpc>
                <a:spcPct val="150000"/>
              </a:lnSpc>
            </a:pPr>
            <a:r>
              <a:rPr lang="en-IN" sz="2400" b="1" u="sng" dirty="0" err="1">
                <a:solidFill>
                  <a:srgbClr val="FFC000"/>
                </a:solidFill>
              </a:rPr>
              <a:t>Output:Hello</a:t>
            </a:r>
            <a:endParaRPr lang="en-IN" sz="2400" b="1" u="sng" dirty="0">
              <a:solidFill>
                <a:srgbClr val="FFC000"/>
              </a:solidFill>
            </a:endParaRPr>
          </a:p>
        </p:txBody>
      </p:sp>
      <p:pic>
        <p:nvPicPr>
          <p:cNvPr id="7" name="Picture 6">
            <a:extLst>
              <a:ext uri="{FF2B5EF4-FFF2-40B4-BE49-F238E27FC236}">
                <a16:creationId xmlns:a16="http://schemas.microsoft.com/office/drawing/2014/main" id="{7B727C67-ECC0-0BFD-1A26-DE9B21620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04121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fade">
                                      <p:cBhvr>
                                        <p:cTn id="7" dur="500"/>
                                        <p:tgtEl>
                                          <p:spTgt spid="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1A1A-74E2-47EC-A4F4-0BC8801B29F7}"/>
              </a:ext>
            </a:extLst>
          </p:cNvPr>
          <p:cNvSpPr>
            <a:spLocks noGrp="1"/>
          </p:cNvSpPr>
          <p:nvPr>
            <p:ph type="title"/>
          </p:nvPr>
        </p:nvSpPr>
        <p:spPr/>
        <p:txBody>
          <a:bodyPr/>
          <a:lstStyle/>
          <a:p>
            <a:r>
              <a:rPr lang="en-GB" dirty="0"/>
              <a:t>Technique to Object Creation</a:t>
            </a:r>
            <a:endParaRPr lang="en-IN" dirty="0"/>
          </a:p>
        </p:txBody>
      </p:sp>
      <p:sp>
        <p:nvSpPr>
          <p:cNvPr id="3" name="Content Placeholder 2">
            <a:extLst>
              <a:ext uri="{FF2B5EF4-FFF2-40B4-BE49-F238E27FC236}">
                <a16:creationId xmlns:a16="http://schemas.microsoft.com/office/drawing/2014/main" id="{FBBCFF6F-1F12-461F-B3FB-D4F4F976D317}"/>
              </a:ext>
            </a:extLst>
          </p:cNvPr>
          <p:cNvSpPr>
            <a:spLocks noGrp="1"/>
          </p:cNvSpPr>
          <p:nvPr>
            <p:ph idx="1"/>
          </p:nvPr>
        </p:nvSpPr>
        <p:spPr>
          <a:xfrm>
            <a:off x="1024129" y="2402541"/>
            <a:ext cx="9720071" cy="4023360"/>
          </a:xfrm>
        </p:spPr>
        <p:txBody>
          <a:bodyPr/>
          <a:lstStyle/>
          <a:p>
            <a:pPr algn="l" fontAlgn="base">
              <a:buClr>
                <a:schemeClr val="accent4">
                  <a:lumMod val="75000"/>
                </a:schemeClr>
              </a:buClr>
              <a:buFont typeface="+mj-lt"/>
              <a:buAutoNum type="arabicPeriod"/>
            </a:pPr>
            <a:r>
              <a:rPr lang="en-GB" b="0" i="0" dirty="0">
                <a:solidFill>
                  <a:schemeClr val="tx1"/>
                </a:solidFill>
                <a:effectLst/>
                <a:latin typeface="urw-din"/>
              </a:rPr>
              <a:t>Using new keyword</a:t>
            </a:r>
          </a:p>
          <a:p>
            <a:pPr algn="l" fontAlgn="base">
              <a:buClr>
                <a:schemeClr val="accent4">
                  <a:lumMod val="75000"/>
                </a:schemeClr>
              </a:buClr>
              <a:buFont typeface="+mj-lt"/>
              <a:buAutoNum type="arabicPeriod"/>
            </a:pPr>
            <a:r>
              <a:rPr lang="en-GB" b="0" i="0" dirty="0">
                <a:solidFill>
                  <a:schemeClr val="tx1"/>
                </a:solidFill>
                <a:effectLst/>
                <a:latin typeface="urw-din"/>
                <a:hlinkClick r:id="rId2"/>
              </a:rPr>
              <a:t>Using new instance</a:t>
            </a:r>
            <a:endParaRPr lang="en-GB" b="0" i="0" dirty="0">
              <a:solidFill>
                <a:schemeClr val="tx1"/>
              </a:solidFill>
              <a:effectLst/>
              <a:latin typeface="urw-din"/>
            </a:endParaRPr>
          </a:p>
          <a:p>
            <a:pPr algn="l" fontAlgn="base">
              <a:buClr>
                <a:schemeClr val="accent4">
                  <a:lumMod val="75000"/>
                </a:schemeClr>
              </a:buClr>
              <a:buFont typeface="+mj-lt"/>
              <a:buAutoNum type="arabicPeriod"/>
            </a:pPr>
            <a:r>
              <a:rPr lang="en-GB" b="0" i="0" dirty="0">
                <a:solidFill>
                  <a:schemeClr val="tx1"/>
                </a:solidFill>
                <a:effectLst/>
                <a:latin typeface="urw-din"/>
                <a:hlinkClick r:id="rId3"/>
              </a:rPr>
              <a:t>Using clone() method</a:t>
            </a:r>
            <a:endParaRPr lang="en-GB" b="0" i="0" dirty="0">
              <a:solidFill>
                <a:schemeClr val="tx1"/>
              </a:solidFill>
              <a:effectLst/>
              <a:latin typeface="urw-din"/>
            </a:endParaRPr>
          </a:p>
          <a:p>
            <a:pPr algn="l" fontAlgn="base">
              <a:buClr>
                <a:schemeClr val="accent4">
                  <a:lumMod val="75000"/>
                </a:schemeClr>
              </a:buClr>
              <a:buFont typeface="+mj-lt"/>
              <a:buAutoNum type="arabicPeriod"/>
            </a:pPr>
            <a:r>
              <a:rPr lang="en-GB" b="0" i="0" dirty="0">
                <a:solidFill>
                  <a:schemeClr val="tx1"/>
                </a:solidFill>
                <a:effectLst/>
                <a:latin typeface="urw-din"/>
                <a:hlinkClick r:id="rId4"/>
              </a:rPr>
              <a:t>Using </a:t>
            </a:r>
            <a:r>
              <a:rPr lang="en-GB" b="0" i="0" dirty="0" err="1">
                <a:solidFill>
                  <a:schemeClr val="tx1"/>
                </a:solidFill>
                <a:effectLst/>
                <a:latin typeface="urw-din"/>
                <a:hlinkClick r:id="rId4"/>
              </a:rPr>
              <a:t>newInstance</a:t>
            </a:r>
            <a:r>
              <a:rPr lang="en-GB" b="0" i="0" dirty="0">
                <a:solidFill>
                  <a:schemeClr val="tx1"/>
                </a:solidFill>
                <a:effectLst/>
                <a:latin typeface="urw-din"/>
                <a:hlinkClick r:id="rId4"/>
              </a:rPr>
              <a:t>() method of Constructor class</a:t>
            </a:r>
            <a:endParaRPr lang="en-GB" b="0" i="0" dirty="0">
              <a:solidFill>
                <a:schemeClr val="tx1"/>
              </a:solidFill>
              <a:effectLst/>
              <a:latin typeface="urw-din"/>
            </a:endParaRPr>
          </a:p>
          <a:p>
            <a:pPr marL="0" indent="0">
              <a:buClr>
                <a:schemeClr val="accent4">
                  <a:lumMod val="75000"/>
                </a:schemeClr>
              </a:buClr>
              <a:buNone/>
            </a:pPr>
            <a:endParaRPr lang="en-IN" dirty="0"/>
          </a:p>
        </p:txBody>
      </p:sp>
      <p:pic>
        <p:nvPicPr>
          <p:cNvPr id="4" name="Picture 3">
            <a:extLst>
              <a:ext uri="{FF2B5EF4-FFF2-40B4-BE49-F238E27FC236}">
                <a16:creationId xmlns:a16="http://schemas.microsoft.com/office/drawing/2014/main" id="{7D7A0014-913B-F34B-9500-2E9A98FC9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26122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39DF4-55C3-E120-67DC-624F8F3D67DC}"/>
              </a:ext>
            </a:extLst>
          </p:cNvPr>
          <p:cNvSpPr>
            <a:spLocks noGrp="1"/>
          </p:cNvSpPr>
          <p:nvPr>
            <p:ph idx="1"/>
          </p:nvPr>
        </p:nvSpPr>
        <p:spPr/>
        <p:txBody>
          <a:bodyPr/>
          <a:lstStyle/>
          <a:p>
            <a:pPr>
              <a:buFont typeface="Wingdings" panose="05000000000000000000" pitchFamily="2" charset="2"/>
              <a:buChar char="Ø"/>
            </a:pPr>
            <a:r>
              <a:rPr lang="en-IN" dirty="0" err="1"/>
              <a:t>Java.String</a:t>
            </a:r>
            <a:endParaRPr lang="en-IN" dirty="0"/>
          </a:p>
          <a:p>
            <a:pPr>
              <a:buFont typeface="Wingdings" panose="05000000000000000000" pitchFamily="2" charset="2"/>
              <a:buChar char="Ø"/>
            </a:pPr>
            <a:r>
              <a:rPr lang="en-IN" dirty="0" err="1"/>
              <a:t>Java.StringBuffer</a:t>
            </a:r>
            <a:endParaRPr lang="en-IN" dirty="0"/>
          </a:p>
          <a:p>
            <a:pPr>
              <a:buFont typeface="Wingdings" panose="05000000000000000000" pitchFamily="2" charset="2"/>
              <a:buChar char="Ø"/>
            </a:pPr>
            <a:r>
              <a:rPr lang="en-IN" dirty="0" err="1"/>
              <a:t>Java.StringBuilder</a:t>
            </a:r>
            <a:endParaRPr lang="en-IN" dirty="0"/>
          </a:p>
        </p:txBody>
      </p:sp>
      <p:sp>
        <p:nvSpPr>
          <p:cNvPr id="5" name="Title 4">
            <a:extLst>
              <a:ext uri="{FF2B5EF4-FFF2-40B4-BE49-F238E27FC236}">
                <a16:creationId xmlns:a16="http://schemas.microsoft.com/office/drawing/2014/main" id="{40A8D1C8-3D4B-34CD-85BA-EAF7FF9B7330}"/>
              </a:ext>
            </a:extLst>
          </p:cNvPr>
          <p:cNvSpPr>
            <a:spLocks noGrp="1"/>
          </p:cNvSpPr>
          <p:nvPr>
            <p:ph type="title"/>
          </p:nvPr>
        </p:nvSpPr>
        <p:spPr/>
        <p:txBody>
          <a:bodyPr/>
          <a:lstStyle/>
          <a:p>
            <a:r>
              <a:rPr lang="en-IN" dirty="0" err="1"/>
              <a:t>Java.Lang</a:t>
            </a:r>
            <a:r>
              <a:rPr lang="en-IN" dirty="0"/>
              <a:t> Package</a:t>
            </a:r>
          </a:p>
        </p:txBody>
      </p:sp>
      <p:pic>
        <p:nvPicPr>
          <p:cNvPr id="6" name="Picture 5">
            <a:extLst>
              <a:ext uri="{FF2B5EF4-FFF2-40B4-BE49-F238E27FC236}">
                <a16:creationId xmlns:a16="http://schemas.microsoft.com/office/drawing/2014/main" id="{309C2020-CF25-2AFB-052C-CFB0FF212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53681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E499-297B-8EDD-003C-EBA4F89DED2C}"/>
              </a:ext>
            </a:extLst>
          </p:cNvPr>
          <p:cNvSpPr>
            <a:spLocks noGrp="1"/>
          </p:cNvSpPr>
          <p:nvPr>
            <p:ph type="title"/>
          </p:nvPr>
        </p:nvSpPr>
        <p:spPr/>
        <p:txBody>
          <a:bodyPr/>
          <a:lstStyle/>
          <a:p>
            <a:r>
              <a:rPr lang="en-IN" dirty="0"/>
              <a:t>Java SE/EE/ME</a:t>
            </a:r>
          </a:p>
        </p:txBody>
      </p:sp>
      <p:sp>
        <p:nvSpPr>
          <p:cNvPr id="3" name="Content Placeholder 2">
            <a:extLst>
              <a:ext uri="{FF2B5EF4-FFF2-40B4-BE49-F238E27FC236}">
                <a16:creationId xmlns:a16="http://schemas.microsoft.com/office/drawing/2014/main" id="{C92C1B71-A360-56C5-9852-94F97B61E579}"/>
              </a:ext>
            </a:extLst>
          </p:cNvPr>
          <p:cNvSpPr>
            <a:spLocks noGrp="1"/>
          </p:cNvSpPr>
          <p:nvPr>
            <p:ph idx="1"/>
          </p:nvPr>
        </p:nvSpPr>
        <p:spPr/>
        <p:txBody>
          <a:bodyPr>
            <a:normAutofit/>
          </a:bodyPr>
          <a:lstStyle/>
          <a:p>
            <a:pPr algn="just">
              <a:buClr>
                <a:schemeClr val="tx2">
                  <a:lumMod val="50000"/>
                </a:schemeClr>
              </a:buClr>
              <a:buFont typeface="Wingdings" panose="05000000000000000000" pitchFamily="2" charset="2"/>
              <a:buChar char="§"/>
            </a:pPr>
            <a:r>
              <a:rPr lang="en-IN" sz="2000" dirty="0"/>
              <a:t>Java SE: SE stands for Standard Edition.</a:t>
            </a:r>
          </a:p>
          <a:p>
            <a:pPr lvl="1" algn="just">
              <a:buClr>
                <a:schemeClr val="tx2">
                  <a:lumMod val="50000"/>
                </a:schemeClr>
              </a:buClr>
              <a:buFont typeface="Wingdings" panose="05000000000000000000" pitchFamily="2" charset="2"/>
              <a:buChar char="§"/>
            </a:pPr>
            <a:r>
              <a:rPr lang="en-GB" dirty="0"/>
              <a:t>It is the core Java programming platform. </a:t>
            </a:r>
            <a:endParaRPr lang="en-IN" dirty="0"/>
          </a:p>
          <a:p>
            <a:pPr lvl="1" algn="just">
              <a:buClr>
                <a:schemeClr val="tx2">
                  <a:lumMod val="50000"/>
                </a:schemeClr>
              </a:buClr>
              <a:buFont typeface="Wingdings" panose="05000000000000000000" pitchFamily="2" charset="2"/>
              <a:buChar char="§"/>
            </a:pPr>
            <a:r>
              <a:rPr lang="en-GB" dirty="0"/>
              <a:t>It contains all of the libraries and APIs that any aspiring Java programmer should learn.</a:t>
            </a:r>
            <a:endParaRPr lang="en-IN" dirty="0"/>
          </a:p>
          <a:p>
            <a:pPr algn="just">
              <a:buClr>
                <a:schemeClr val="tx2">
                  <a:lumMod val="50000"/>
                </a:schemeClr>
              </a:buClr>
              <a:buFont typeface="Wingdings" panose="05000000000000000000" pitchFamily="2" charset="2"/>
              <a:buChar char="§"/>
            </a:pPr>
            <a:r>
              <a:rPr lang="en-IN" sz="2000" dirty="0"/>
              <a:t>Java EE - EE stands for Enterprise Edition</a:t>
            </a:r>
          </a:p>
          <a:p>
            <a:pPr lvl="1" algn="just">
              <a:buClr>
                <a:schemeClr val="tx2">
                  <a:lumMod val="50000"/>
                </a:schemeClr>
              </a:buClr>
              <a:buFont typeface="Wingdings" panose="05000000000000000000" pitchFamily="2" charset="2"/>
              <a:buChar char="§"/>
            </a:pPr>
            <a:r>
              <a:rPr lang="en-GB" dirty="0"/>
              <a:t>It is used when your application demands a very large-scale, distributed system.</a:t>
            </a:r>
            <a:endParaRPr lang="en-IN" dirty="0"/>
          </a:p>
          <a:p>
            <a:pPr lvl="1" algn="just">
              <a:buClr>
                <a:schemeClr val="tx2">
                  <a:lumMod val="50000"/>
                </a:schemeClr>
              </a:buClr>
              <a:buFont typeface="Wingdings" panose="05000000000000000000" pitchFamily="2" charset="2"/>
              <a:buChar char="§"/>
            </a:pPr>
            <a:r>
              <a:rPr lang="en-IN" dirty="0"/>
              <a:t>It is built on top of Java SE, it provides libraries for database access, remote method invocation, messaging, web services, XML processing, and defines standard APIs for Enterprise JavaBeans, servlets, portlets, Java Server Pages, etc.</a:t>
            </a:r>
          </a:p>
          <a:p>
            <a:pPr algn="just">
              <a:buClr>
                <a:schemeClr val="tx2">
                  <a:lumMod val="50000"/>
                </a:schemeClr>
              </a:buClr>
              <a:buFont typeface="Wingdings" panose="05000000000000000000" pitchFamily="2" charset="2"/>
              <a:buChar char="§"/>
            </a:pPr>
            <a:r>
              <a:rPr lang="en-IN" dirty="0"/>
              <a:t>Java ME - ME stands for Micro Edition.</a:t>
            </a:r>
          </a:p>
          <a:p>
            <a:pPr lvl="1" algn="just">
              <a:buClr>
                <a:schemeClr val="tx2">
                  <a:lumMod val="50000"/>
                </a:schemeClr>
              </a:buClr>
              <a:buFont typeface="Wingdings" panose="05000000000000000000" pitchFamily="2" charset="2"/>
              <a:buChar char="§"/>
            </a:pPr>
            <a:r>
              <a:rPr lang="en-GB" dirty="0"/>
              <a:t>It is used for developing applications for mobile devices and embedded systems like set-top boxes.</a:t>
            </a:r>
          </a:p>
          <a:p>
            <a:pPr lvl="1" algn="just">
              <a:buClr>
                <a:schemeClr val="tx2">
                  <a:lumMod val="50000"/>
                </a:schemeClr>
              </a:buClr>
              <a:buFont typeface="Wingdings" panose="05000000000000000000" pitchFamily="2" charset="2"/>
              <a:buChar char="§"/>
            </a:pPr>
            <a:r>
              <a:rPr lang="en-GB" dirty="0"/>
              <a:t>It provides a subset of the functionality of Java SE, but also introduces libraries specific to mobile devices.</a:t>
            </a:r>
            <a:endParaRPr lang="en-IN" dirty="0"/>
          </a:p>
        </p:txBody>
      </p:sp>
      <p:pic>
        <p:nvPicPr>
          <p:cNvPr id="4" name="Picture 3">
            <a:extLst>
              <a:ext uri="{FF2B5EF4-FFF2-40B4-BE49-F238E27FC236}">
                <a16:creationId xmlns:a16="http://schemas.microsoft.com/office/drawing/2014/main" id="{5F247C6E-8FB2-0F79-7875-C854BFF9E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3088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1E34-F16A-1A6A-82A1-CFF76AC7690B}"/>
              </a:ext>
            </a:extLst>
          </p:cNvPr>
          <p:cNvSpPr>
            <a:spLocks noGrp="1"/>
          </p:cNvSpPr>
          <p:nvPr>
            <p:ph type="title"/>
          </p:nvPr>
        </p:nvSpPr>
        <p:spPr/>
        <p:txBody>
          <a:bodyPr/>
          <a:lstStyle/>
          <a:p>
            <a:r>
              <a:rPr lang="en-IN" dirty="0"/>
              <a:t>Control Structure </a:t>
            </a:r>
          </a:p>
        </p:txBody>
      </p:sp>
      <p:sp>
        <p:nvSpPr>
          <p:cNvPr id="3" name="Content Placeholder 2">
            <a:extLst>
              <a:ext uri="{FF2B5EF4-FFF2-40B4-BE49-F238E27FC236}">
                <a16:creationId xmlns:a16="http://schemas.microsoft.com/office/drawing/2014/main" id="{C0E00C43-98B2-FA3D-D03B-D117ACF5FED3}"/>
              </a:ext>
            </a:extLst>
          </p:cNvPr>
          <p:cNvSpPr>
            <a:spLocks noGrp="1"/>
          </p:cNvSpPr>
          <p:nvPr>
            <p:ph idx="1"/>
          </p:nvPr>
        </p:nvSpPr>
        <p:spPr>
          <a:xfrm>
            <a:off x="1024128" y="1854297"/>
            <a:ext cx="9720071" cy="2417885"/>
          </a:xfrm>
        </p:spPr>
        <p:txBody>
          <a:bodyPr/>
          <a:lstStyle/>
          <a:p>
            <a:pPr>
              <a:buFont typeface="Wingdings" panose="05000000000000000000" pitchFamily="2" charset="2"/>
              <a:buChar char="Ø"/>
            </a:pPr>
            <a:r>
              <a:rPr lang="en-IN" dirty="0"/>
              <a:t>If </a:t>
            </a:r>
          </a:p>
          <a:p>
            <a:pPr>
              <a:buFont typeface="Wingdings" panose="05000000000000000000" pitchFamily="2" charset="2"/>
              <a:buChar char="Ø"/>
            </a:pPr>
            <a:r>
              <a:rPr lang="en-IN" dirty="0"/>
              <a:t>If else</a:t>
            </a:r>
          </a:p>
          <a:p>
            <a:pPr>
              <a:buFont typeface="Wingdings" panose="05000000000000000000" pitchFamily="2" charset="2"/>
              <a:buChar char="Ø"/>
            </a:pPr>
            <a:r>
              <a:rPr lang="en-IN" dirty="0"/>
              <a:t>Nested if</a:t>
            </a:r>
          </a:p>
          <a:p>
            <a:pPr>
              <a:buFont typeface="Wingdings" panose="05000000000000000000" pitchFamily="2" charset="2"/>
              <a:buChar char="Ø"/>
            </a:pPr>
            <a:r>
              <a:rPr lang="en-IN" dirty="0"/>
              <a:t>Else if ladder </a:t>
            </a:r>
          </a:p>
          <a:p>
            <a:pPr>
              <a:buFont typeface="Wingdings" panose="05000000000000000000" pitchFamily="2" charset="2"/>
              <a:buChar char="Ø"/>
            </a:pPr>
            <a:r>
              <a:rPr lang="en-IN" dirty="0"/>
              <a:t>switch</a:t>
            </a:r>
          </a:p>
        </p:txBody>
      </p:sp>
      <p:sp>
        <p:nvSpPr>
          <p:cNvPr id="4" name="Title 1">
            <a:extLst>
              <a:ext uri="{FF2B5EF4-FFF2-40B4-BE49-F238E27FC236}">
                <a16:creationId xmlns:a16="http://schemas.microsoft.com/office/drawing/2014/main" id="{0AABDBCD-8249-B733-3BA0-B5040E4D3921}"/>
              </a:ext>
            </a:extLst>
          </p:cNvPr>
          <p:cNvSpPr txBox="1">
            <a:spLocks/>
          </p:cNvSpPr>
          <p:nvPr/>
        </p:nvSpPr>
        <p:spPr>
          <a:xfrm>
            <a:off x="1024127" y="3838723"/>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IN" dirty="0"/>
              <a:t>Looping</a:t>
            </a:r>
          </a:p>
        </p:txBody>
      </p:sp>
      <p:sp>
        <p:nvSpPr>
          <p:cNvPr id="5" name="Content Placeholder 2">
            <a:extLst>
              <a:ext uri="{FF2B5EF4-FFF2-40B4-BE49-F238E27FC236}">
                <a16:creationId xmlns:a16="http://schemas.microsoft.com/office/drawing/2014/main" id="{080F6A5B-6823-9399-432B-CF83AEA2CE62}"/>
              </a:ext>
            </a:extLst>
          </p:cNvPr>
          <p:cNvSpPr txBox="1">
            <a:spLocks/>
          </p:cNvSpPr>
          <p:nvPr/>
        </p:nvSpPr>
        <p:spPr>
          <a:xfrm>
            <a:off x="1123774" y="5063841"/>
            <a:ext cx="9720071" cy="241788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IN" dirty="0"/>
              <a:t> for</a:t>
            </a:r>
          </a:p>
          <a:p>
            <a:pPr>
              <a:buFont typeface="Wingdings" panose="05000000000000000000" pitchFamily="2" charset="2"/>
              <a:buChar char="Ø"/>
            </a:pPr>
            <a:r>
              <a:rPr lang="en-IN" dirty="0"/>
              <a:t>While</a:t>
            </a:r>
          </a:p>
          <a:p>
            <a:pPr>
              <a:buFont typeface="Wingdings" panose="05000000000000000000" pitchFamily="2" charset="2"/>
              <a:buChar char="Ø"/>
            </a:pPr>
            <a:r>
              <a:rPr lang="en-IN" dirty="0"/>
              <a:t>Do while</a:t>
            </a:r>
          </a:p>
        </p:txBody>
      </p:sp>
      <p:sp>
        <p:nvSpPr>
          <p:cNvPr id="6" name="TextBox 5">
            <a:extLst>
              <a:ext uri="{FF2B5EF4-FFF2-40B4-BE49-F238E27FC236}">
                <a16:creationId xmlns:a16="http://schemas.microsoft.com/office/drawing/2014/main" id="{566E29B5-3207-4C8F-2E85-175D5231ECB9}"/>
              </a:ext>
            </a:extLst>
          </p:cNvPr>
          <p:cNvSpPr txBox="1"/>
          <p:nvPr/>
        </p:nvSpPr>
        <p:spPr>
          <a:xfrm>
            <a:off x="7992208" y="2470638"/>
            <a:ext cx="1234633" cy="923330"/>
          </a:xfrm>
          <a:prstGeom prst="rect">
            <a:avLst/>
          </a:prstGeom>
          <a:noFill/>
        </p:spPr>
        <p:txBody>
          <a:bodyPr wrap="none" rtlCol="0">
            <a:spAutoFit/>
          </a:bodyPr>
          <a:lstStyle/>
          <a:p>
            <a:r>
              <a:rPr lang="en-IN" dirty="0"/>
              <a:t>1</a:t>
            </a:r>
          </a:p>
          <a:p>
            <a:pPr marL="342900" indent="-342900">
              <a:buAutoNum type="arabicPlain" startAt="2"/>
            </a:pPr>
            <a:r>
              <a:rPr lang="en-IN" dirty="0"/>
              <a:t> 3</a:t>
            </a:r>
          </a:p>
          <a:p>
            <a:pPr marL="342900" indent="-342900">
              <a:buAutoNum type="arabicPlain" startAt="4"/>
            </a:pPr>
            <a:r>
              <a:rPr lang="en-IN" dirty="0"/>
              <a:t>  * 	6</a:t>
            </a:r>
          </a:p>
        </p:txBody>
      </p:sp>
      <p:sp>
        <p:nvSpPr>
          <p:cNvPr id="7" name="TextBox 6">
            <a:extLst>
              <a:ext uri="{FF2B5EF4-FFF2-40B4-BE49-F238E27FC236}">
                <a16:creationId xmlns:a16="http://schemas.microsoft.com/office/drawing/2014/main" id="{991BA757-B8A6-5B38-FAE1-3295288944D4}"/>
              </a:ext>
            </a:extLst>
          </p:cNvPr>
          <p:cNvSpPr txBox="1"/>
          <p:nvPr/>
        </p:nvSpPr>
        <p:spPr>
          <a:xfrm>
            <a:off x="7915231" y="1992281"/>
            <a:ext cx="2623219" cy="646331"/>
          </a:xfrm>
          <a:prstGeom prst="rect">
            <a:avLst/>
          </a:prstGeom>
          <a:noFill/>
        </p:spPr>
        <p:txBody>
          <a:bodyPr wrap="none" rtlCol="0">
            <a:spAutoFit/>
          </a:bodyPr>
          <a:lstStyle/>
          <a:p>
            <a:r>
              <a:rPr lang="en-IN" dirty="0"/>
              <a:t> Implement Define Pattern </a:t>
            </a:r>
          </a:p>
          <a:p>
            <a:endParaRPr lang="en-IN" dirty="0"/>
          </a:p>
        </p:txBody>
      </p:sp>
      <p:pic>
        <p:nvPicPr>
          <p:cNvPr id="8" name="Picture 7">
            <a:extLst>
              <a:ext uri="{FF2B5EF4-FFF2-40B4-BE49-F238E27FC236}">
                <a16:creationId xmlns:a16="http://schemas.microsoft.com/office/drawing/2014/main" id="{209D7374-5351-87E1-D30C-2B85737B1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02744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B751-8555-7DCB-9713-95072F08E809}"/>
              </a:ext>
            </a:extLst>
          </p:cNvPr>
          <p:cNvSpPr>
            <a:spLocks noGrp="1"/>
          </p:cNvSpPr>
          <p:nvPr>
            <p:ph type="title"/>
          </p:nvPr>
        </p:nvSpPr>
        <p:spPr/>
        <p:txBody>
          <a:bodyPr/>
          <a:lstStyle/>
          <a:p>
            <a:r>
              <a:rPr lang="en-IN" dirty="0"/>
              <a:t>Components of Class</a:t>
            </a:r>
          </a:p>
        </p:txBody>
      </p:sp>
      <p:sp>
        <p:nvSpPr>
          <p:cNvPr id="3" name="Content Placeholder 2">
            <a:extLst>
              <a:ext uri="{FF2B5EF4-FFF2-40B4-BE49-F238E27FC236}">
                <a16:creationId xmlns:a16="http://schemas.microsoft.com/office/drawing/2014/main" id="{76E2A00D-B886-71CE-4C71-050629ED4BB6}"/>
              </a:ext>
            </a:extLst>
          </p:cNvPr>
          <p:cNvSpPr>
            <a:spLocks noGrp="1"/>
          </p:cNvSpPr>
          <p:nvPr>
            <p:ph idx="1"/>
          </p:nvPr>
        </p:nvSpPr>
        <p:spPr/>
        <p:txBody>
          <a:bodyPr/>
          <a:lstStyle/>
          <a:p>
            <a:pPr lvl="1">
              <a:buFont typeface="Wingdings" panose="05000000000000000000" pitchFamily="2" charset="2"/>
              <a:buChar char="Ø"/>
            </a:pPr>
            <a:r>
              <a:rPr lang="en-IN" dirty="0"/>
              <a:t> Variables </a:t>
            </a:r>
          </a:p>
          <a:p>
            <a:pPr lvl="1">
              <a:buFont typeface="Wingdings" panose="05000000000000000000" pitchFamily="2" charset="2"/>
              <a:buChar char="Ø"/>
            </a:pPr>
            <a:r>
              <a:rPr lang="en-IN" dirty="0"/>
              <a:t> Methods </a:t>
            </a:r>
          </a:p>
          <a:p>
            <a:pPr lvl="1">
              <a:buFont typeface="Wingdings" panose="05000000000000000000" pitchFamily="2" charset="2"/>
              <a:buChar char="Ø"/>
            </a:pPr>
            <a:r>
              <a:rPr lang="en-IN" dirty="0"/>
              <a:t> Constructor</a:t>
            </a:r>
          </a:p>
        </p:txBody>
      </p:sp>
      <p:pic>
        <p:nvPicPr>
          <p:cNvPr id="4" name="Picture 3">
            <a:extLst>
              <a:ext uri="{FF2B5EF4-FFF2-40B4-BE49-F238E27FC236}">
                <a16:creationId xmlns:a16="http://schemas.microsoft.com/office/drawing/2014/main" id="{FC2C0FD1-A255-D1C8-04AA-C6684459D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7337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A9F6-D437-22DB-E420-D6AE118EEB22}"/>
              </a:ext>
            </a:extLst>
          </p:cNvPr>
          <p:cNvSpPr>
            <a:spLocks noGrp="1"/>
          </p:cNvSpPr>
          <p:nvPr>
            <p:ph type="title"/>
          </p:nvPr>
        </p:nvSpPr>
        <p:spPr/>
        <p:txBody>
          <a:bodyPr/>
          <a:lstStyle/>
          <a:p>
            <a:r>
              <a:rPr lang="en-IN" dirty="0"/>
              <a:t>Encapsulation</a:t>
            </a:r>
          </a:p>
        </p:txBody>
      </p:sp>
      <p:pic>
        <p:nvPicPr>
          <p:cNvPr id="5" name="Content Placeholder 4">
            <a:extLst>
              <a:ext uri="{FF2B5EF4-FFF2-40B4-BE49-F238E27FC236}">
                <a16:creationId xmlns:a16="http://schemas.microsoft.com/office/drawing/2014/main" id="{C5000157-895C-BBE7-50AF-EDAEFBE7A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477721"/>
            <a:ext cx="5737157" cy="3315030"/>
          </a:xfrm>
        </p:spPr>
      </p:pic>
      <p:pic>
        <p:nvPicPr>
          <p:cNvPr id="6" name="Picture 5">
            <a:extLst>
              <a:ext uri="{FF2B5EF4-FFF2-40B4-BE49-F238E27FC236}">
                <a16:creationId xmlns:a16="http://schemas.microsoft.com/office/drawing/2014/main" id="{853DCBDB-5BDB-3504-F65D-B4CCAE737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5743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749" y="858350"/>
            <a:ext cx="10353762" cy="970450"/>
          </a:xfrm>
        </p:spPr>
        <p:txBody>
          <a:bodyPr/>
          <a:lstStyle/>
          <a:p>
            <a:r>
              <a:rPr lang="en-IN" dirty="0"/>
              <a:t>Reflection</a:t>
            </a:r>
          </a:p>
        </p:txBody>
      </p:sp>
      <p:sp>
        <p:nvSpPr>
          <p:cNvPr id="3" name="Content Placeholder 2"/>
          <p:cNvSpPr>
            <a:spLocks noGrp="1"/>
          </p:cNvSpPr>
          <p:nvPr>
            <p:ph idx="1"/>
          </p:nvPr>
        </p:nvSpPr>
        <p:spPr>
          <a:xfrm>
            <a:off x="1179749" y="2088777"/>
            <a:ext cx="8781794" cy="3777622"/>
          </a:xfrm>
        </p:spPr>
        <p:txBody>
          <a:bodyPr>
            <a:normAutofit/>
          </a:bodyPr>
          <a:lstStyle/>
          <a:p>
            <a:r>
              <a:rPr lang="en-IN" dirty="0"/>
              <a:t>Used to modify the behaviour of methods, classes , interfaces at runtime </a:t>
            </a:r>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209" y="2928216"/>
            <a:ext cx="5524500" cy="2857500"/>
          </a:xfrm>
          <a:prstGeom prst="rect">
            <a:avLst/>
          </a:prstGeom>
        </p:spPr>
      </p:pic>
      <p:pic>
        <p:nvPicPr>
          <p:cNvPr id="5" name="Picture 4">
            <a:extLst>
              <a:ext uri="{FF2B5EF4-FFF2-40B4-BE49-F238E27FC236}">
                <a16:creationId xmlns:a16="http://schemas.microsoft.com/office/drawing/2014/main" id="{2D2165D3-FBEF-285B-604F-ED0D57F1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74653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54E2-1EB3-4EA2-8C73-110E3320D0AA}"/>
              </a:ext>
            </a:extLst>
          </p:cNvPr>
          <p:cNvSpPr>
            <a:spLocks noGrp="1"/>
          </p:cNvSpPr>
          <p:nvPr>
            <p:ph type="title"/>
          </p:nvPr>
        </p:nvSpPr>
        <p:spPr>
          <a:xfrm>
            <a:off x="1490445" y="625183"/>
            <a:ext cx="4137059" cy="1280890"/>
          </a:xfrm>
        </p:spPr>
        <p:txBody>
          <a:bodyPr>
            <a:normAutofit/>
          </a:bodyPr>
          <a:lstStyle/>
          <a:p>
            <a:endParaRPr lang="en-IN" sz="3200" dirty="0"/>
          </a:p>
        </p:txBody>
      </p:sp>
      <p:sp>
        <p:nvSpPr>
          <p:cNvPr id="9" name="Content Placeholder 8">
            <a:extLst>
              <a:ext uri="{FF2B5EF4-FFF2-40B4-BE49-F238E27FC236}">
                <a16:creationId xmlns:a16="http://schemas.microsoft.com/office/drawing/2014/main" id="{7F072FDB-A32A-60A7-7550-CF6A1E634FF4}"/>
              </a:ext>
            </a:extLst>
          </p:cNvPr>
          <p:cNvSpPr>
            <a:spLocks noGrp="1"/>
          </p:cNvSpPr>
          <p:nvPr>
            <p:ph idx="1"/>
          </p:nvPr>
        </p:nvSpPr>
        <p:spPr>
          <a:xfrm>
            <a:off x="1352262" y="2187389"/>
            <a:ext cx="4140772" cy="3777622"/>
          </a:xfrm>
        </p:spPr>
        <p:txBody>
          <a:bodyPr>
            <a:normAutofit/>
          </a:bodyPr>
          <a:lstStyle/>
          <a:p>
            <a:pPr algn="just"/>
            <a:r>
              <a:rPr lang="en-GB" b="0" i="0" dirty="0">
                <a:solidFill>
                  <a:schemeClr val="tx1"/>
                </a:solidFill>
                <a:effectLst/>
                <a:latin typeface="urw-din"/>
              </a:rPr>
              <a:t>Reflection gives us information about the class to which an object belongs and also the methods of that class that can be executed by using the object.</a:t>
            </a:r>
          </a:p>
          <a:p>
            <a:pPr algn="just"/>
            <a:r>
              <a:rPr lang="en-GB" b="0" i="0" dirty="0">
                <a:solidFill>
                  <a:schemeClr val="tx1"/>
                </a:solidFill>
                <a:effectLst/>
                <a:latin typeface="urw-din"/>
              </a:rPr>
              <a:t>Through reflection, we can invoke methods at runtime irrespective of the access specifier used with them.</a:t>
            </a:r>
          </a:p>
          <a:p>
            <a:pPr algn="just"/>
            <a:r>
              <a:rPr lang="en-IN" dirty="0">
                <a:hlinkClick r:id="rId2"/>
              </a:rPr>
              <a:t>Check Example</a:t>
            </a:r>
            <a:endParaRPr lang="en-IN" dirty="0"/>
          </a:p>
          <a:p>
            <a:pPr algn="just"/>
            <a:endParaRPr lang="en-GB" b="0" i="0" dirty="0">
              <a:solidFill>
                <a:schemeClr val="tx1"/>
              </a:solidFill>
              <a:effectLst/>
              <a:latin typeface="urw-din"/>
            </a:endParaRPr>
          </a:p>
          <a:p>
            <a:endParaRPr lang="en-US" dirty="0">
              <a:solidFill>
                <a:srgbClr val="000000"/>
              </a:solidFill>
            </a:endParaRPr>
          </a:p>
        </p:txBody>
      </p:sp>
      <p:pic>
        <p:nvPicPr>
          <p:cNvPr id="5" name="Content Placeholder 4" descr="Diagram&#10;&#10;Description automatically generated">
            <a:extLst>
              <a:ext uri="{FF2B5EF4-FFF2-40B4-BE49-F238E27FC236}">
                <a16:creationId xmlns:a16="http://schemas.microsoft.com/office/drawing/2014/main" id="{332A5A5F-F74A-434A-8FE4-476F82FAF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87389"/>
            <a:ext cx="5451627" cy="2725813"/>
          </a:xfrm>
          <a:prstGeom prst="rect">
            <a:avLst/>
          </a:prstGeom>
        </p:spPr>
      </p:pic>
      <p:pic>
        <p:nvPicPr>
          <p:cNvPr id="6" name="Picture 5">
            <a:extLst>
              <a:ext uri="{FF2B5EF4-FFF2-40B4-BE49-F238E27FC236}">
                <a16:creationId xmlns:a16="http://schemas.microsoft.com/office/drawing/2014/main" id="{E1939441-61B3-2768-7AF2-D863764E6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23250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D27F-5F6B-4A0D-9D9F-D1651ED8A9E6}"/>
              </a:ext>
            </a:extLst>
          </p:cNvPr>
          <p:cNvSpPr>
            <a:spLocks noGrp="1"/>
          </p:cNvSpPr>
          <p:nvPr>
            <p:ph type="title"/>
          </p:nvPr>
        </p:nvSpPr>
        <p:spPr>
          <a:xfrm>
            <a:off x="1024128" y="618564"/>
            <a:ext cx="9720072" cy="1466267"/>
          </a:xfrm>
        </p:spPr>
        <p:txBody>
          <a:bodyPr>
            <a:normAutofit/>
          </a:bodyPr>
          <a:lstStyle/>
          <a:p>
            <a:r>
              <a:rPr lang="en-IN" dirty="0"/>
              <a:t>Important observations Drawn From Reflection API</a:t>
            </a:r>
          </a:p>
        </p:txBody>
      </p:sp>
      <p:sp>
        <p:nvSpPr>
          <p:cNvPr id="3" name="Content Placeholder 2">
            <a:extLst>
              <a:ext uri="{FF2B5EF4-FFF2-40B4-BE49-F238E27FC236}">
                <a16:creationId xmlns:a16="http://schemas.microsoft.com/office/drawing/2014/main" id="{365082EE-22C3-4B37-90AD-F73D7FF3D316}"/>
              </a:ext>
            </a:extLst>
          </p:cNvPr>
          <p:cNvSpPr>
            <a:spLocks noGrp="1"/>
          </p:cNvSpPr>
          <p:nvPr>
            <p:ph idx="1"/>
          </p:nvPr>
        </p:nvSpPr>
        <p:spPr/>
        <p:txBody>
          <a:bodyPr>
            <a:normAutofit/>
          </a:bodyPr>
          <a:lstStyle/>
          <a:p>
            <a:pPr fontAlgn="base">
              <a:buClr>
                <a:schemeClr val="accent4">
                  <a:lumMod val="75000"/>
                </a:schemeClr>
              </a:buClr>
              <a:buFont typeface="+mj-lt"/>
              <a:buAutoNum type="arabicPeriod"/>
            </a:pPr>
            <a:r>
              <a:rPr lang="en-GB" b="1" dirty="0">
                <a:solidFill>
                  <a:schemeClr val="tx1"/>
                </a:solidFill>
                <a:latin typeface="urw-din"/>
              </a:rPr>
              <a:t>Extensibility Features: </a:t>
            </a:r>
            <a:r>
              <a:rPr lang="en-GB" dirty="0">
                <a:solidFill>
                  <a:schemeClr val="tx1"/>
                </a:solidFill>
                <a:latin typeface="urw-din"/>
              </a:rPr>
              <a:t>An application may make use of external, user-defined classes by creating instances of extensibility objects using their fully-qualified names.</a:t>
            </a:r>
          </a:p>
          <a:p>
            <a:pPr fontAlgn="base">
              <a:buClr>
                <a:schemeClr val="accent4">
                  <a:lumMod val="75000"/>
                </a:schemeClr>
              </a:buClr>
              <a:buFont typeface="+mj-lt"/>
              <a:buAutoNum type="arabicPeriod"/>
            </a:pPr>
            <a:r>
              <a:rPr lang="en-GB" b="1" dirty="0">
                <a:solidFill>
                  <a:schemeClr val="tx1"/>
                </a:solidFill>
                <a:latin typeface="urw-din"/>
              </a:rPr>
              <a:t>Debugging and testing tools: </a:t>
            </a:r>
            <a:r>
              <a:rPr lang="en-GB" dirty="0">
                <a:solidFill>
                  <a:schemeClr val="tx1"/>
                </a:solidFill>
                <a:latin typeface="urw-din"/>
              </a:rPr>
              <a:t>Debuggers use the property of reflection to examine private members of classes.</a:t>
            </a:r>
          </a:p>
          <a:p>
            <a:pPr fontAlgn="base">
              <a:buClr>
                <a:schemeClr val="accent4">
                  <a:lumMod val="75000"/>
                </a:schemeClr>
              </a:buClr>
              <a:buFont typeface="+mj-lt"/>
              <a:buAutoNum type="arabicPeriod"/>
            </a:pPr>
            <a:r>
              <a:rPr lang="en-GB" b="1" dirty="0">
                <a:solidFill>
                  <a:schemeClr val="tx1"/>
                </a:solidFill>
                <a:latin typeface="urw-din"/>
              </a:rPr>
              <a:t>Performance Overhead: </a:t>
            </a:r>
            <a:r>
              <a:rPr lang="en-GB" dirty="0">
                <a:solidFill>
                  <a:schemeClr val="tx1"/>
                </a:solidFill>
                <a:latin typeface="urw-din"/>
              </a:rPr>
              <a:t>Reflective operations have slower performance than their non-reflective counterparts, and should be avoided in sections of code that are called frequently in performance-sensitive applications.</a:t>
            </a:r>
          </a:p>
          <a:p>
            <a:pPr fontAlgn="base">
              <a:buClr>
                <a:schemeClr val="accent4">
                  <a:lumMod val="75000"/>
                </a:schemeClr>
              </a:buClr>
              <a:buFont typeface="+mj-lt"/>
              <a:buAutoNum type="arabicPeriod"/>
            </a:pPr>
            <a:r>
              <a:rPr lang="en-GB" b="1" dirty="0">
                <a:solidFill>
                  <a:schemeClr val="tx1"/>
                </a:solidFill>
                <a:latin typeface="urw-din"/>
              </a:rPr>
              <a:t>Exposure of Internals: </a:t>
            </a:r>
            <a:r>
              <a:rPr lang="en-GB" dirty="0">
                <a:solidFill>
                  <a:schemeClr val="tx1"/>
                </a:solidFill>
                <a:latin typeface="urw-din"/>
              </a:rPr>
              <a:t>Reflective code breaks abstractions and therefore may change behaviour with upgrades of the platform.</a:t>
            </a:r>
          </a:p>
          <a:p>
            <a:pPr algn="just">
              <a:buClr>
                <a:schemeClr val="accent4">
                  <a:lumMod val="75000"/>
                </a:schemeClr>
              </a:buClr>
            </a:pPr>
            <a:endParaRPr lang="en-IN" dirty="0">
              <a:solidFill>
                <a:schemeClr val="tx1"/>
              </a:solidFill>
            </a:endParaRPr>
          </a:p>
        </p:txBody>
      </p:sp>
      <p:pic>
        <p:nvPicPr>
          <p:cNvPr id="4" name="Picture 3">
            <a:extLst>
              <a:ext uri="{FF2B5EF4-FFF2-40B4-BE49-F238E27FC236}">
                <a16:creationId xmlns:a16="http://schemas.microsoft.com/office/drawing/2014/main" id="{D65B9140-66AE-BDC8-16DE-78AE5522D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79639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1910E80-1EE3-48C0-D5C3-8844F8A5DD89}"/>
              </a:ext>
            </a:extLst>
          </p:cNvPr>
          <p:cNvSpPr/>
          <p:nvPr/>
        </p:nvSpPr>
        <p:spPr>
          <a:xfrm>
            <a:off x="10259736" y="2902591"/>
            <a:ext cx="1560352"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9">
            <a:extLst>
              <a:ext uri="{FF2B5EF4-FFF2-40B4-BE49-F238E27FC236}">
                <a16:creationId xmlns:a16="http://schemas.microsoft.com/office/drawing/2014/main" id="{687D4FFE-A4B2-E771-A9CB-46C705C80D3F}"/>
              </a:ext>
            </a:extLst>
          </p:cNvPr>
          <p:cNvSpPr>
            <a:spLocks noGrp="1"/>
          </p:cNvSpPr>
          <p:nvPr>
            <p:ph type="title"/>
          </p:nvPr>
        </p:nvSpPr>
        <p:spPr/>
        <p:txBody>
          <a:bodyPr/>
          <a:lstStyle/>
          <a:p>
            <a:r>
              <a:rPr lang="en-IN" dirty="0"/>
              <a:t>Review Question ( Constructor)</a:t>
            </a:r>
          </a:p>
        </p:txBody>
      </p:sp>
      <p:sp>
        <p:nvSpPr>
          <p:cNvPr id="7" name="Content Placeholder 6">
            <a:extLst>
              <a:ext uri="{FF2B5EF4-FFF2-40B4-BE49-F238E27FC236}">
                <a16:creationId xmlns:a16="http://schemas.microsoft.com/office/drawing/2014/main" id="{B090B4EC-C8D1-0111-6506-530520AE6E39}"/>
              </a:ext>
            </a:extLst>
          </p:cNvPr>
          <p:cNvSpPr>
            <a:spLocks noGrp="1"/>
          </p:cNvSpPr>
          <p:nvPr>
            <p:ph idx="1"/>
          </p:nvPr>
        </p:nvSpPr>
        <p:spPr/>
        <p:txBody>
          <a:bodyPr>
            <a:normAutofit fontScale="92500" lnSpcReduction="20000"/>
          </a:bodyPr>
          <a:lstStyle/>
          <a:p>
            <a:r>
              <a:rPr lang="en-IN" dirty="0"/>
              <a:t>Which is the first line of a constructor declaration in the following code?</a:t>
            </a:r>
          </a:p>
          <a:p>
            <a:r>
              <a:rPr lang="en-IN" dirty="0"/>
              <a:t>public class Counter { // (1)</a:t>
            </a:r>
          </a:p>
          <a:p>
            <a:r>
              <a:rPr lang="en-IN" dirty="0"/>
              <a:t>int current, step;</a:t>
            </a:r>
          </a:p>
          <a:p>
            <a:r>
              <a:rPr lang="en-IN" dirty="0"/>
              <a:t>public Counter(int </a:t>
            </a:r>
            <a:r>
              <a:rPr lang="en-IN" dirty="0" err="1"/>
              <a:t>startValue</a:t>
            </a:r>
            <a:r>
              <a:rPr lang="en-IN" dirty="0"/>
              <a:t>, int </a:t>
            </a:r>
            <a:r>
              <a:rPr lang="en-IN" dirty="0" err="1"/>
              <a:t>stepValue</a:t>
            </a:r>
            <a:r>
              <a:rPr lang="en-IN" dirty="0"/>
              <a:t>) { // (2)</a:t>
            </a:r>
          </a:p>
          <a:p>
            <a:r>
              <a:rPr lang="en-IN" dirty="0" err="1"/>
              <a:t>setCurrent</a:t>
            </a:r>
            <a:r>
              <a:rPr lang="en-IN" dirty="0"/>
              <a:t>(</a:t>
            </a:r>
            <a:r>
              <a:rPr lang="en-IN" dirty="0" err="1"/>
              <a:t>startValue</a:t>
            </a:r>
            <a:r>
              <a:rPr lang="en-IN" dirty="0"/>
              <a:t>);</a:t>
            </a:r>
          </a:p>
          <a:p>
            <a:r>
              <a:rPr lang="en-IN" dirty="0" err="1"/>
              <a:t>setStep</a:t>
            </a:r>
            <a:r>
              <a:rPr lang="en-IN" dirty="0"/>
              <a:t>(</a:t>
            </a:r>
            <a:r>
              <a:rPr lang="en-IN" dirty="0" err="1"/>
              <a:t>stepValue</a:t>
            </a:r>
            <a:r>
              <a:rPr lang="en-IN" dirty="0"/>
              <a:t>); }</a:t>
            </a:r>
          </a:p>
          <a:p>
            <a:r>
              <a:rPr lang="en-IN" dirty="0"/>
              <a:t>public int </a:t>
            </a:r>
            <a:r>
              <a:rPr lang="en-IN" dirty="0" err="1"/>
              <a:t>getCurrent</a:t>
            </a:r>
            <a:r>
              <a:rPr lang="en-IN" dirty="0"/>
              <a:t>() { return current; } // (3)</a:t>
            </a:r>
          </a:p>
          <a:p>
            <a:r>
              <a:rPr lang="en-IN" dirty="0"/>
              <a:t>public void </a:t>
            </a:r>
            <a:r>
              <a:rPr lang="en-IN" dirty="0" err="1"/>
              <a:t>setCurrent</a:t>
            </a:r>
            <a:r>
              <a:rPr lang="en-IN" dirty="0"/>
              <a:t>(int value) { current = value; } // (4)</a:t>
            </a:r>
          </a:p>
          <a:p>
            <a:r>
              <a:rPr lang="en-IN" dirty="0"/>
              <a:t>public void </a:t>
            </a:r>
            <a:r>
              <a:rPr lang="en-IN" dirty="0" err="1"/>
              <a:t>setStep</a:t>
            </a:r>
            <a:r>
              <a:rPr lang="en-IN" dirty="0"/>
              <a:t>(int </a:t>
            </a:r>
            <a:r>
              <a:rPr lang="en-IN" dirty="0" err="1"/>
              <a:t>stepValue</a:t>
            </a:r>
            <a:r>
              <a:rPr lang="en-IN" dirty="0"/>
              <a:t>) { step = </a:t>
            </a:r>
            <a:r>
              <a:rPr lang="en-IN" dirty="0" err="1"/>
              <a:t>stepValue</a:t>
            </a:r>
            <a:r>
              <a:rPr lang="en-IN" dirty="0"/>
              <a:t>; } // (5)</a:t>
            </a:r>
          </a:p>
          <a:p>
            <a:r>
              <a:rPr lang="en-IN" dirty="0"/>
              <a:t>}</a:t>
            </a:r>
          </a:p>
          <a:p>
            <a:endParaRPr lang="en-IN" dirty="0"/>
          </a:p>
        </p:txBody>
      </p:sp>
      <p:sp>
        <p:nvSpPr>
          <p:cNvPr id="8" name="Rectangle 7">
            <a:extLst>
              <a:ext uri="{FF2B5EF4-FFF2-40B4-BE49-F238E27FC236}">
                <a16:creationId xmlns:a16="http://schemas.microsoft.com/office/drawing/2014/main" id="{8CC37B69-8C9E-509D-5900-189C39564572}"/>
              </a:ext>
            </a:extLst>
          </p:cNvPr>
          <p:cNvSpPr/>
          <p:nvPr/>
        </p:nvSpPr>
        <p:spPr>
          <a:xfrm>
            <a:off x="8192344" y="2035522"/>
            <a:ext cx="3428566" cy="3706336"/>
          </a:xfrm>
          <a:prstGeom prst="rect">
            <a:avLst/>
          </a:prstGeom>
        </p:spPr>
        <p:txBody>
          <a:bodyPr wrap="square">
            <a:spAutoFit/>
          </a:bodyPr>
          <a:lstStyle/>
          <a:p>
            <a:pPr algn="r">
              <a:lnSpc>
                <a:spcPct val="150000"/>
              </a:lnSpc>
            </a:pPr>
            <a:r>
              <a:rPr lang="pt-BR" sz="3200" b="1" u="sng" dirty="0"/>
              <a:t>(a) (1)</a:t>
            </a:r>
          </a:p>
          <a:p>
            <a:pPr algn="r">
              <a:lnSpc>
                <a:spcPct val="150000"/>
              </a:lnSpc>
            </a:pPr>
            <a:r>
              <a:rPr lang="pt-BR" sz="3200" b="1" u="sng" dirty="0"/>
              <a:t>(b) (2)</a:t>
            </a:r>
          </a:p>
          <a:p>
            <a:pPr algn="r">
              <a:lnSpc>
                <a:spcPct val="150000"/>
              </a:lnSpc>
            </a:pPr>
            <a:r>
              <a:rPr lang="pt-BR" sz="3200" b="1" u="sng" dirty="0"/>
              <a:t>(c) (3)</a:t>
            </a:r>
          </a:p>
          <a:p>
            <a:pPr algn="r">
              <a:lnSpc>
                <a:spcPct val="150000"/>
              </a:lnSpc>
            </a:pPr>
            <a:r>
              <a:rPr lang="pt-BR" sz="3200" b="1" u="sng" dirty="0"/>
              <a:t>(d) (4)</a:t>
            </a:r>
          </a:p>
          <a:p>
            <a:pPr algn="r">
              <a:lnSpc>
                <a:spcPct val="150000"/>
              </a:lnSpc>
            </a:pPr>
            <a:r>
              <a:rPr lang="pt-BR" sz="3200" b="1" u="sng" dirty="0"/>
              <a:t>(e) (5)</a:t>
            </a:r>
            <a:endParaRPr lang="en-IN" sz="3200" b="1" u="sng" dirty="0"/>
          </a:p>
        </p:txBody>
      </p:sp>
    </p:spTree>
    <p:extLst>
      <p:ext uri="{BB962C8B-B14F-4D97-AF65-F5344CB8AC3E}">
        <p14:creationId xmlns:p14="http://schemas.microsoft.com/office/powerpoint/2010/main" val="9407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7B8F-E7AC-1773-6005-5D01BD02B397}"/>
              </a:ext>
            </a:extLst>
          </p:cNvPr>
          <p:cNvSpPr>
            <a:spLocks noGrp="1"/>
          </p:cNvSpPr>
          <p:nvPr>
            <p:ph type="title"/>
          </p:nvPr>
        </p:nvSpPr>
        <p:spPr/>
        <p:txBody>
          <a:bodyPr/>
          <a:lstStyle/>
          <a:p>
            <a:r>
              <a:rPr lang="en-GB" dirty="0"/>
              <a:t>Modelling Business Problems with Classes</a:t>
            </a:r>
            <a:endParaRPr lang="en-IN" dirty="0"/>
          </a:p>
        </p:txBody>
      </p:sp>
      <p:sp>
        <p:nvSpPr>
          <p:cNvPr id="3" name="Content Placeholder 2">
            <a:extLst>
              <a:ext uri="{FF2B5EF4-FFF2-40B4-BE49-F238E27FC236}">
                <a16:creationId xmlns:a16="http://schemas.microsoft.com/office/drawing/2014/main" id="{EFA4302D-2FA3-B63A-8279-7A95CAD0640A}"/>
              </a:ext>
            </a:extLst>
          </p:cNvPr>
          <p:cNvSpPr>
            <a:spLocks noGrp="1"/>
          </p:cNvSpPr>
          <p:nvPr>
            <p:ph idx="1"/>
          </p:nvPr>
        </p:nvSpPr>
        <p:spPr/>
        <p:txBody>
          <a:bodyPr/>
          <a:lstStyle/>
          <a:p>
            <a:pPr algn="just">
              <a:buClr>
                <a:schemeClr val="tx1"/>
              </a:buClr>
              <a:buFont typeface="Wingdings" panose="05000000000000000000" pitchFamily="2" charset="2"/>
              <a:buChar char="Ø"/>
            </a:pPr>
            <a:r>
              <a:rPr lang="en-GB" dirty="0"/>
              <a:t>Inheritance (or subclassing) is an essential feature of the Java programming language. Inheritance provides code reuse through:</a:t>
            </a:r>
          </a:p>
          <a:p>
            <a:pPr lvl="1" algn="just">
              <a:buClr>
                <a:schemeClr val="tx1"/>
              </a:buClr>
              <a:buFont typeface="Wingdings" panose="05000000000000000000" pitchFamily="2" charset="2"/>
              <a:buChar char="Ø"/>
            </a:pPr>
            <a:r>
              <a:rPr lang="en-GB" dirty="0"/>
              <a:t>Method inheritance: Subclasses avoid code duplication by inheriting method implementations.</a:t>
            </a:r>
          </a:p>
          <a:p>
            <a:pPr lvl="1" algn="just">
              <a:buClr>
                <a:schemeClr val="tx1"/>
              </a:buClr>
              <a:buFont typeface="Wingdings" panose="05000000000000000000" pitchFamily="2" charset="2"/>
              <a:buChar char="Ø"/>
            </a:pPr>
            <a:r>
              <a:rPr lang="en-GB" b="0" i="0" dirty="0">
                <a:solidFill>
                  <a:srgbClr val="000000"/>
                </a:solidFill>
                <a:effectLst/>
                <a:latin typeface="ff3"/>
              </a:rPr>
              <a:t>Generalization: Code that is designed to rely on the most generic type possible is easier to maintain.</a:t>
            </a:r>
          </a:p>
          <a:p>
            <a:pPr lvl="1" algn="just">
              <a:buClr>
                <a:schemeClr val="tx1"/>
              </a:buCl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0D3D8BEF-BE2E-8C18-E5D8-4BC9052D7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555" y="3849605"/>
            <a:ext cx="4858428" cy="2229161"/>
          </a:xfrm>
          <a:prstGeom prst="rect">
            <a:avLst/>
          </a:prstGeom>
        </p:spPr>
      </p:pic>
    </p:spTree>
    <p:extLst>
      <p:ext uri="{BB962C8B-B14F-4D97-AF65-F5344CB8AC3E}">
        <p14:creationId xmlns:p14="http://schemas.microsoft.com/office/powerpoint/2010/main" val="195580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DA5C-8153-B818-B010-A10FA542257A}"/>
              </a:ext>
            </a:extLst>
          </p:cNvPr>
          <p:cNvSpPr>
            <a:spLocks noGrp="1"/>
          </p:cNvSpPr>
          <p:nvPr>
            <p:ph type="title"/>
          </p:nvPr>
        </p:nvSpPr>
        <p:spPr/>
        <p:txBody>
          <a:bodyPr/>
          <a:lstStyle/>
          <a:p>
            <a:r>
              <a:rPr lang="en-US" dirty="0"/>
              <a:t>Inheritance</a:t>
            </a:r>
          </a:p>
        </p:txBody>
      </p:sp>
      <p:pic>
        <p:nvPicPr>
          <p:cNvPr id="5" name="Content Placeholder 4">
            <a:extLst>
              <a:ext uri="{FF2B5EF4-FFF2-40B4-BE49-F238E27FC236}">
                <a16:creationId xmlns:a16="http://schemas.microsoft.com/office/drawing/2014/main" id="{994E4018-D1BA-966F-46B6-6E6C8B4B4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344" y="2286000"/>
            <a:ext cx="8045450" cy="4022725"/>
          </a:xfrm>
        </p:spPr>
      </p:pic>
      <p:pic>
        <p:nvPicPr>
          <p:cNvPr id="4" name="Picture 3">
            <a:extLst>
              <a:ext uri="{FF2B5EF4-FFF2-40B4-BE49-F238E27FC236}">
                <a16:creationId xmlns:a16="http://schemas.microsoft.com/office/drawing/2014/main" id="{AF3048D2-2DA1-2169-7AA0-5E31F6930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
        <p:nvSpPr>
          <p:cNvPr id="6" name="Title 1">
            <a:extLst>
              <a:ext uri="{FF2B5EF4-FFF2-40B4-BE49-F238E27FC236}">
                <a16:creationId xmlns:a16="http://schemas.microsoft.com/office/drawing/2014/main" id="{55534CBB-9ADE-A09D-94E3-546BE126358D}"/>
              </a:ext>
            </a:extLst>
          </p:cNvPr>
          <p:cNvSpPr txBox="1">
            <a:spLocks/>
          </p:cNvSpPr>
          <p:nvPr/>
        </p:nvSpPr>
        <p:spPr>
          <a:xfrm>
            <a:off x="6887740" y="549275"/>
            <a:ext cx="4770860" cy="97045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solidFill>
                  <a:srgbClr val="FF0000"/>
                </a:solidFill>
              </a:rPr>
              <a:t>Method Overloading</a:t>
            </a:r>
          </a:p>
        </p:txBody>
      </p:sp>
    </p:spTree>
    <p:extLst>
      <p:ext uri="{BB962C8B-B14F-4D97-AF65-F5344CB8AC3E}">
        <p14:creationId xmlns:p14="http://schemas.microsoft.com/office/powerpoint/2010/main" val="231900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E719-88E3-8A23-47D3-4E6DB7FAAEF9}"/>
              </a:ext>
            </a:extLst>
          </p:cNvPr>
          <p:cNvSpPr>
            <a:spLocks noGrp="1"/>
          </p:cNvSpPr>
          <p:nvPr>
            <p:ph type="title"/>
          </p:nvPr>
        </p:nvSpPr>
        <p:spPr>
          <a:xfrm>
            <a:off x="1099471" y="824754"/>
            <a:ext cx="10353762" cy="970450"/>
          </a:xfrm>
        </p:spPr>
        <p:txBody>
          <a:bodyPr/>
          <a:lstStyle/>
          <a:p>
            <a:r>
              <a:rPr lang="en-US" dirty="0"/>
              <a:t>Composition</a:t>
            </a:r>
          </a:p>
        </p:txBody>
      </p:sp>
      <p:sp>
        <p:nvSpPr>
          <p:cNvPr id="3" name="Content Placeholder 2">
            <a:extLst>
              <a:ext uri="{FF2B5EF4-FFF2-40B4-BE49-F238E27FC236}">
                <a16:creationId xmlns:a16="http://schemas.microsoft.com/office/drawing/2014/main" id="{B0DDA81C-7F1E-E3B8-8849-AA6A0A9F4B5D}"/>
              </a:ext>
            </a:extLst>
          </p:cNvPr>
          <p:cNvSpPr>
            <a:spLocks noGrp="1"/>
          </p:cNvSpPr>
          <p:nvPr>
            <p:ph idx="1"/>
          </p:nvPr>
        </p:nvSpPr>
        <p:spPr>
          <a:xfrm>
            <a:off x="1124457" y="1905000"/>
            <a:ext cx="4434440" cy="3777622"/>
          </a:xfrm>
        </p:spPr>
        <p:txBody>
          <a:bodyPr/>
          <a:lstStyle/>
          <a:p>
            <a:r>
              <a:rPr lang="en-US" dirty="0"/>
              <a:t>Has-a Relationship between objects</a:t>
            </a:r>
          </a:p>
          <a:p>
            <a:r>
              <a:rPr lang="en-US" dirty="0"/>
              <a:t>Implemented using instance variables</a:t>
            </a:r>
          </a:p>
          <a:p>
            <a:r>
              <a:rPr lang="en-US" dirty="0"/>
              <a:t>Code Reuse</a:t>
            </a:r>
          </a:p>
          <a:p>
            <a:r>
              <a:rPr lang="en-US" dirty="0"/>
              <a:t>Hide visibility to client access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352" y="1905000"/>
            <a:ext cx="4925047" cy="3160851"/>
          </a:xfrm>
          <a:prstGeom prst="rect">
            <a:avLst/>
          </a:prstGeom>
        </p:spPr>
      </p:pic>
      <p:pic>
        <p:nvPicPr>
          <p:cNvPr id="5" name="Picture 4">
            <a:extLst>
              <a:ext uri="{FF2B5EF4-FFF2-40B4-BE49-F238E27FC236}">
                <a16:creationId xmlns:a16="http://schemas.microsoft.com/office/drawing/2014/main" id="{25EEF208-FB53-6ADC-5EBD-D408F98D0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83420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5E97-1809-E8BA-D819-FEBC7AE479AB}"/>
              </a:ext>
            </a:extLst>
          </p:cNvPr>
          <p:cNvSpPr>
            <a:spLocks noGrp="1"/>
          </p:cNvSpPr>
          <p:nvPr>
            <p:ph type="title"/>
          </p:nvPr>
        </p:nvSpPr>
        <p:spPr>
          <a:xfrm>
            <a:off x="1325042" y="691561"/>
            <a:ext cx="8911687" cy="1280890"/>
          </a:xfrm>
        </p:spPr>
        <p:txBody>
          <a:bodyPr/>
          <a:lstStyle/>
          <a:p>
            <a:r>
              <a:rPr lang="en-US" dirty="0"/>
              <a:t>JAVA SE TimeLine</a:t>
            </a:r>
          </a:p>
        </p:txBody>
      </p:sp>
      <p:graphicFrame>
        <p:nvGraphicFramePr>
          <p:cNvPr id="8" name="Content Placeholder 7">
            <a:extLst>
              <a:ext uri="{FF2B5EF4-FFF2-40B4-BE49-F238E27FC236}">
                <a16:creationId xmlns:a16="http://schemas.microsoft.com/office/drawing/2014/main" id="{5C5DD103-6CEC-93BE-6C17-D877FC9860AD}"/>
              </a:ext>
            </a:extLst>
          </p:cNvPr>
          <p:cNvGraphicFramePr>
            <a:graphicFrameLocks noGrp="1"/>
          </p:cNvGraphicFramePr>
          <p:nvPr>
            <p:ph idx="1"/>
            <p:extLst>
              <p:ext uri="{D42A27DB-BD31-4B8C-83A1-F6EECF244321}">
                <p14:modId xmlns:p14="http://schemas.microsoft.com/office/powerpoint/2010/main" val="1759924514"/>
              </p:ext>
            </p:extLst>
          </p:nvPr>
        </p:nvGraphicFramePr>
        <p:xfrm>
          <a:off x="723383" y="1597413"/>
          <a:ext cx="10607040" cy="4407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01CC3EF9-AE1C-2749-5305-DD66C35E1177}"/>
              </a:ext>
            </a:extLst>
          </p:cNvPr>
          <p:cNvSpPr txBox="1"/>
          <p:nvPr/>
        </p:nvSpPr>
        <p:spPr>
          <a:xfrm>
            <a:off x="837993" y="6356811"/>
            <a:ext cx="9228407" cy="369332"/>
          </a:xfrm>
          <a:prstGeom prst="rect">
            <a:avLst/>
          </a:prstGeom>
          <a:noFill/>
        </p:spPr>
        <p:txBody>
          <a:bodyPr wrap="square" rtlCol="0">
            <a:spAutoFit/>
          </a:bodyPr>
          <a:lstStyle/>
          <a:p>
            <a:r>
              <a:rPr lang="en-US" dirty="0"/>
              <a:t>Red Color Indicate LTS(Long Term Support) Version.</a:t>
            </a:r>
          </a:p>
        </p:txBody>
      </p:sp>
      <p:pic>
        <p:nvPicPr>
          <p:cNvPr id="5" name="Picture 4">
            <a:extLst>
              <a:ext uri="{FF2B5EF4-FFF2-40B4-BE49-F238E27FC236}">
                <a16:creationId xmlns:a16="http://schemas.microsoft.com/office/drawing/2014/main" id="{FD1E4598-7F56-C346-9D6E-7486F68B7E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01903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graphicEl>
                                              <a:dgm id="{FB3E49EB-103E-41C6-9875-340A80FD6C40}"/>
                                            </p:graphicEl>
                                          </p:spTgt>
                                        </p:tgtEl>
                                        <p:attrNameLst>
                                          <p:attrName>style.visibility</p:attrName>
                                        </p:attrNameLst>
                                      </p:cBhvr>
                                      <p:to>
                                        <p:strVal val="visible"/>
                                      </p:to>
                                    </p:set>
                                    <p:animEffect transition="in" filter="fade">
                                      <p:cBhvr>
                                        <p:cTn id="7" dur="500"/>
                                        <p:tgtEl>
                                          <p:spTgt spid="8">
                                            <p:graphicEl>
                                              <a:dgm id="{FB3E49EB-103E-41C6-9875-340A80FD6C40}"/>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BAEC6908-9F2F-4641-8641-A8B006569D8B}"/>
                                            </p:graphicEl>
                                          </p:spTgt>
                                        </p:tgtEl>
                                        <p:attrNameLst>
                                          <p:attrName>style.visibility</p:attrName>
                                        </p:attrNameLst>
                                      </p:cBhvr>
                                      <p:to>
                                        <p:strVal val="visible"/>
                                      </p:to>
                                    </p:set>
                                    <p:animEffect transition="in" filter="fade">
                                      <p:cBhvr>
                                        <p:cTn id="11" dur="500"/>
                                        <p:tgtEl>
                                          <p:spTgt spid="8">
                                            <p:graphicEl>
                                              <a:dgm id="{BAEC6908-9F2F-4641-8641-A8B006569D8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9DC715D6-602D-4B23-BBC4-367300C6877F}"/>
                                            </p:graphicEl>
                                          </p:spTgt>
                                        </p:tgtEl>
                                        <p:attrNameLst>
                                          <p:attrName>style.visibility</p:attrName>
                                        </p:attrNameLst>
                                      </p:cBhvr>
                                      <p:to>
                                        <p:strVal val="visible"/>
                                      </p:to>
                                    </p:set>
                                    <p:animEffect transition="in" filter="fade">
                                      <p:cBhvr>
                                        <p:cTn id="15" dur="500"/>
                                        <p:tgtEl>
                                          <p:spTgt spid="8">
                                            <p:graphicEl>
                                              <a:dgm id="{9DC715D6-602D-4B23-BBC4-367300C6877F}"/>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91C116B4-69CE-40DA-B107-E282ABAC157E}"/>
                                            </p:graphicEl>
                                          </p:spTgt>
                                        </p:tgtEl>
                                        <p:attrNameLst>
                                          <p:attrName>style.visibility</p:attrName>
                                        </p:attrNameLst>
                                      </p:cBhvr>
                                      <p:to>
                                        <p:strVal val="visible"/>
                                      </p:to>
                                    </p:set>
                                    <p:animEffect transition="in" filter="fade">
                                      <p:cBhvr>
                                        <p:cTn id="19" dur="500"/>
                                        <p:tgtEl>
                                          <p:spTgt spid="8">
                                            <p:graphicEl>
                                              <a:dgm id="{91C116B4-69CE-40DA-B107-E282ABAC157E}"/>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82023060-CAEF-4AA8-9442-7FC4EB22C17C}"/>
                                            </p:graphicEl>
                                          </p:spTgt>
                                        </p:tgtEl>
                                        <p:attrNameLst>
                                          <p:attrName>style.visibility</p:attrName>
                                        </p:attrNameLst>
                                      </p:cBhvr>
                                      <p:to>
                                        <p:strVal val="visible"/>
                                      </p:to>
                                    </p:set>
                                    <p:animEffect transition="in" filter="fade">
                                      <p:cBhvr>
                                        <p:cTn id="23" dur="500"/>
                                        <p:tgtEl>
                                          <p:spTgt spid="8">
                                            <p:graphicEl>
                                              <a:dgm id="{82023060-CAEF-4AA8-9442-7FC4EB22C17C}"/>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graphicEl>
                                              <a:dgm id="{8951ACFD-C6CC-4353-BD8C-4D4D30E2AC4E}"/>
                                            </p:graphicEl>
                                          </p:spTgt>
                                        </p:tgtEl>
                                        <p:attrNameLst>
                                          <p:attrName>style.visibility</p:attrName>
                                        </p:attrNameLst>
                                      </p:cBhvr>
                                      <p:to>
                                        <p:strVal val="visible"/>
                                      </p:to>
                                    </p:set>
                                    <p:animEffect transition="in" filter="fade">
                                      <p:cBhvr>
                                        <p:cTn id="27" dur="500"/>
                                        <p:tgtEl>
                                          <p:spTgt spid="8">
                                            <p:graphicEl>
                                              <a:dgm id="{8951ACFD-C6CC-4353-BD8C-4D4D30E2AC4E}"/>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graphicEl>
                                              <a:dgm id="{B81B6D8E-BCFD-4FEA-B1C1-F14F9648720A}"/>
                                            </p:graphicEl>
                                          </p:spTgt>
                                        </p:tgtEl>
                                        <p:attrNameLst>
                                          <p:attrName>style.visibility</p:attrName>
                                        </p:attrNameLst>
                                      </p:cBhvr>
                                      <p:to>
                                        <p:strVal val="visible"/>
                                      </p:to>
                                    </p:set>
                                    <p:animEffect transition="in" filter="fade">
                                      <p:cBhvr>
                                        <p:cTn id="31" dur="500"/>
                                        <p:tgtEl>
                                          <p:spTgt spid="8">
                                            <p:graphicEl>
                                              <a:dgm id="{B81B6D8E-BCFD-4FEA-B1C1-F14F9648720A}"/>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8">
                                            <p:graphicEl>
                                              <a:dgm id="{081438E9-DE6E-46A9-9784-4FCB349A3601}"/>
                                            </p:graphicEl>
                                          </p:spTgt>
                                        </p:tgtEl>
                                        <p:attrNameLst>
                                          <p:attrName>style.visibility</p:attrName>
                                        </p:attrNameLst>
                                      </p:cBhvr>
                                      <p:to>
                                        <p:strVal val="visible"/>
                                      </p:to>
                                    </p:set>
                                    <p:animEffect transition="in" filter="fade">
                                      <p:cBhvr>
                                        <p:cTn id="35" dur="500"/>
                                        <p:tgtEl>
                                          <p:spTgt spid="8">
                                            <p:graphicEl>
                                              <a:dgm id="{081438E9-DE6E-46A9-9784-4FCB349A3601}"/>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graphicEl>
                                              <a:dgm id="{895BF76D-3FCB-4A2E-9B15-1EDD321886CA}"/>
                                            </p:graphicEl>
                                          </p:spTgt>
                                        </p:tgtEl>
                                        <p:attrNameLst>
                                          <p:attrName>style.visibility</p:attrName>
                                        </p:attrNameLst>
                                      </p:cBhvr>
                                      <p:to>
                                        <p:strVal val="visible"/>
                                      </p:to>
                                    </p:set>
                                    <p:animEffect transition="in" filter="fade">
                                      <p:cBhvr>
                                        <p:cTn id="39" dur="500"/>
                                        <p:tgtEl>
                                          <p:spTgt spid="8">
                                            <p:graphicEl>
                                              <a:dgm id="{895BF76D-3FCB-4A2E-9B15-1EDD321886CA}"/>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
                                            <p:graphicEl>
                                              <a:dgm id="{73BB7656-FBDB-47C6-B946-D2DA70258216}"/>
                                            </p:graphicEl>
                                          </p:spTgt>
                                        </p:tgtEl>
                                        <p:attrNameLst>
                                          <p:attrName>style.visibility</p:attrName>
                                        </p:attrNameLst>
                                      </p:cBhvr>
                                      <p:to>
                                        <p:strVal val="visible"/>
                                      </p:to>
                                    </p:set>
                                    <p:animEffect transition="in" filter="fade">
                                      <p:cBhvr>
                                        <p:cTn id="43" dur="500"/>
                                        <p:tgtEl>
                                          <p:spTgt spid="8">
                                            <p:graphicEl>
                                              <a:dgm id="{73BB7656-FBDB-47C6-B946-D2DA70258216}"/>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
                                            <p:graphicEl>
                                              <a:dgm id="{AF42AE80-6FCA-4923-953C-46ABEC3A7D3E}"/>
                                            </p:graphicEl>
                                          </p:spTgt>
                                        </p:tgtEl>
                                        <p:attrNameLst>
                                          <p:attrName>style.visibility</p:attrName>
                                        </p:attrNameLst>
                                      </p:cBhvr>
                                      <p:to>
                                        <p:strVal val="visible"/>
                                      </p:to>
                                    </p:set>
                                    <p:animEffect transition="in" filter="fade">
                                      <p:cBhvr>
                                        <p:cTn id="47" dur="500"/>
                                        <p:tgtEl>
                                          <p:spTgt spid="8">
                                            <p:graphicEl>
                                              <a:dgm id="{AF42AE80-6FCA-4923-953C-46ABEC3A7D3E}"/>
                                            </p:graphic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
                                            <p:graphicEl>
                                              <a:dgm id="{365677A4-0642-4432-9FBB-B56C84D9C574}"/>
                                            </p:graphicEl>
                                          </p:spTgt>
                                        </p:tgtEl>
                                        <p:attrNameLst>
                                          <p:attrName>style.visibility</p:attrName>
                                        </p:attrNameLst>
                                      </p:cBhvr>
                                      <p:to>
                                        <p:strVal val="visible"/>
                                      </p:to>
                                    </p:set>
                                    <p:animEffect transition="in" filter="fade">
                                      <p:cBhvr>
                                        <p:cTn id="51" dur="500"/>
                                        <p:tgtEl>
                                          <p:spTgt spid="8">
                                            <p:graphicEl>
                                              <a:dgm id="{365677A4-0642-4432-9FBB-B56C84D9C574}"/>
                                            </p:graphic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8">
                                            <p:graphicEl>
                                              <a:dgm id="{56425960-316F-4F76-B2EC-2D1DD97A87BA}"/>
                                            </p:graphicEl>
                                          </p:spTgt>
                                        </p:tgtEl>
                                        <p:attrNameLst>
                                          <p:attrName>style.visibility</p:attrName>
                                        </p:attrNameLst>
                                      </p:cBhvr>
                                      <p:to>
                                        <p:strVal val="visible"/>
                                      </p:to>
                                    </p:set>
                                    <p:animEffect transition="in" filter="fade">
                                      <p:cBhvr>
                                        <p:cTn id="55" dur="500"/>
                                        <p:tgtEl>
                                          <p:spTgt spid="8">
                                            <p:graphicEl>
                                              <a:dgm id="{56425960-316F-4F76-B2EC-2D1DD97A87BA}"/>
                                            </p:graphic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8">
                                            <p:graphicEl>
                                              <a:dgm id="{6FABC4ED-04A7-4C99-A94F-D3AC523075DB}"/>
                                            </p:graphicEl>
                                          </p:spTgt>
                                        </p:tgtEl>
                                        <p:attrNameLst>
                                          <p:attrName>style.visibility</p:attrName>
                                        </p:attrNameLst>
                                      </p:cBhvr>
                                      <p:to>
                                        <p:strVal val="visible"/>
                                      </p:to>
                                    </p:set>
                                    <p:animEffect transition="in" filter="fade">
                                      <p:cBhvr>
                                        <p:cTn id="59" dur="500"/>
                                        <p:tgtEl>
                                          <p:spTgt spid="8">
                                            <p:graphicEl>
                                              <a:dgm id="{6FABC4ED-04A7-4C99-A94F-D3AC523075DB}"/>
                                            </p:graphic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
                                            <p:graphicEl>
                                              <a:dgm id="{75B2A0F4-A05D-4C24-BF4D-3BC4179D2108}"/>
                                            </p:graphicEl>
                                          </p:spTgt>
                                        </p:tgtEl>
                                        <p:attrNameLst>
                                          <p:attrName>style.visibility</p:attrName>
                                        </p:attrNameLst>
                                      </p:cBhvr>
                                      <p:to>
                                        <p:strVal val="visible"/>
                                      </p:to>
                                    </p:set>
                                    <p:animEffect transition="in" filter="fade">
                                      <p:cBhvr>
                                        <p:cTn id="63" dur="500"/>
                                        <p:tgtEl>
                                          <p:spTgt spid="8">
                                            <p:graphicEl>
                                              <a:dgm id="{75B2A0F4-A05D-4C24-BF4D-3BC4179D2108}"/>
                                            </p:graphic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8">
                                            <p:graphicEl>
                                              <a:dgm id="{FBAFB526-C2D3-409B-9502-97CADEE407DA}"/>
                                            </p:graphicEl>
                                          </p:spTgt>
                                        </p:tgtEl>
                                        <p:attrNameLst>
                                          <p:attrName>style.visibility</p:attrName>
                                        </p:attrNameLst>
                                      </p:cBhvr>
                                      <p:to>
                                        <p:strVal val="visible"/>
                                      </p:to>
                                    </p:set>
                                    <p:animEffect transition="in" filter="fade">
                                      <p:cBhvr>
                                        <p:cTn id="67" dur="500"/>
                                        <p:tgtEl>
                                          <p:spTgt spid="8">
                                            <p:graphicEl>
                                              <a:dgm id="{FBAFB526-C2D3-409B-9502-97CADEE407DA}"/>
                                            </p:graphic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8">
                                            <p:graphicEl>
                                              <a:dgm id="{7B3F5C76-DED2-4D3E-AE9E-6677DF4A8BD2}"/>
                                            </p:graphicEl>
                                          </p:spTgt>
                                        </p:tgtEl>
                                        <p:attrNameLst>
                                          <p:attrName>style.visibility</p:attrName>
                                        </p:attrNameLst>
                                      </p:cBhvr>
                                      <p:to>
                                        <p:strVal val="visible"/>
                                      </p:to>
                                    </p:set>
                                    <p:animEffect transition="in" filter="fade">
                                      <p:cBhvr>
                                        <p:cTn id="71" dur="500"/>
                                        <p:tgtEl>
                                          <p:spTgt spid="8">
                                            <p:graphicEl>
                                              <a:dgm id="{7B3F5C76-DED2-4D3E-AE9E-6677DF4A8BD2}"/>
                                            </p:graphicEl>
                                          </p:spTgt>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8">
                                            <p:graphicEl>
                                              <a:dgm id="{86B71301-2ECE-4F49-A5A0-17F39737F362}"/>
                                            </p:graphicEl>
                                          </p:spTgt>
                                        </p:tgtEl>
                                        <p:attrNameLst>
                                          <p:attrName>style.visibility</p:attrName>
                                        </p:attrNameLst>
                                      </p:cBhvr>
                                      <p:to>
                                        <p:strVal val="visible"/>
                                      </p:to>
                                    </p:set>
                                    <p:animEffect transition="in" filter="fade">
                                      <p:cBhvr>
                                        <p:cTn id="75" dur="500"/>
                                        <p:tgtEl>
                                          <p:spTgt spid="8">
                                            <p:graphicEl>
                                              <a:dgm id="{86B71301-2ECE-4F49-A5A0-17F39737F362}"/>
                                            </p:graphic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8">
                                            <p:graphicEl>
                                              <a:dgm id="{599D6E52-5369-402F-98F9-EE968F75C669}"/>
                                            </p:graphicEl>
                                          </p:spTgt>
                                        </p:tgtEl>
                                        <p:attrNameLst>
                                          <p:attrName>style.visibility</p:attrName>
                                        </p:attrNameLst>
                                      </p:cBhvr>
                                      <p:to>
                                        <p:strVal val="visible"/>
                                      </p:to>
                                    </p:set>
                                    <p:animEffect transition="in" filter="fade">
                                      <p:cBhvr>
                                        <p:cTn id="79" dur="500"/>
                                        <p:tgtEl>
                                          <p:spTgt spid="8">
                                            <p:graphicEl>
                                              <a:dgm id="{599D6E52-5369-402F-98F9-EE968F75C669}"/>
                                            </p:graphicEl>
                                          </p:spTgt>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8">
                                            <p:graphicEl>
                                              <a:dgm id="{CB34BDDE-ABC6-42F7-89A4-D8A529FD0A27}"/>
                                            </p:graphicEl>
                                          </p:spTgt>
                                        </p:tgtEl>
                                        <p:attrNameLst>
                                          <p:attrName>style.visibility</p:attrName>
                                        </p:attrNameLst>
                                      </p:cBhvr>
                                      <p:to>
                                        <p:strVal val="visible"/>
                                      </p:to>
                                    </p:set>
                                    <p:animEffect transition="in" filter="fade">
                                      <p:cBhvr>
                                        <p:cTn id="83" dur="500"/>
                                        <p:tgtEl>
                                          <p:spTgt spid="8">
                                            <p:graphicEl>
                                              <a:dgm id="{CB34BDDE-ABC6-42F7-89A4-D8A529FD0A27}"/>
                                            </p:graphicEl>
                                          </p:spTgt>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8">
                                            <p:graphicEl>
                                              <a:dgm id="{FF960CDD-402F-4AF8-A34D-A25ECA7D14DE}"/>
                                            </p:graphicEl>
                                          </p:spTgt>
                                        </p:tgtEl>
                                        <p:attrNameLst>
                                          <p:attrName>style.visibility</p:attrName>
                                        </p:attrNameLst>
                                      </p:cBhvr>
                                      <p:to>
                                        <p:strVal val="visible"/>
                                      </p:to>
                                    </p:set>
                                    <p:animEffect transition="in" filter="fade">
                                      <p:cBhvr>
                                        <p:cTn id="87" dur="500"/>
                                        <p:tgtEl>
                                          <p:spTgt spid="8">
                                            <p:graphicEl>
                                              <a:dgm id="{FF960CDD-402F-4AF8-A34D-A25ECA7D14DE}"/>
                                            </p:graphicEl>
                                          </p:spTgt>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8">
                                            <p:graphicEl>
                                              <a:dgm id="{D00DABB0-2851-425A-9E41-A87DB7F4EDD0}"/>
                                            </p:graphicEl>
                                          </p:spTgt>
                                        </p:tgtEl>
                                        <p:attrNameLst>
                                          <p:attrName>style.visibility</p:attrName>
                                        </p:attrNameLst>
                                      </p:cBhvr>
                                      <p:to>
                                        <p:strVal val="visible"/>
                                      </p:to>
                                    </p:set>
                                    <p:animEffect transition="in" filter="fade">
                                      <p:cBhvr>
                                        <p:cTn id="91" dur="500"/>
                                        <p:tgtEl>
                                          <p:spTgt spid="8">
                                            <p:graphicEl>
                                              <a:dgm id="{D00DABB0-2851-425A-9E41-A87DB7F4EDD0}"/>
                                            </p:graphicEl>
                                          </p:spTgt>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8">
                                            <p:graphicEl>
                                              <a:dgm id="{118F7838-723F-4021-8691-40AD4F07745A}"/>
                                            </p:graphicEl>
                                          </p:spTgt>
                                        </p:tgtEl>
                                        <p:attrNameLst>
                                          <p:attrName>style.visibility</p:attrName>
                                        </p:attrNameLst>
                                      </p:cBhvr>
                                      <p:to>
                                        <p:strVal val="visible"/>
                                      </p:to>
                                    </p:set>
                                    <p:animEffect transition="in" filter="fade">
                                      <p:cBhvr>
                                        <p:cTn id="95" dur="500"/>
                                        <p:tgtEl>
                                          <p:spTgt spid="8">
                                            <p:graphicEl>
                                              <a:dgm id="{118F7838-723F-4021-8691-40AD4F07745A}"/>
                                            </p:graphicEl>
                                          </p:spTgt>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8">
                                            <p:graphicEl>
                                              <a:dgm id="{BE3A2DB7-88BE-4D79-BD13-B486A5F74F98}"/>
                                            </p:graphicEl>
                                          </p:spTgt>
                                        </p:tgtEl>
                                        <p:attrNameLst>
                                          <p:attrName>style.visibility</p:attrName>
                                        </p:attrNameLst>
                                      </p:cBhvr>
                                      <p:to>
                                        <p:strVal val="visible"/>
                                      </p:to>
                                    </p:set>
                                    <p:animEffect transition="in" filter="fade">
                                      <p:cBhvr>
                                        <p:cTn id="99" dur="500"/>
                                        <p:tgtEl>
                                          <p:spTgt spid="8">
                                            <p:graphicEl>
                                              <a:dgm id="{BE3A2DB7-88BE-4D79-BD13-B486A5F74F98}"/>
                                            </p:graphicEl>
                                          </p:spTgt>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8">
                                            <p:graphicEl>
                                              <a:dgm id="{659051A3-6B4C-4CC9-B34E-CFAFB2A6C293}"/>
                                            </p:graphicEl>
                                          </p:spTgt>
                                        </p:tgtEl>
                                        <p:attrNameLst>
                                          <p:attrName>style.visibility</p:attrName>
                                        </p:attrNameLst>
                                      </p:cBhvr>
                                      <p:to>
                                        <p:strVal val="visible"/>
                                      </p:to>
                                    </p:set>
                                    <p:animEffect transition="in" filter="fade">
                                      <p:cBhvr>
                                        <p:cTn id="103" dur="500"/>
                                        <p:tgtEl>
                                          <p:spTgt spid="8">
                                            <p:graphicEl>
                                              <a:dgm id="{659051A3-6B4C-4CC9-B34E-CFAFB2A6C293}"/>
                                            </p:graphicEl>
                                          </p:spTgt>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8">
                                            <p:graphicEl>
                                              <a:dgm id="{5C970D25-0DC6-489A-98D2-3EAC4D3ED65C}"/>
                                            </p:graphicEl>
                                          </p:spTgt>
                                        </p:tgtEl>
                                        <p:attrNameLst>
                                          <p:attrName>style.visibility</p:attrName>
                                        </p:attrNameLst>
                                      </p:cBhvr>
                                      <p:to>
                                        <p:strVal val="visible"/>
                                      </p:to>
                                    </p:set>
                                    <p:animEffect transition="in" filter="fade">
                                      <p:cBhvr>
                                        <p:cTn id="107" dur="500"/>
                                        <p:tgtEl>
                                          <p:spTgt spid="8">
                                            <p:graphicEl>
                                              <a:dgm id="{5C970D25-0DC6-489A-98D2-3EAC4D3ED65C}"/>
                                            </p:graphicEl>
                                          </p:spTgt>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8">
                                            <p:graphicEl>
                                              <a:dgm id="{E9684449-186E-4981-8395-CA61558584BC}"/>
                                            </p:graphicEl>
                                          </p:spTgt>
                                        </p:tgtEl>
                                        <p:attrNameLst>
                                          <p:attrName>style.visibility</p:attrName>
                                        </p:attrNameLst>
                                      </p:cBhvr>
                                      <p:to>
                                        <p:strVal val="visible"/>
                                      </p:to>
                                    </p:set>
                                    <p:animEffect transition="in" filter="fade">
                                      <p:cBhvr>
                                        <p:cTn id="111" dur="500"/>
                                        <p:tgtEl>
                                          <p:spTgt spid="8">
                                            <p:graphicEl>
                                              <a:dgm id="{E9684449-186E-4981-8395-CA61558584BC}"/>
                                            </p:graphicEl>
                                          </p:spTgt>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8">
                                            <p:graphicEl>
                                              <a:dgm id="{6200957B-404C-48C9-BDD1-155918E16655}"/>
                                            </p:graphicEl>
                                          </p:spTgt>
                                        </p:tgtEl>
                                        <p:attrNameLst>
                                          <p:attrName>style.visibility</p:attrName>
                                        </p:attrNameLst>
                                      </p:cBhvr>
                                      <p:to>
                                        <p:strVal val="visible"/>
                                      </p:to>
                                    </p:set>
                                    <p:animEffect transition="in" filter="fade">
                                      <p:cBhvr>
                                        <p:cTn id="115" dur="500"/>
                                        <p:tgtEl>
                                          <p:spTgt spid="8">
                                            <p:graphicEl>
                                              <a:dgm id="{6200957B-404C-48C9-BDD1-155918E16655}"/>
                                            </p:graphicEl>
                                          </p:spTgt>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8">
                                            <p:graphicEl>
                                              <a:dgm id="{BAA7A09A-9A11-441C-8EE1-3E09A22D7CAD}"/>
                                            </p:graphicEl>
                                          </p:spTgt>
                                        </p:tgtEl>
                                        <p:attrNameLst>
                                          <p:attrName>style.visibility</p:attrName>
                                        </p:attrNameLst>
                                      </p:cBhvr>
                                      <p:to>
                                        <p:strVal val="visible"/>
                                      </p:to>
                                    </p:set>
                                    <p:animEffect transition="in" filter="fade">
                                      <p:cBhvr>
                                        <p:cTn id="119" dur="500"/>
                                        <p:tgtEl>
                                          <p:spTgt spid="8">
                                            <p:graphicEl>
                                              <a:dgm id="{BAA7A09A-9A11-441C-8EE1-3E09A22D7CAD}"/>
                                            </p:graphicEl>
                                          </p:spTgt>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8">
                                            <p:graphicEl>
                                              <a:dgm id="{CFE5952B-9268-4E80-9D7A-4E20E07CDCAE}"/>
                                            </p:graphicEl>
                                          </p:spTgt>
                                        </p:tgtEl>
                                        <p:attrNameLst>
                                          <p:attrName>style.visibility</p:attrName>
                                        </p:attrNameLst>
                                      </p:cBhvr>
                                      <p:to>
                                        <p:strVal val="visible"/>
                                      </p:to>
                                    </p:set>
                                    <p:animEffect transition="in" filter="fade">
                                      <p:cBhvr>
                                        <p:cTn id="123" dur="500"/>
                                        <p:tgtEl>
                                          <p:spTgt spid="8">
                                            <p:graphicEl>
                                              <a:dgm id="{CFE5952B-9268-4E80-9D7A-4E20E07CDCAE}"/>
                                            </p:graphicEl>
                                          </p:spTgt>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8">
                                            <p:graphicEl>
                                              <a:dgm id="{E0281A8E-723D-483D-A8A1-5AB63E4EDBE3}"/>
                                            </p:graphicEl>
                                          </p:spTgt>
                                        </p:tgtEl>
                                        <p:attrNameLst>
                                          <p:attrName>style.visibility</p:attrName>
                                        </p:attrNameLst>
                                      </p:cBhvr>
                                      <p:to>
                                        <p:strVal val="visible"/>
                                      </p:to>
                                    </p:set>
                                    <p:animEffect transition="in" filter="fade">
                                      <p:cBhvr>
                                        <p:cTn id="127" dur="500"/>
                                        <p:tgtEl>
                                          <p:spTgt spid="8">
                                            <p:graphicEl>
                                              <a:dgm id="{E0281A8E-723D-483D-A8A1-5AB63E4EDBE3}"/>
                                            </p:graphicEl>
                                          </p:spTgt>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8">
                                            <p:graphicEl>
                                              <a:dgm id="{DEA0A18D-5EED-4948-923E-B6576B36BCBB}"/>
                                            </p:graphicEl>
                                          </p:spTgt>
                                        </p:tgtEl>
                                        <p:attrNameLst>
                                          <p:attrName>style.visibility</p:attrName>
                                        </p:attrNameLst>
                                      </p:cBhvr>
                                      <p:to>
                                        <p:strVal val="visible"/>
                                      </p:to>
                                    </p:set>
                                    <p:animEffect transition="in" filter="fade">
                                      <p:cBhvr>
                                        <p:cTn id="131" dur="500"/>
                                        <p:tgtEl>
                                          <p:spTgt spid="8">
                                            <p:graphicEl>
                                              <a:dgm id="{DEA0A18D-5EED-4948-923E-B6576B36BCBB}"/>
                                            </p:graphicEl>
                                          </p:spTgt>
                                        </p:tgtEl>
                                      </p:cBhvr>
                                    </p:animEffect>
                                  </p:childTnLst>
                                </p:cTn>
                              </p:par>
                            </p:childTnLst>
                          </p:cTn>
                        </p:par>
                        <p:par>
                          <p:cTn id="132" fill="hold">
                            <p:stCondLst>
                              <p:cond delay="16000"/>
                            </p:stCondLst>
                            <p:childTnLst>
                              <p:par>
                                <p:cTn id="133" presetID="10" presetClass="entr" presetSubtype="0" fill="hold" grpId="0" nodeType="afterEffect">
                                  <p:stCondLst>
                                    <p:cond delay="0"/>
                                  </p:stCondLst>
                                  <p:childTnLst>
                                    <p:set>
                                      <p:cBhvr>
                                        <p:cTn id="134" dur="1" fill="hold">
                                          <p:stCondLst>
                                            <p:cond delay="0"/>
                                          </p:stCondLst>
                                        </p:cTn>
                                        <p:tgtEl>
                                          <p:spTgt spid="8">
                                            <p:graphicEl>
                                              <a:dgm id="{3EE90071-665B-4637-BF46-A503AE306CD8}"/>
                                            </p:graphicEl>
                                          </p:spTgt>
                                        </p:tgtEl>
                                        <p:attrNameLst>
                                          <p:attrName>style.visibility</p:attrName>
                                        </p:attrNameLst>
                                      </p:cBhvr>
                                      <p:to>
                                        <p:strVal val="visible"/>
                                      </p:to>
                                    </p:set>
                                    <p:animEffect transition="in" filter="fade">
                                      <p:cBhvr>
                                        <p:cTn id="135" dur="500"/>
                                        <p:tgtEl>
                                          <p:spTgt spid="8">
                                            <p:graphicEl>
                                              <a:dgm id="{3EE90071-665B-4637-BF46-A503AE306CD8}"/>
                                            </p:graphicEl>
                                          </p:spTgt>
                                        </p:tgtEl>
                                      </p:cBhvr>
                                    </p:animEffect>
                                  </p:childTnLst>
                                </p:cTn>
                              </p:par>
                            </p:childTnLst>
                          </p:cTn>
                        </p:par>
                        <p:par>
                          <p:cTn id="136" fill="hold">
                            <p:stCondLst>
                              <p:cond delay="16500"/>
                            </p:stCondLst>
                            <p:childTnLst>
                              <p:par>
                                <p:cTn id="137" presetID="10" presetClass="entr" presetSubtype="0" fill="hold" grpId="0" nodeType="afterEffect">
                                  <p:stCondLst>
                                    <p:cond delay="0"/>
                                  </p:stCondLst>
                                  <p:childTnLst>
                                    <p:set>
                                      <p:cBhvr>
                                        <p:cTn id="138" dur="1" fill="hold">
                                          <p:stCondLst>
                                            <p:cond delay="0"/>
                                          </p:stCondLst>
                                        </p:cTn>
                                        <p:tgtEl>
                                          <p:spTgt spid="8">
                                            <p:graphicEl>
                                              <a:dgm id="{C4A60DAA-A62C-4220-9138-E49FF8BDCA37}"/>
                                            </p:graphicEl>
                                          </p:spTgt>
                                        </p:tgtEl>
                                        <p:attrNameLst>
                                          <p:attrName>style.visibility</p:attrName>
                                        </p:attrNameLst>
                                      </p:cBhvr>
                                      <p:to>
                                        <p:strVal val="visible"/>
                                      </p:to>
                                    </p:set>
                                    <p:animEffect transition="in" filter="fade">
                                      <p:cBhvr>
                                        <p:cTn id="139" dur="500"/>
                                        <p:tgtEl>
                                          <p:spTgt spid="8">
                                            <p:graphicEl>
                                              <a:dgm id="{C4A60DAA-A62C-4220-9138-E49FF8BDCA37}"/>
                                            </p:graphicEl>
                                          </p:spTgt>
                                        </p:tgtEl>
                                      </p:cBhvr>
                                    </p:animEffect>
                                  </p:childTnLst>
                                </p:cTn>
                              </p:par>
                            </p:childTnLst>
                          </p:cTn>
                        </p:par>
                        <p:par>
                          <p:cTn id="140" fill="hold">
                            <p:stCondLst>
                              <p:cond delay="17000"/>
                            </p:stCondLst>
                            <p:childTnLst>
                              <p:par>
                                <p:cTn id="141" presetID="10" presetClass="entr" presetSubtype="0" fill="hold" grpId="0" nodeType="afterEffect">
                                  <p:stCondLst>
                                    <p:cond delay="0"/>
                                  </p:stCondLst>
                                  <p:childTnLst>
                                    <p:set>
                                      <p:cBhvr>
                                        <p:cTn id="142" dur="1" fill="hold">
                                          <p:stCondLst>
                                            <p:cond delay="0"/>
                                          </p:stCondLst>
                                        </p:cTn>
                                        <p:tgtEl>
                                          <p:spTgt spid="8">
                                            <p:graphicEl>
                                              <a:dgm id="{0A980DE8-3E75-4648-8840-1529C068FEE1}"/>
                                            </p:graphicEl>
                                          </p:spTgt>
                                        </p:tgtEl>
                                        <p:attrNameLst>
                                          <p:attrName>style.visibility</p:attrName>
                                        </p:attrNameLst>
                                      </p:cBhvr>
                                      <p:to>
                                        <p:strVal val="visible"/>
                                      </p:to>
                                    </p:set>
                                    <p:animEffect transition="in" filter="fade">
                                      <p:cBhvr>
                                        <p:cTn id="143" dur="500"/>
                                        <p:tgtEl>
                                          <p:spTgt spid="8">
                                            <p:graphicEl>
                                              <a:dgm id="{0A980DE8-3E75-4648-8840-1529C068FEE1}"/>
                                            </p:graphicEl>
                                          </p:spTgt>
                                        </p:tgtEl>
                                      </p:cBhvr>
                                    </p:animEffect>
                                  </p:childTnLst>
                                </p:cTn>
                              </p:par>
                            </p:childTnLst>
                          </p:cTn>
                        </p:par>
                        <p:par>
                          <p:cTn id="144" fill="hold">
                            <p:stCondLst>
                              <p:cond delay="17500"/>
                            </p:stCondLst>
                            <p:childTnLst>
                              <p:par>
                                <p:cTn id="145" presetID="10" presetClass="entr" presetSubtype="0" fill="hold" grpId="0" nodeType="afterEffect">
                                  <p:stCondLst>
                                    <p:cond delay="0"/>
                                  </p:stCondLst>
                                  <p:childTnLst>
                                    <p:set>
                                      <p:cBhvr>
                                        <p:cTn id="146" dur="1" fill="hold">
                                          <p:stCondLst>
                                            <p:cond delay="0"/>
                                          </p:stCondLst>
                                        </p:cTn>
                                        <p:tgtEl>
                                          <p:spTgt spid="8">
                                            <p:graphicEl>
                                              <a:dgm id="{F26D48A4-50A1-440F-B70B-9D702C2CDC64}"/>
                                            </p:graphicEl>
                                          </p:spTgt>
                                        </p:tgtEl>
                                        <p:attrNameLst>
                                          <p:attrName>style.visibility</p:attrName>
                                        </p:attrNameLst>
                                      </p:cBhvr>
                                      <p:to>
                                        <p:strVal val="visible"/>
                                      </p:to>
                                    </p:set>
                                    <p:animEffect transition="in" filter="fade">
                                      <p:cBhvr>
                                        <p:cTn id="147" dur="500"/>
                                        <p:tgtEl>
                                          <p:spTgt spid="8">
                                            <p:graphicEl>
                                              <a:dgm id="{F26D48A4-50A1-440F-B70B-9D702C2CDC64}"/>
                                            </p:graphicEl>
                                          </p:spTgt>
                                        </p:tgtEl>
                                      </p:cBhvr>
                                    </p:animEffect>
                                  </p:childTnLst>
                                </p:cTn>
                              </p:par>
                            </p:childTnLst>
                          </p:cTn>
                        </p:par>
                        <p:par>
                          <p:cTn id="148" fill="hold">
                            <p:stCondLst>
                              <p:cond delay="18000"/>
                            </p:stCondLst>
                            <p:childTnLst>
                              <p:par>
                                <p:cTn id="149" presetID="10" presetClass="entr" presetSubtype="0" fill="hold" grpId="0" nodeType="afterEffect">
                                  <p:stCondLst>
                                    <p:cond delay="0"/>
                                  </p:stCondLst>
                                  <p:childTnLst>
                                    <p:set>
                                      <p:cBhvr>
                                        <p:cTn id="150" dur="1" fill="hold">
                                          <p:stCondLst>
                                            <p:cond delay="0"/>
                                          </p:stCondLst>
                                        </p:cTn>
                                        <p:tgtEl>
                                          <p:spTgt spid="8">
                                            <p:graphicEl>
                                              <a:dgm id="{CB21071B-4A03-4105-9750-02656543867D}"/>
                                            </p:graphicEl>
                                          </p:spTgt>
                                        </p:tgtEl>
                                        <p:attrNameLst>
                                          <p:attrName>style.visibility</p:attrName>
                                        </p:attrNameLst>
                                      </p:cBhvr>
                                      <p:to>
                                        <p:strVal val="visible"/>
                                      </p:to>
                                    </p:set>
                                    <p:animEffect transition="in" filter="fade">
                                      <p:cBhvr>
                                        <p:cTn id="151" dur="500"/>
                                        <p:tgtEl>
                                          <p:spTgt spid="8">
                                            <p:graphicEl>
                                              <a:dgm id="{CB21071B-4A03-4105-9750-02656543867D}"/>
                                            </p:graphic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9"/>
                                        </p:tgtEl>
                                        <p:attrNameLst>
                                          <p:attrName>style.visibility</p:attrName>
                                        </p:attrNameLst>
                                      </p:cBhvr>
                                      <p:to>
                                        <p:strVal val="visible"/>
                                      </p:to>
                                    </p:set>
                                    <p:anim calcmode="lin" valueType="num">
                                      <p:cBhvr additive="base">
                                        <p:cTn id="156" dur="500" fill="hold"/>
                                        <p:tgtEl>
                                          <p:spTgt spid="9"/>
                                        </p:tgtEl>
                                        <p:attrNameLst>
                                          <p:attrName>ppt_x</p:attrName>
                                        </p:attrNameLst>
                                      </p:cBhvr>
                                      <p:tavLst>
                                        <p:tav tm="0">
                                          <p:val>
                                            <p:strVal val="#ppt_x"/>
                                          </p:val>
                                        </p:tav>
                                        <p:tav tm="100000">
                                          <p:val>
                                            <p:strVal val="#ppt_x"/>
                                          </p:val>
                                        </p:tav>
                                      </p:tavLst>
                                    </p:anim>
                                    <p:anim calcmode="lin" valueType="num">
                                      <p:cBhvr additive="base">
                                        <p:cTn id="1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8398-6615-E7DB-2496-33B6BF3011D5}"/>
              </a:ext>
            </a:extLst>
          </p:cNvPr>
          <p:cNvSpPr>
            <a:spLocks noGrp="1"/>
          </p:cNvSpPr>
          <p:nvPr>
            <p:ph type="title"/>
          </p:nvPr>
        </p:nvSpPr>
        <p:spPr/>
        <p:txBody>
          <a:bodyPr/>
          <a:lstStyle/>
          <a:p>
            <a:r>
              <a:rPr lang="en-IN" dirty="0"/>
              <a:t>Important Keywords</a:t>
            </a:r>
          </a:p>
        </p:txBody>
      </p:sp>
      <p:sp>
        <p:nvSpPr>
          <p:cNvPr id="3" name="Content Placeholder 2">
            <a:extLst>
              <a:ext uri="{FF2B5EF4-FFF2-40B4-BE49-F238E27FC236}">
                <a16:creationId xmlns:a16="http://schemas.microsoft.com/office/drawing/2014/main" id="{0C9FD3A1-0D9D-ADEC-54B0-5CE317E7834D}"/>
              </a:ext>
            </a:extLst>
          </p:cNvPr>
          <p:cNvSpPr>
            <a:spLocks noGrp="1"/>
          </p:cNvSpPr>
          <p:nvPr>
            <p:ph idx="1"/>
          </p:nvPr>
        </p:nvSpPr>
        <p:spPr/>
        <p:txBody>
          <a:bodyPr/>
          <a:lstStyle/>
          <a:p>
            <a:pPr>
              <a:buFont typeface="Wingdings" panose="05000000000000000000" pitchFamily="2" charset="2"/>
              <a:buChar char="Ø"/>
            </a:pPr>
            <a:r>
              <a:rPr lang="en-IN" dirty="0"/>
              <a:t>Static</a:t>
            </a:r>
          </a:p>
          <a:p>
            <a:pPr>
              <a:buFont typeface="Wingdings" panose="05000000000000000000" pitchFamily="2" charset="2"/>
              <a:buChar char="Ø"/>
            </a:pPr>
            <a:r>
              <a:rPr lang="en-IN" dirty="0"/>
              <a:t>This </a:t>
            </a:r>
          </a:p>
          <a:p>
            <a:pPr>
              <a:buFont typeface="Wingdings" panose="05000000000000000000" pitchFamily="2" charset="2"/>
              <a:buChar char="Ø"/>
            </a:pPr>
            <a:r>
              <a:rPr lang="en-IN" dirty="0"/>
              <a:t>Super</a:t>
            </a:r>
          </a:p>
          <a:p>
            <a:pPr>
              <a:buFont typeface="Wingdings" panose="05000000000000000000" pitchFamily="2" charset="2"/>
              <a:buChar char="Ø"/>
            </a:pPr>
            <a:r>
              <a:rPr lang="en-IN" dirty="0"/>
              <a:t>Final</a:t>
            </a:r>
          </a:p>
          <a:p>
            <a:pPr>
              <a:buFont typeface="Wingdings" panose="05000000000000000000" pitchFamily="2" charset="2"/>
              <a:buChar char="Ø"/>
            </a:pPr>
            <a:r>
              <a:rPr lang="en-IN" dirty="0"/>
              <a:t>Abstract</a:t>
            </a: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103C273B-50D7-DFF6-FFE9-675C9F656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17499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A622-15C3-7F3B-5958-43FBCAD65D5B}"/>
              </a:ext>
            </a:extLst>
          </p:cNvPr>
          <p:cNvSpPr>
            <a:spLocks noGrp="1"/>
          </p:cNvSpPr>
          <p:nvPr>
            <p:ph type="title"/>
          </p:nvPr>
        </p:nvSpPr>
        <p:spPr>
          <a:xfrm>
            <a:off x="919119" y="851648"/>
            <a:ext cx="10353762" cy="970450"/>
          </a:xfrm>
        </p:spPr>
        <p:txBody>
          <a:bodyPr/>
          <a:lstStyle/>
          <a:p>
            <a:r>
              <a:rPr lang="en-US" dirty="0"/>
              <a:t>Interface</a:t>
            </a:r>
          </a:p>
        </p:txBody>
      </p:sp>
      <p:pic>
        <p:nvPicPr>
          <p:cNvPr id="5" name="Content Placeholder 4">
            <a:extLst>
              <a:ext uri="{FF2B5EF4-FFF2-40B4-BE49-F238E27FC236}">
                <a16:creationId xmlns:a16="http://schemas.microsoft.com/office/drawing/2014/main" id="{5FABFE26-D7BD-EC93-623A-9ACE530FD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519" y="2735262"/>
            <a:ext cx="6515100" cy="3124200"/>
          </a:xfrm>
        </p:spPr>
      </p:pic>
      <p:pic>
        <p:nvPicPr>
          <p:cNvPr id="4" name="Picture 3">
            <a:extLst>
              <a:ext uri="{FF2B5EF4-FFF2-40B4-BE49-F238E27FC236}">
                <a16:creationId xmlns:a16="http://schemas.microsoft.com/office/drawing/2014/main" id="{85CD40F7-E04C-F94B-F794-7FC91AF84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01740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9B79-A665-113D-EF6C-83C0F3194511}"/>
              </a:ext>
            </a:extLst>
          </p:cNvPr>
          <p:cNvSpPr>
            <a:spLocks noGrp="1"/>
          </p:cNvSpPr>
          <p:nvPr>
            <p:ph type="title"/>
          </p:nvPr>
        </p:nvSpPr>
        <p:spPr/>
        <p:txBody>
          <a:bodyPr/>
          <a:lstStyle/>
          <a:p>
            <a:r>
              <a:rPr lang="en-IN" dirty="0"/>
              <a:t>Review Questions</a:t>
            </a:r>
          </a:p>
        </p:txBody>
      </p:sp>
      <p:sp>
        <p:nvSpPr>
          <p:cNvPr id="4" name="TextBox 3">
            <a:extLst>
              <a:ext uri="{FF2B5EF4-FFF2-40B4-BE49-F238E27FC236}">
                <a16:creationId xmlns:a16="http://schemas.microsoft.com/office/drawing/2014/main" id="{F4E5E8B7-21B1-1D05-31BE-DF7E90056ACA}"/>
              </a:ext>
            </a:extLst>
          </p:cNvPr>
          <p:cNvSpPr txBox="1"/>
          <p:nvPr/>
        </p:nvSpPr>
        <p:spPr>
          <a:xfrm>
            <a:off x="1090569" y="1997839"/>
            <a:ext cx="6955750" cy="2862322"/>
          </a:xfrm>
          <a:prstGeom prst="rect">
            <a:avLst/>
          </a:prstGeom>
          <a:noFill/>
        </p:spPr>
        <p:txBody>
          <a:bodyPr wrap="none" rtlCol="0">
            <a:spAutoFit/>
          </a:bodyPr>
          <a:lstStyle/>
          <a:p>
            <a:pPr algn="l">
              <a:spcAft>
                <a:spcPts val="0"/>
              </a:spcAft>
            </a:pPr>
            <a:r>
              <a:rPr lang="en-IN" sz="1800" b="1" i="0" spc="0" dirty="0">
                <a:solidFill>
                  <a:srgbClr val="000000"/>
                </a:solidFill>
                <a:effectLst/>
                <a:latin typeface="roboto" panose="02000000000000000000" pitchFamily="2" charset="0"/>
              </a:rPr>
              <a:t>interface Foo { int bar(); } </a:t>
            </a:r>
            <a:endParaRPr lang="en-IN" sz="1800" b="1" i="0" dirty="0">
              <a:solidFill>
                <a:srgbClr val="000000"/>
              </a:solidFill>
              <a:effectLst/>
              <a:latin typeface="roboto" panose="02000000000000000000" pitchFamily="2" charset="0"/>
            </a:endParaRPr>
          </a:p>
          <a:p>
            <a:pPr algn="l">
              <a:spcAft>
                <a:spcPts val="0"/>
              </a:spcAft>
            </a:pPr>
            <a:r>
              <a:rPr lang="en-IN" sz="1800" b="1" i="0" spc="0" dirty="0">
                <a:solidFill>
                  <a:srgbClr val="000000"/>
                </a:solidFill>
                <a:effectLst/>
                <a:latin typeface="roboto" panose="02000000000000000000" pitchFamily="2" charset="0"/>
              </a:rPr>
              <a:t>public class Sprite {</a:t>
            </a:r>
            <a:endParaRPr lang="en-IN" sz="1800" b="1" i="0" dirty="0">
              <a:solidFill>
                <a:srgbClr val="000000"/>
              </a:solidFill>
              <a:effectLst/>
              <a:latin typeface="roboto" panose="02000000000000000000" pitchFamily="2" charset="0"/>
            </a:endParaRPr>
          </a:p>
          <a:p>
            <a:pPr algn="l">
              <a:spcAft>
                <a:spcPts val="0"/>
              </a:spcAft>
            </a:pPr>
            <a:r>
              <a:rPr lang="en-IN" sz="1800" b="0" i="0" spc="0" dirty="0">
                <a:solidFill>
                  <a:srgbClr val="000000"/>
                </a:solidFill>
                <a:effectLst/>
                <a:latin typeface="roboto" panose="02000000000000000000" pitchFamily="2" charset="0"/>
              </a:rPr>
              <a:t>public int fubar( Foo </a:t>
            </a:r>
            <a:r>
              <a:rPr lang="en-IN" sz="1800" b="0" i="0" spc="0" dirty="0" err="1">
                <a:solidFill>
                  <a:srgbClr val="000000"/>
                </a:solidFill>
                <a:effectLst/>
                <a:latin typeface="roboto" panose="02000000000000000000" pitchFamily="2" charset="0"/>
              </a:rPr>
              <a:t>foo</a:t>
            </a:r>
            <a:r>
              <a:rPr lang="en-IN" sz="1800" b="0" i="0" spc="0" dirty="0">
                <a:solidFill>
                  <a:srgbClr val="000000"/>
                </a:solidFill>
                <a:effectLst/>
                <a:latin typeface="roboto" panose="02000000000000000000" pitchFamily="2" charset="0"/>
              </a:rPr>
              <a:t> ) { return </a:t>
            </a:r>
            <a:r>
              <a:rPr lang="en-IN" sz="1800" b="0" i="0" spc="0" dirty="0" err="1">
                <a:solidFill>
                  <a:srgbClr val="000000"/>
                </a:solidFill>
                <a:effectLst/>
                <a:latin typeface="roboto" panose="02000000000000000000" pitchFamily="2" charset="0"/>
              </a:rPr>
              <a:t>foo.bar</a:t>
            </a:r>
            <a:r>
              <a:rPr lang="en-IN" sz="1800" b="0" i="0" spc="0" dirty="0">
                <a:solidFill>
                  <a:srgbClr val="000000"/>
                </a:solidFill>
                <a:effectLst/>
                <a:latin typeface="roboto" panose="02000000000000000000" pitchFamily="2" charset="0"/>
              </a:rPr>
              <a:t>(); } </a:t>
            </a:r>
            <a:endParaRPr lang="en-IN" sz="1800" b="1" i="0" dirty="0">
              <a:solidFill>
                <a:srgbClr val="000000"/>
              </a:solidFill>
              <a:effectLst/>
              <a:latin typeface="roboto" panose="02000000000000000000" pitchFamily="2" charset="0"/>
            </a:endParaRPr>
          </a:p>
          <a:p>
            <a:pPr algn="l">
              <a:spcAft>
                <a:spcPts val="0"/>
              </a:spcAft>
            </a:pPr>
            <a:r>
              <a:rPr lang="en-IN" sz="1800" b="0" i="0" spc="0" dirty="0">
                <a:solidFill>
                  <a:srgbClr val="000000"/>
                </a:solidFill>
                <a:effectLst/>
                <a:latin typeface="roboto" panose="02000000000000000000" pitchFamily="2" charset="0"/>
              </a:rPr>
              <a:t>public void </a:t>
            </a:r>
            <a:r>
              <a:rPr lang="en-IN" sz="1800" b="0" i="0" spc="0" dirty="0" err="1">
                <a:solidFill>
                  <a:srgbClr val="000000"/>
                </a:solidFill>
                <a:effectLst/>
                <a:latin typeface="roboto" panose="02000000000000000000" pitchFamily="2" charset="0"/>
              </a:rPr>
              <a:t>testFoo</a:t>
            </a:r>
            <a:r>
              <a:rPr lang="en-IN" sz="1800" b="0" i="0" spc="0" dirty="0">
                <a:solidFill>
                  <a:srgbClr val="000000"/>
                </a:solidFill>
                <a:effectLst/>
                <a:latin typeface="roboto" panose="02000000000000000000" pitchFamily="2" charset="0"/>
              </a:rPr>
              <a:t>() {</a:t>
            </a:r>
            <a:endParaRPr lang="en-IN" sz="1800" b="1" i="0" dirty="0">
              <a:solidFill>
                <a:srgbClr val="000000"/>
              </a:solidFill>
              <a:effectLst/>
              <a:latin typeface="roboto" panose="02000000000000000000" pitchFamily="2" charset="0"/>
            </a:endParaRPr>
          </a:p>
          <a:p>
            <a:pPr algn="l">
              <a:spcAft>
                <a:spcPts val="0"/>
              </a:spcAft>
            </a:pPr>
            <a:r>
              <a:rPr lang="en-IN" sz="1800" b="0" i="0" spc="0" dirty="0">
                <a:solidFill>
                  <a:srgbClr val="000000"/>
                </a:solidFill>
                <a:effectLst/>
                <a:latin typeface="roboto" panose="02000000000000000000" pitchFamily="2" charset="0"/>
              </a:rPr>
              <a:t>fubar(</a:t>
            </a:r>
            <a:endParaRPr lang="en-IN" sz="1800" b="1" i="0" dirty="0">
              <a:solidFill>
                <a:srgbClr val="000000"/>
              </a:solidFill>
              <a:effectLst/>
              <a:latin typeface="roboto" panose="02000000000000000000" pitchFamily="2" charset="0"/>
            </a:endParaRPr>
          </a:p>
          <a:p>
            <a:pPr indent="155448" algn="l">
              <a:spcAft>
                <a:spcPts val="0"/>
              </a:spcAft>
            </a:pPr>
            <a:r>
              <a:rPr lang="en-IN" sz="1800" b="0" i="0" spc="0" dirty="0">
                <a:solidFill>
                  <a:srgbClr val="000000"/>
                </a:solidFill>
                <a:effectLst/>
                <a:latin typeface="roboto" panose="02000000000000000000" pitchFamily="2" charset="0"/>
              </a:rPr>
              <a:t>//insert code here 15 ); } } </a:t>
            </a:r>
            <a:endParaRPr lang="en-IN" sz="1800" b="1" i="0" dirty="0">
              <a:solidFill>
                <a:srgbClr val="000000"/>
              </a:solidFill>
              <a:effectLst/>
              <a:latin typeface="roboto" panose="02000000000000000000" pitchFamily="2" charset="0"/>
            </a:endParaRPr>
          </a:p>
          <a:p>
            <a:pPr algn="l">
              <a:spcAft>
                <a:spcPts val="0"/>
              </a:spcAft>
            </a:pPr>
            <a:br>
              <a:rPr lang="en-IN" sz="1800" b="1" i="0" dirty="0">
                <a:solidFill>
                  <a:srgbClr val="000000"/>
                </a:solidFill>
                <a:effectLst/>
                <a:latin typeface="roboto" panose="02000000000000000000" pitchFamily="2" charset="0"/>
              </a:rPr>
            </a:br>
            <a:endParaRPr lang="en-IN" sz="1800" b="1" i="0" dirty="0">
              <a:solidFill>
                <a:srgbClr val="000000"/>
              </a:solidFill>
              <a:effectLst/>
              <a:latin typeface="roboto" panose="02000000000000000000" pitchFamily="2" charset="0"/>
            </a:endParaRPr>
          </a:p>
          <a:p>
            <a:pPr algn="l">
              <a:spcAft>
                <a:spcPts val="0"/>
              </a:spcAft>
            </a:pPr>
            <a:r>
              <a:rPr lang="en-IN" sz="1800" b="0" i="0" spc="0" dirty="0">
                <a:solidFill>
                  <a:srgbClr val="000000"/>
                </a:solidFill>
                <a:effectLst/>
                <a:latin typeface="roboto" panose="02000000000000000000" pitchFamily="2" charset="0"/>
              </a:rPr>
              <a:t>Which code, inserted at line 15, allows the class Sprite to compile?</a:t>
            </a:r>
            <a:endParaRPr lang="en-IN" sz="1800" b="1" i="0" dirty="0">
              <a:solidFill>
                <a:srgbClr val="000000"/>
              </a:solidFill>
              <a:effectLst/>
              <a:latin typeface="roboto" panose="02000000000000000000" pitchFamily="2" charset="0"/>
            </a:endParaRPr>
          </a:p>
          <a:p>
            <a:endParaRPr lang="en-IN" dirty="0"/>
          </a:p>
        </p:txBody>
      </p:sp>
      <p:sp>
        <p:nvSpPr>
          <p:cNvPr id="5" name="TextBox 4">
            <a:extLst>
              <a:ext uri="{FF2B5EF4-FFF2-40B4-BE49-F238E27FC236}">
                <a16:creationId xmlns:a16="http://schemas.microsoft.com/office/drawing/2014/main" id="{F88CDB91-9F00-97A1-B0EF-E63585E1F036}"/>
              </a:ext>
            </a:extLst>
          </p:cNvPr>
          <p:cNvSpPr txBox="1"/>
          <p:nvPr/>
        </p:nvSpPr>
        <p:spPr>
          <a:xfrm>
            <a:off x="1216404" y="4860161"/>
            <a:ext cx="3757760" cy="369332"/>
          </a:xfrm>
          <a:prstGeom prst="rect">
            <a:avLst/>
          </a:prstGeom>
          <a:noFill/>
        </p:spPr>
        <p:txBody>
          <a:bodyPr wrap="none" rtlCol="0">
            <a:spAutoFit/>
          </a:bodyPr>
          <a:lstStyle/>
          <a:p>
            <a:r>
              <a:rPr lang="en-GB" b="0" i="0" dirty="0">
                <a:solidFill>
                  <a:srgbClr val="000000"/>
                </a:solidFill>
                <a:effectLst/>
                <a:latin typeface="roboto" panose="02000000000000000000" pitchFamily="2" charset="0"/>
              </a:rPr>
              <a:t>A. Foo { public int bar() { return 1; } </a:t>
            </a:r>
            <a:endParaRPr lang="en-IN" dirty="0"/>
          </a:p>
        </p:txBody>
      </p:sp>
      <p:sp>
        <p:nvSpPr>
          <p:cNvPr id="6" name="TextBox 5">
            <a:extLst>
              <a:ext uri="{FF2B5EF4-FFF2-40B4-BE49-F238E27FC236}">
                <a16:creationId xmlns:a16="http://schemas.microsoft.com/office/drawing/2014/main" id="{54E298CB-E064-A42B-97B8-325777115B40}"/>
              </a:ext>
            </a:extLst>
          </p:cNvPr>
          <p:cNvSpPr txBox="1"/>
          <p:nvPr/>
        </p:nvSpPr>
        <p:spPr>
          <a:xfrm>
            <a:off x="1216404" y="5240926"/>
            <a:ext cx="4232249" cy="369332"/>
          </a:xfrm>
          <a:prstGeom prst="rect">
            <a:avLst/>
          </a:prstGeom>
          <a:noFill/>
        </p:spPr>
        <p:txBody>
          <a:bodyPr wrap="none" rtlCol="0">
            <a:spAutoFit/>
          </a:bodyPr>
          <a:lstStyle/>
          <a:p>
            <a:r>
              <a:rPr lang="en-GB" b="0" i="0" dirty="0">
                <a:solidFill>
                  <a:srgbClr val="000000"/>
                </a:solidFill>
                <a:effectLst/>
                <a:latin typeface="roboto" panose="02000000000000000000" pitchFamily="2" charset="0"/>
              </a:rPr>
              <a:t>B. new Foo { public int bar() { return 1; } </a:t>
            </a:r>
            <a:endParaRPr lang="en-IN" dirty="0"/>
          </a:p>
        </p:txBody>
      </p:sp>
      <p:sp>
        <p:nvSpPr>
          <p:cNvPr id="7" name="TextBox 6">
            <a:extLst>
              <a:ext uri="{FF2B5EF4-FFF2-40B4-BE49-F238E27FC236}">
                <a16:creationId xmlns:a16="http://schemas.microsoft.com/office/drawing/2014/main" id="{BAA6D1D9-4B58-03C4-9117-D522DCEBC13B}"/>
              </a:ext>
            </a:extLst>
          </p:cNvPr>
          <p:cNvSpPr txBox="1"/>
          <p:nvPr/>
        </p:nvSpPr>
        <p:spPr>
          <a:xfrm>
            <a:off x="1216404" y="5621691"/>
            <a:ext cx="4397358" cy="369332"/>
          </a:xfrm>
          <a:prstGeom prst="rect">
            <a:avLst/>
          </a:prstGeom>
          <a:noFill/>
        </p:spPr>
        <p:txBody>
          <a:bodyPr wrap="none" rtlCol="0">
            <a:spAutoFit/>
          </a:bodyPr>
          <a:lstStyle/>
          <a:p>
            <a:r>
              <a:rPr lang="en-GB" b="0" i="0" dirty="0">
                <a:solidFill>
                  <a:srgbClr val="000000"/>
                </a:solidFill>
                <a:effectLst/>
                <a:latin typeface="roboto" panose="02000000000000000000" pitchFamily="2" charset="0"/>
              </a:rPr>
              <a:t>C. new Foo() { public int bar() { return 1; } </a:t>
            </a:r>
            <a:endParaRPr lang="en-IN" dirty="0"/>
          </a:p>
        </p:txBody>
      </p:sp>
      <p:sp>
        <p:nvSpPr>
          <p:cNvPr id="8" name="TextBox 7">
            <a:extLst>
              <a:ext uri="{FF2B5EF4-FFF2-40B4-BE49-F238E27FC236}">
                <a16:creationId xmlns:a16="http://schemas.microsoft.com/office/drawing/2014/main" id="{4814D783-E338-B3BC-DE78-CC4D1570A19C}"/>
              </a:ext>
            </a:extLst>
          </p:cNvPr>
          <p:cNvSpPr txBox="1"/>
          <p:nvPr/>
        </p:nvSpPr>
        <p:spPr>
          <a:xfrm>
            <a:off x="1216404" y="6042532"/>
            <a:ext cx="4778872" cy="369332"/>
          </a:xfrm>
          <a:prstGeom prst="rect">
            <a:avLst/>
          </a:prstGeom>
          <a:noFill/>
        </p:spPr>
        <p:txBody>
          <a:bodyPr wrap="none" rtlCol="0">
            <a:spAutoFit/>
          </a:bodyPr>
          <a:lstStyle/>
          <a:p>
            <a:r>
              <a:rPr lang="en-GB" b="0" i="0" dirty="0">
                <a:solidFill>
                  <a:srgbClr val="000000"/>
                </a:solidFill>
                <a:effectLst/>
                <a:latin typeface="roboto" panose="02000000000000000000" pitchFamily="2" charset="0"/>
              </a:rPr>
              <a:t>D. new class Foo { public int bar() { return 1; }</a:t>
            </a:r>
            <a:endParaRPr lang="en-IN" dirty="0"/>
          </a:p>
        </p:txBody>
      </p:sp>
      <p:sp>
        <p:nvSpPr>
          <p:cNvPr id="9" name="Arrow: Left 8">
            <a:extLst>
              <a:ext uri="{FF2B5EF4-FFF2-40B4-BE49-F238E27FC236}">
                <a16:creationId xmlns:a16="http://schemas.microsoft.com/office/drawing/2014/main" id="{0B007279-785F-0715-BE4B-33DDA0593C44}"/>
              </a:ext>
            </a:extLst>
          </p:cNvPr>
          <p:cNvSpPr/>
          <p:nvPr/>
        </p:nvSpPr>
        <p:spPr>
          <a:xfrm>
            <a:off x="5613762" y="5641542"/>
            <a:ext cx="1047097" cy="3296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47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A622-15C3-7F3B-5958-43FBCAD65D5B}"/>
              </a:ext>
            </a:extLst>
          </p:cNvPr>
          <p:cNvSpPr>
            <a:spLocks noGrp="1"/>
          </p:cNvSpPr>
          <p:nvPr>
            <p:ph type="title"/>
          </p:nvPr>
        </p:nvSpPr>
        <p:spPr>
          <a:xfrm>
            <a:off x="919119" y="851648"/>
            <a:ext cx="10353762" cy="970450"/>
          </a:xfrm>
        </p:spPr>
        <p:txBody>
          <a:bodyPr/>
          <a:lstStyle/>
          <a:p>
            <a:r>
              <a:rPr lang="en-US" dirty="0"/>
              <a:t>Virtual Function</a:t>
            </a:r>
          </a:p>
        </p:txBody>
      </p:sp>
      <p:pic>
        <p:nvPicPr>
          <p:cNvPr id="4" name="Picture 3">
            <a:extLst>
              <a:ext uri="{FF2B5EF4-FFF2-40B4-BE49-F238E27FC236}">
                <a16:creationId xmlns:a16="http://schemas.microsoft.com/office/drawing/2014/main" id="{85CD40F7-E04C-F94B-F794-7FC91AF84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
        <p:nvSpPr>
          <p:cNvPr id="6" name="Content Placeholder 5">
            <a:extLst>
              <a:ext uri="{FF2B5EF4-FFF2-40B4-BE49-F238E27FC236}">
                <a16:creationId xmlns:a16="http://schemas.microsoft.com/office/drawing/2014/main" id="{724A8EA5-4889-795B-B34A-F2FE5CC1C306}"/>
              </a:ext>
            </a:extLst>
          </p:cNvPr>
          <p:cNvSpPr>
            <a:spLocks noGrp="1"/>
          </p:cNvSpPr>
          <p:nvPr>
            <p:ph idx="1"/>
          </p:nvPr>
        </p:nvSpPr>
        <p:spPr/>
        <p:txBody>
          <a:bodyPr/>
          <a:lstStyle/>
          <a:p>
            <a:pPr>
              <a:buFont typeface="Wingdings" panose="05000000000000000000" pitchFamily="2" charset="2"/>
              <a:buChar char="Ø"/>
            </a:pPr>
            <a:r>
              <a:rPr lang="en-GB" dirty="0"/>
              <a:t>The behaviour of a virtual function can be overridden with the inheriting class function with the same name.</a:t>
            </a:r>
          </a:p>
          <a:p>
            <a:pPr>
              <a:buFont typeface="Wingdings" panose="05000000000000000000" pitchFamily="2" charset="2"/>
              <a:buChar char="Ø"/>
            </a:pPr>
            <a:r>
              <a:rPr lang="en-GB" dirty="0"/>
              <a:t>Virtual function in Java is expected to be defined in the </a:t>
            </a:r>
            <a:r>
              <a:rPr lang="en-GB" b="1" u="sng" dirty="0">
                <a:solidFill>
                  <a:srgbClr val="FF0000"/>
                </a:solidFill>
              </a:rPr>
              <a:t>derived class. </a:t>
            </a:r>
          </a:p>
          <a:p>
            <a:pPr>
              <a:buFont typeface="Wingdings" panose="05000000000000000000" pitchFamily="2" charset="2"/>
              <a:buChar char="Ø"/>
            </a:pPr>
            <a:r>
              <a:rPr lang="en-GB" dirty="0"/>
              <a:t>Every non-static method in Java is by default a virtual method.</a:t>
            </a:r>
          </a:p>
          <a:p>
            <a:pPr>
              <a:buFont typeface="Wingdings" panose="05000000000000000000" pitchFamily="2" charset="2"/>
              <a:buChar char="Ø"/>
            </a:pPr>
            <a:r>
              <a:rPr lang="en-GB" dirty="0"/>
              <a:t>Java does not have a virtual keyword like </a:t>
            </a:r>
            <a:r>
              <a:rPr lang="en-GB" u="sng" dirty="0">
                <a:solidFill>
                  <a:srgbClr val="FF0000"/>
                </a:solidFill>
              </a:rPr>
              <a:t>C++, </a:t>
            </a:r>
            <a:r>
              <a:rPr lang="en-GB" dirty="0"/>
              <a:t>but we can define them and use them for concepts like run-time polymorphism.</a:t>
            </a:r>
          </a:p>
          <a:p>
            <a:pPr>
              <a:buFont typeface="Wingdings" panose="05000000000000000000" pitchFamily="2" charset="2"/>
              <a:buChar char="Ø"/>
            </a:pPr>
            <a:r>
              <a:rPr lang="en-GB" dirty="0"/>
              <a:t>Achieve this Concepts using </a:t>
            </a:r>
          </a:p>
          <a:p>
            <a:pPr lvl="1">
              <a:buFont typeface="Wingdings" panose="05000000000000000000" pitchFamily="2" charset="2"/>
              <a:buChar char="Ø"/>
            </a:pPr>
            <a:r>
              <a:rPr lang="en-GB" dirty="0">
                <a:solidFill>
                  <a:srgbClr val="FF0000"/>
                </a:solidFill>
              </a:rPr>
              <a:t>Method Overriding </a:t>
            </a:r>
          </a:p>
          <a:p>
            <a:pPr lvl="1">
              <a:buFont typeface="Wingdings" panose="05000000000000000000" pitchFamily="2" charset="2"/>
              <a:buChar char="Ø"/>
            </a:pPr>
            <a:r>
              <a:rPr lang="en-GB" dirty="0">
                <a:solidFill>
                  <a:srgbClr val="FF0000"/>
                </a:solidFill>
              </a:rPr>
              <a:t>Interface Implementation</a:t>
            </a:r>
          </a:p>
          <a:p>
            <a:pPr lvl="1">
              <a:buFont typeface="Wingdings" panose="05000000000000000000" pitchFamily="2" charset="2"/>
              <a:buChar char="Ø"/>
            </a:pPr>
            <a:endParaRPr lang="en-GB"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09867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860612"/>
            <a:ext cx="10353762" cy="970450"/>
          </a:xfrm>
        </p:spPr>
        <p:txBody>
          <a:bodyPr/>
          <a:lstStyle/>
          <a:p>
            <a:r>
              <a:rPr lang="en-IN" dirty="0"/>
              <a:t>Inner Class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312" y="2488632"/>
            <a:ext cx="8493501" cy="2878966"/>
          </a:xfrm>
        </p:spPr>
      </p:pic>
      <p:pic>
        <p:nvPicPr>
          <p:cNvPr id="5" name="Picture 4">
            <a:extLst>
              <a:ext uri="{FF2B5EF4-FFF2-40B4-BE49-F238E27FC236}">
                <a16:creationId xmlns:a16="http://schemas.microsoft.com/office/drawing/2014/main" id="{85CA3F2D-BC05-C80B-FA52-8C06B7821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93189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FDD7-C14D-5841-5C9C-04717D8EB58E}"/>
              </a:ext>
            </a:extLst>
          </p:cNvPr>
          <p:cNvSpPr>
            <a:spLocks noGrp="1"/>
          </p:cNvSpPr>
          <p:nvPr>
            <p:ph type="title"/>
          </p:nvPr>
        </p:nvSpPr>
        <p:spPr/>
        <p:txBody>
          <a:bodyPr/>
          <a:lstStyle/>
          <a:p>
            <a:r>
              <a:rPr lang="en-IN" dirty="0"/>
              <a:t>Immutable Class</a:t>
            </a:r>
          </a:p>
        </p:txBody>
      </p:sp>
      <p:sp>
        <p:nvSpPr>
          <p:cNvPr id="3" name="Content Placeholder 2">
            <a:extLst>
              <a:ext uri="{FF2B5EF4-FFF2-40B4-BE49-F238E27FC236}">
                <a16:creationId xmlns:a16="http://schemas.microsoft.com/office/drawing/2014/main" id="{4C30CB83-FAC2-CC70-6CF3-8FE9457B80CC}"/>
              </a:ext>
            </a:extLst>
          </p:cNvPr>
          <p:cNvSpPr>
            <a:spLocks noGrp="1"/>
          </p:cNvSpPr>
          <p:nvPr>
            <p:ph idx="1"/>
          </p:nvPr>
        </p:nvSpPr>
        <p:spPr/>
        <p:txBody>
          <a:bodyPr>
            <a:normAutofit fontScale="92500"/>
          </a:bodyPr>
          <a:lstStyle/>
          <a:p>
            <a:pPr algn="just">
              <a:buFont typeface="Wingdings" panose="05000000000000000000" pitchFamily="2" charset="2"/>
              <a:buChar char="Ø"/>
            </a:pPr>
            <a:r>
              <a:rPr lang="en-GB" dirty="0"/>
              <a:t>Immutable objects are instances whose state doesn’t change after it has been initialized. </a:t>
            </a:r>
          </a:p>
          <a:p>
            <a:pPr algn="just">
              <a:buFont typeface="Wingdings" panose="05000000000000000000" pitchFamily="2" charset="2"/>
              <a:buChar char="Ø"/>
            </a:pPr>
            <a:r>
              <a:rPr lang="en-GB" dirty="0"/>
              <a:t>Benefits of Immutable Class in Java</a:t>
            </a:r>
          </a:p>
          <a:p>
            <a:pPr lvl="1" algn="just">
              <a:buFont typeface="Wingdings" panose="05000000000000000000" pitchFamily="2" charset="2"/>
              <a:buChar char="Ø"/>
            </a:pPr>
            <a:r>
              <a:rPr lang="en-GB" dirty="0"/>
              <a:t>Immutable class is good for caching purposes because you don’t have to worry about the value changes.</a:t>
            </a:r>
          </a:p>
          <a:p>
            <a:pPr lvl="1" algn="just">
              <a:buFont typeface="Wingdings" panose="05000000000000000000" pitchFamily="2" charset="2"/>
              <a:buChar char="Ø"/>
            </a:pPr>
            <a:r>
              <a:rPr lang="en-GB" dirty="0"/>
              <a:t>immutable class is that it is inherently </a:t>
            </a:r>
            <a:r>
              <a:rPr lang="en-GB" dirty="0">
                <a:solidFill>
                  <a:srgbClr val="FF0000"/>
                </a:solidFill>
              </a:rPr>
              <a:t>thread-safe</a:t>
            </a:r>
            <a:r>
              <a:rPr lang="en-GB" dirty="0"/>
              <a:t>, so you don’t have to worry about thread safety in case of multi-threaded environment.</a:t>
            </a:r>
          </a:p>
          <a:p>
            <a:pPr algn="just">
              <a:buFont typeface="Wingdings" panose="05000000000000000000" pitchFamily="2" charset="2"/>
              <a:buChar char="Ø"/>
            </a:pPr>
            <a:r>
              <a:rPr lang="en-GB" dirty="0"/>
              <a:t>How to Create an immutable class in Java?</a:t>
            </a:r>
          </a:p>
          <a:p>
            <a:pPr lvl="1" algn="just">
              <a:buFont typeface="Wingdings" panose="05000000000000000000" pitchFamily="2" charset="2"/>
              <a:buChar char="Ø"/>
            </a:pPr>
            <a:r>
              <a:rPr lang="en-GB" dirty="0"/>
              <a:t>Declare the class as final so it can’t be extended</a:t>
            </a:r>
          </a:p>
          <a:p>
            <a:pPr lvl="1" algn="just">
              <a:buFont typeface="Wingdings" panose="05000000000000000000" pitchFamily="2" charset="2"/>
              <a:buChar char="Ø"/>
            </a:pPr>
            <a:r>
              <a:rPr lang="en-GB" dirty="0"/>
              <a:t>Make all fields private so that direct access is not allowed</a:t>
            </a:r>
          </a:p>
          <a:p>
            <a:pPr lvl="1" algn="just">
              <a:buFont typeface="Wingdings" panose="05000000000000000000" pitchFamily="2" charset="2"/>
              <a:buChar char="Ø"/>
            </a:pPr>
            <a:r>
              <a:rPr lang="en-GB" dirty="0"/>
              <a:t>Don’t provide setter methods for variables.</a:t>
            </a:r>
          </a:p>
          <a:p>
            <a:pPr lvl="1" algn="just">
              <a:buFont typeface="Wingdings" panose="05000000000000000000" pitchFamily="2" charset="2"/>
              <a:buChar char="Ø"/>
            </a:pPr>
            <a:r>
              <a:rPr lang="en-GB" dirty="0"/>
              <a:t>Make all mutable fields final so that its value can be assigned only once</a:t>
            </a:r>
          </a:p>
          <a:p>
            <a:pPr lvl="1" algn="just">
              <a:buFont typeface="Wingdings" panose="05000000000000000000" pitchFamily="2" charset="2"/>
              <a:buChar char="Ø"/>
            </a:pPr>
            <a:r>
              <a:rPr lang="en-GB" dirty="0"/>
              <a:t>Perform </a:t>
            </a:r>
            <a:r>
              <a:rPr lang="en-GB" dirty="0">
                <a:solidFill>
                  <a:srgbClr val="FF0000"/>
                </a:solidFill>
              </a:rPr>
              <a:t>cloning</a:t>
            </a:r>
            <a:r>
              <a:rPr lang="en-GB" dirty="0"/>
              <a:t> of objects in the getter methods to return a copy rather than returning the actual object reference.</a:t>
            </a:r>
          </a:p>
          <a:p>
            <a:pPr lvl="1" algn="just">
              <a:buFont typeface="Wingdings" panose="05000000000000000000" pitchFamily="2" charset="2"/>
              <a:buChar char="Ø"/>
            </a:pPr>
            <a:endParaRPr lang="en-IN" dirty="0"/>
          </a:p>
        </p:txBody>
      </p:sp>
    </p:spTree>
    <p:extLst>
      <p:ext uri="{BB962C8B-B14F-4D97-AF65-F5344CB8AC3E}">
        <p14:creationId xmlns:p14="http://schemas.microsoft.com/office/powerpoint/2010/main" val="366952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Annotation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803899"/>
              </p:ext>
            </p:extLst>
          </p:nvPr>
        </p:nvGraphicFramePr>
        <p:xfrm>
          <a:off x="1158408" y="2250059"/>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BC23210-9474-A452-71EF-34671CED46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1307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Predefine Annotation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5315975"/>
              </p:ext>
            </p:extLst>
          </p:nvPr>
        </p:nvGraphicFramePr>
        <p:xfrm>
          <a:off x="1024128" y="2250059"/>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00E934C-3661-672F-7D96-D7043D22C0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22550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6E07-B4EE-16BE-7348-6D180A5988E7}"/>
              </a:ext>
            </a:extLst>
          </p:cNvPr>
          <p:cNvSpPr>
            <a:spLocks noGrp="1"/>
          </p:cNvSpPr>
          <p:nvPr>
            <p:ph type="title"/>
          </p:nvPr>
        </p:nvSpPr>
        <p:spPr/>
        <p:txBody>
          <a:bodyPr/>
          <a:lstStyle/>
          <a:p>
            <a:r>
              <a:rPr lang="en-IN" dirty="0"/>
              <a:t>Anonymous inner classes</a:t>
            </a:r>
          </a:p>
        </p:txBody>
      </p:sp>
      <p:pic>
        <p:nvPicPr>
          <p:cNvPr id="5" name="Content Placeholder 4">
            <a:extLst>
              <a:ext uri="{FF2B5EF4-FFF2-40B4-BE49-F238E27FC236}">
                <a16:creationId xmlns:a16="http://schemas.microsoft.com/office/drawing/2014/main" id="{D475CA0A-B408-4232-8F84-EBC3735767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3938" y="2909337"/>
            <a:ext cx="4754562" cy="2776050"/>
          </a:xfrm>
        </p:spPr>
      </p:pic>
      <p:sp>
        <p:nvSpPr>
          <p:cNvPr id="6" name="Content Placeholder 5">
            <a:extLst>
              <a:ext uri="{FF2B5EF4-FFF2-40B4-BE49-F238E27FC236}">
                <a16:creationId xmlns:a16="http://schemas.microsoft.com/office/drawing/2014/main" id="{5FCBA1F8-38A9-1D70-6ECB-8B8E7E3D464B}"/>
              </a:ext>
            </a:extLst>
          </p:cNvPr>
          <p:cNvSpPr>
            <a:spLocks noGrp="1"/>
          </p:cNvSpPr>
          <p:nvPr>
            <p:ph sz="half" idx="2"/>
          </p:nvPr>
        </p:nvSpPr>
        <p:spPr/>
        <p:txBody>
          <a:bodyPr/>
          <a:lstStyle/>
          <a:p>
            <a:pPr>
              <a:buFont typeface="Wingdings" panose="05000000000000000000" pitchFamily="2" charset="2"/>
              <a:buChar char="Ø"/>
            </a:pPr>
            <a:r>
              <a:rPr lang="en-GB" dirty="0"/>
              <a:t>It is an inner class without a name and for which only a single object is created.</a:t>
            </a:r>
          </a:p>
          <a:p>
            <a:pPr>
              <a:buFont typeface="Wingdings" panose="05000000000000000000" pitchFamily="2" charset="2"/>
              <a:buChar char="Ø"/>
            </a:pPr>
            <a:r>
              <a:rPr lang="en-GB" dirty="0"/>
              <a:t>An anonymous inner class can be useful when making an instance of an object with certain “extras” such as overriding methods of a class or interface, without having to actually subclass a class.</a:t>
            </a:r>
          </a:p>
          <a:p>
            <a:pPr lvl="1">
              <a:buFont typeface="Wingdings" panose="05000000000000000000" pitchFamily="2" charset="2"/>
              <a:buChar char="Ø"/>
            </a:pPr>
            <a:r>
              <a:rPr lang="en-GB" dirty="0"/>
              <a:t>Class (may be abstract or concrete)	</a:t>
            </a:r>
          </a:p>
          <a:p>
            <a:pPr lvl="1">
              <a:buFont typeface="Wingdings" panose="05000000000000000000" pitchFamily="2" charset="2"/>
              <a:buChar char="Ø"/>
            </a:pPr>
            <a:r>
              <a:rPr lang="en-IN" dirty="0"/>
              <a:t>Interface</a:t>
            </a:r>
          </a:p>
        </p:txBody>
      </p:sp>
      <p:pic>
        <p:nvPicPr>
          <p:cNvPr id="7" name="Picture 6">
            <a:extLst>
              <a:ext uri="{FF2B5EF4-FFF2-40B4-BE49-F238E27FC236}">
                <a16:creationId xmlns:a16="http://schemas.microsoft.com/office/drawing/2014/main" id="{35D03500-68A4-1D1A-4E8F-7B6C0549B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8715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Lambda Expression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386" y="2349111"/>
            <a:ext cx="8915400" cy="2287053"/>
          </a:xfrm>
        </p:spPr>
      </p:pic>
      <p:pic>
        <p:nvPicPr>
          <p:cNvPr id="5" name="Picture 4">
            <a:extLst>
              <a:ext uri="{FF2B5EF4-FFF2-40B4-BE49-F238E27FC236}">
                <a16:creationId xmlns:a16="http://schemas.microsoft.com/office/drawing/2014/main" id="{875F4847-6D38-DF27-1877-36DCD58C0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70815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0C11F8D-F42A-3187-BD9D-7307E37A7CAF}"/>
              </a:ext>
            </a:extLst>
          </p:cNvPr>
          <p:cNvGrpSpPr/>
          <p:nvPr/>
        </p:nvGrpSpPr>
        <p:grpSpPr>
          <a:xfrm>
            <a:off x="1394006" y="520848"/>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5" name="Oval 4">
              <a:extLst>
                <a:ext uri="{FF2B5EF4-FFF2-40B4-BE49-F238E27FC236}">
                  <a16:creationId xmlns:a16="http://schemas.microsoft.com/office/drawing/2014/main" id="{9FCE5EA0-CEE9-93DC-72E1-6BE60FCBFB72}"/>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6" name="Oval 4">
              <a:extLst>
                <a:ext uri="{FF2B5EF4-FFF2-40B4-BE49-F238E27FC236}">
                  <a16:creationId xmlns:a16="http://schemas.microsoft.com/office/drawing/2014/main" id="{E5278D69-C185-EDE5-5A7A-CF8F0AF07C58}"/>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1.1</a:t>
              </a:r>
            </a:p>
          </p:txBody>
        </p:sp>
      </p:grpSp>
      <p:sp>
        <p:nvSpPr>
          <p:cNvPr id="7" name="TextBox 6">
            <a:extLst>
              <a:ext uri="{FF2B5EF4-FFF2-40B4-BE49-F238E27FC236}">
                <a16:creationId xmlns:a16="http://schemas.microsoft.com/office/drawing/2014/main" id="{6D50A036-C8C9-FC94-4997-3FA6C2F3E6F7}"/>
              </a:ext>
            </a:extLst>
          </p:cNvPr>
          <p:cNvSpPr txBox="1"/>
          <p:nvPr/>
        </p:nvSpPr>
        <p:spPr>
          <a:xfrm>
            <a:off x="3061387" y="984332"/>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Reflection, JDBC, RMI, Java Swing</a:t>
            </a:r>
          </a:p>
        </p:txBody>
      </p:sp>
      <p:grpSp>
        <p:nvGrpSpPr>
          <p:cNvPr id="11" name="Group 10">
            <a:extLst>
              <a:ext uri="{FF2B5EF4-FFF2-40B4-BE49-F238E27FC236}">
                <a16:creationId xmlns:a16="http://schemas.microsoft.com/office/drawing/2014/main" id="{AE3A7093-9161-ED99-F957-BFA3B59716BD}"/>
              </a:ext>
            </a:extLst>
          </p:cNvPr>
          <p:cNvGrpSpPr/>
          <p:nvPr/>
        </p:nvGrpSpPr>
        <p:grpSpPr>
          <a:xfrm>
            <a:off x="9641535" y="1909482"/>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12" name="Oval 11">
              <a:extLst>
                <a:ext uri="{FF2B5EF4-FFF2-40B4-BE49-F238E27FC236}">
                  <a16:creationId xmlns:a16="http://schemas.microsoft.com/office/drawing/2014/main" id="{23E34520-3EE2-B942-6645-8D2F79D73D20}"/>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13" name="Oval 4">
              <a:extLst>
                <a:ext uri="{FF2B5EF4-FFF2-40B4-BE49-F238E27FC236}">
                  <a16:creationId xmlns:a16="http://schemas.microsoft.com/office/drawing/2014/main" id="{56FE59F0-5E94-F731-D700-F38F837A710E}"/>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1.2</a:t>
              </a:r>
            </a:p>
          </p:txBody>
        </p:sp>
      </p:grpSp>
      <p:sp>
        <p:nvSpPr>
          <p:cNvPr id="14" name="TextBox 13">
            <a:extLst>
              <a:ext uri="{FF2B5EF4-FFF2-40B4-BE49-F238E27FC236}">
                <a16:creationId xmlns:a16="http://schemas.microsoft.com/office/drawing/2014/main" id="{5EDCB3A0-5F11-7EDF-F240-E8DAEB7E65E9}"/>
              </a:ext>
            </a:extLst>
          </p:cNvPr>
          <p:cNvSpPr txBox="1"/>
          <p:nvPr/>
        </p:nvSpPr>
        <p:spPr>
          <a:xfrm>
            <a:off x="6096000" y="2372966"/>
            <a:ext cx="3049233" cy="461665"/>
          </a:xfrm>
          <a:prstGeom prst="rect">
            <a:avLst/>
          </a:prstGeom>
          <a:noFill/>
        </p:spPr>
        <p:txBody>
          <a:bodyPr wrap="square" rtlCol="0">
            <a:spAutoFit/>
          </a:bodyPr>
          <a:lstStyle>
            <a:defPPr>
              <a:defRPr lang="en-US"/>
            </a:defPPr>
            <a:lvl1pPr>
              <a:defRPr sz="2400">
                <a:solidFill>
                  <a:schemeClr val="accent2">
                    <a:lumMod val="75000"/>
                  </a:schemeClr>
                </a:solidFill>
                <a:latin typeface="+mj-lt"/>
                <a:ea typeface="+mj-ea"/>
                <a:cs typeface="+mj-cs"/>
              </a:defRPr>
            </a:lvl1pPr>
          </a:lstStyle>
          <a:p>
            <a:r>
              <a:rPr lang="en-US" b="1" dirty="0"/>
              <a:t>Java Util Collection</a:t>
            </a:r>
          </a:p>
        </p:txBody>
      </p:sp>
      <p:grpSp>
        <p:nvGrpSpPr>
          <p:cNvPr id="15" name="Group 14">
            <a:extLst>
              <a:ext uri="{FF2B5EF4-FFF2-40B4-BE49-F238E27FC236}">
                <a16:creationId xmlns:a16="http://schemas.microsoft.com/office/drawing/2014/main" id="{FF95896D-2735-91E2-2711-2334D09DA6B3}"/>
              </a:ext>
            </a:extLst>
          </p:cNvPr>
          <p:cNvGrpSpPr/>
          <p:nvPr/>
        </p:nvGrpSpPr>
        <p:grpSpPr>
          <a:xfrm>
            <a:off x="9641535" y="4839150"/>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16" name="Oval 15">
              <a:extLst>
                <a:ext uri="{FF2B5EF4-FFF2-40B4-BE49-F238E27FC236}">
                  <a16:creationId xmlns:a16="http://schemas.microsoft.com/office/drawing/2014/main" id="{EE7368B5-93DA-6F4B-6831-4F54EC63F93D}"/>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17" name="Oval 4">
              <a:extLst>
                <a:ext uri="{FF2B5EF4-FFF2-40B4-BE49-F238E27FC236}">
                  <a16:creationId xmlns:a16="http://schemas.microsoft.com/office/drawing/2014/main" id="{CEEFC2C9-ADDB-BA0A-0C1A-AE0A3118656C}"/>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1.5</a:t>
              </a:r>
            </a:p>
          </p:txBody>
        </p:sp>
      </p:grpSp>
      <p:sp>
        <p:nvSpPr>
          <p:cNvPr id="18" name="TextBox 17">
            <a:extLst>
              <a:ext uri="{FF2B5EF4-FFF2-40B4-BE49-F238E27FC236}">
                <a16:creationId xmlns:a16="http://schemas.microsoft.com/office/drawing/2014/main" id="{04EED0DC-54C5-BBA4-FCE9-A86B8FD0AB25}"/>
              </a:ext>
            </a:extLst>
          </p:cNvPr>
          <p:cNvSpPr txBox="1"/>
          <p:nvPr/>
        </p:nvSpPr>
        <p:spPr>
          <a:xfrm>
            <a:off x="3110579" y="3900113"/>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Java Naming and Directory Interface</a:t>
            </a:r>
          </a:p>
        </p:txBody>
      </p:sp>
      <p:grpSp>
        <p:nvGrpSpPr>
          <p:cNvPr id="19" name="Group 18">
            <a:extLst>
              <a:ext uri="{FF2B5EF4-FFF2-40B4-BE49-F238E27FC236}">
                <a16:creationId xmlns:a16="http://schemas.microsoft.com/office/drawing/2014/main" id="{88CE87D9-60F3-8B23-70CD-965B10CC44AF}"/>
              </a:ext>
            </a:extLst>
          </p:cNvPr>
          <p:cNvGrpSpPr/>
          <p:nvPr/>
        </p:nvGrpSpPr>
        <p:grpSpPr>
          <a:xfrm>
            <a:off x="1546406" y="3450516"/>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20" name="Oval 19">
              <a:extLst>
                <a:ext uri="{FF2B5EF4-FFF2-40B4-BE49-F238E27FC236}">
                  <a16:creationId xmlns:a16="http://schemas.microsoft.com/office/drawing/2014/main" id="{B32A49BE-6DAC-9918-30F9-E9C0794497C7}"/>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21" name="Oval 4">
              <a:extLst>
                <a:ext uri="{FF2B5EF4-FFF2-40B4-BE49-F238E27FC236}">
                  <a16:creationId xmlns:a16="http://schemas.microsoft.com/office/drawing/2014/main" id="{D26B4ACE-EC54-53A8-EEC8-11B6641E2D58}"/>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1.3</a:t>
              </a:r>
            </a:p>
          </p:txBody>
        </p:sp>
      </p:grpSp>
      <p:sp>
        <p:nvSpPr>
          <p:cNvPr id="22" name="TextBox 21">
            <a:extLst>
              <a:ext uri="{FF2B5EF4-FFF2-40B4-BE49-F238E27FC236}">
                <a16:creationId xmlns:a16="http://schemas.microsoft.com/office/drawing/2014/main" id="{65A4600E-A628-EDEF-BC98-5A27CFA81CB4}"/>
              </a:ext>
            </a:extLst>
          </p:cNvPr>
          <p:cNvSpPr txBox="1"/>
          <p:nvPr/>
        </p:nvSpPr>
        <p:spPr>
          <a:xfrm>
            <a:off x="5683510" y="5318039"/>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For each Loop, Generics</a:t>
            </a:r>
          </a:p>
        </p:txBody>
      </p:sp>
      <p:pic>
        <p:nvPicPr>
          <p:cNvPr id="23" name="Picture 22">
            <a:extLst>
              <a:ext uri="{FF2B5EF4-FFF2-40B4-BE49-F238E27FC236}">
                <a16:creationId xmlns:a16="http://schemas.microsoft.com/office/drawing/2014/main" id="{9B9A603D-E10B-8274-D219-E1D3397A2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36330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8"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Conversion Anonymous Class in Lambda</a:t>
            </a:r>
          </a:p>
        </p:txBody>
      </p:sp>
      <p:pic>
        <p:nvPicPr>
          <p:cNvPr id="5" name="Picture 4">
            <a:extLst>
              <a:ext uri="{FF2B5EF4-FFF2-40B4-BE49-F238E27FC236}">
                <a16:creationId xmlns:a16="http://schemas.microsoft.com/office/drawing/2014/main" id="{875F4847-6D38-DF27-1877-36DCD58C0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pic>
        <p:nvPicPr>
          <p:cNvPr id="8" name="Content Placeholder 7">
            <a:extLst>
              <a:ext uri="{FF2B5EF4-FFF2-40B4-BE49-F238E27FC236}">
                <a16:creationId xmlns:a16="http://schemas.microsoft.com/office/drawing/2014/main" id="{7DE636A6-6200-9CEA-C372-341432F926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0578" y="2084832"/>
            <a:ext cx="9107171" cy="3610479"/>
          </a:xfrm>
        </p:spPr>
      </p:pic>
    </p:spTree>
    <p:extLst>
      <p:ext uri="{BB962C8B-B14F-4D97-AF65-F5344CB8AC3E}">
        <p14:creationId xmlns:p14="http://schemas.microsoft.com/office/powerpoint/2010/main" val="54285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E3B4-4789-83A4-9962-56F17C8AD671}"/>
              </a:ext>
            </a:extLst>
          </p:cNvPr>
          <p:cNvSpPr>
            <a:spLocks noGrp="1"/>
          </p:cNvSpPr>
          <p:nvPr>
            <p:ph type="title"/>
          </p:nvPr>
        </p:nvSpPr>
        <p:spPr/>
        <p:txBody>
          <a:bodyPr/>
          <a:lstStyle/>
          <a:p>
            <a:r>
              <a:rPr lang="en-IN" dirty="0"/>
              <a:t>Practical Task ( Deadline : 30 minutes)</a:t>
            </a:r>
          </a:p>
        </p:txBody>
      </p:sp>
      <p:sp>
        <p:nvSpPr>
          <p:cNvPr id="3" name="Content Placeholder 2">
            <a:extLst>
              <a:ext uri="{FF2B5EF4-FFF2-40B4-BE49-F238E27FC236}">
                <a16:creationId xmlns:a16="http://schemas.microsoft.com/office/drawing/2014/main" id="{35E6C3F7-E549-159E-67B0-77AC65D7D7A0}"/>
              </a:ext>
            </a:extLst>
          </p:cNvPr>
          <p:cNvSpPr>
            <a:spLocks noGrp="1"/>
          </p:cNvSpPr>
          <p:nvPr>
            <p:ph idx="1"/>
          </p:nvPr>
        </p:nvSpPr>
        <p:spPr/>
        <p:txBody>
          <a:bodyPr>
            <a:normAutofit fontScale="92500" lnSpcReduction="20000"/>
          </a:bodyPr>
          <a:lstStyle/>
          <a:p>
            <a:r>
              <a:rPr lang="en-GB" dirty="0"/>
              <a:t>A typical mobile number in India is “+91-AA-BBB-CCCCC”. Where the first two digits (AA)</a:t>
            </a:r>
          </a:p>
          <a:p>
            <a:r>
              <a:rPr lang="en-GB" dirty="0"/>
              <a:t>indicate a mobile system operator, the next three (BBB) denote the mobile switching code</a:t>
            </a:r>
          </a:p>
          <a:p>
            <a:r>
              <a:rPr lang="en-GB" dirty="0"/>
              <a:t>(MSC) while the remaining five digits (CCCCC) are unique to the subscriber. Write an</a:t>
            </a:r>
          </a:p>
          <a:p>
            <a:r>
              <a:rPr lang="en-GB" dirty="0"/>
              <a:t>application that takes a mobile number as an input from a user in above mentioned format</a:t>
            </a:r>
          </a:p>
          <a:p>
            <a:r>
              <a:rPr lang="en-GB" dirty="0"/>
              <a:t>and display code for mobile system operator, mobile switching code and last 5 digits which</a:t>
            </a:r>
          </a:p>
          <a:p>
            <a:r>
              <a:rPr lang="en-GB" dirty="0"/>
              <a:t>are unique to subscriber.</a:t>
            </a:r>
          </a:p>
          <a:p>
            <a:r>
              <a:rPr lang="en-GB" dirty="0"/>
              <a:t>Ex. For an input +91-94-999-65789, output should be :</a:t>
            </a:r>
          </a:p>
          <a:p>
            <a:r>
              <a:rPr lang="en-GB" dirty="0"/>
              <a:t>Mobile system operator code is 94</a:t>
            </a:r>
          </a:p>
          <a:p>
            <a:r>
              <a:rPr lang="en-GB" dirty="0"/>
              <a:t>MSC is 999</a:t>
            </a:r>
          </a:p>
          <a:p>
            <a:r>
              <a:rPr lang="en-GB" dirty="0"/>
              <a:t>Unique code is 65789</a:t>
            </a:r>
            <a:endParaRPr lang="en-IN" dirty="0"/>
          </a:p>
        </p:txBody>
      </p:sp>
    </p:spTree>
    <p:extLst>
      <p:ext uri="{BB962C8B-B14F-4D97-AF65-F5344CB8AC3E}">
        <p14:creationId xmlns:p14="http://schemas.microsoft.com/office/powerpoint/2010/main" val="13102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3019-0D48-FC43-0174-2A40B9315FE6}"/>
              </a:ext>
            </a:extLst>
          </p:cNvPr>
          <p:cNvSpPr>
            <a:spLocks noGrp="1"/>
          </p:cNvSpPr>
          <p:nvPr>
            <p:ph type="title"/>
          </p:nvPr>
        </p:nvSpPr>
        <p:spPr/>
        <p:txBody>
          <a:bodyPr/>
          <a:lstStyle/>
          <a:p>
            <a:r>
              <a:rPr lang="en-IN" dirty="0"/>
              <a:t>Practical Task </a:t>
            </a:r>
          </a:p>
        </p:txBody>
      </p:sp>
      <p:sp>
        <p:nvSpPr>
          <p:cNvPr id="3" name="Content Placeholder 2">
            <a:extLst>
              <a:ext uri="{FF2B5EF4-FFF2-40B4-BE49-F238E27FC236}">
                <a16:creationId xmlns:a16="http://schemas.microsoft.com/office/drawing/2014/main" id="{2B3C6361-1675-8C75-AADB-6E492CF5135E}"/>
              </a:ext>
            </a:extLst>
          </p:cNvPr>
          <p:cNvSpPr>
            <a:spLocks noGrp="1"/>
          </p:cNvSpPr>
          <p:nvPr>
            <p:ph idx="1"/>
          </p:nvPr>
        </p:nvSpPr>
        <p:spPr/>
        <p:txBody>
          <a:bodyPr>
            <a:normAutofit/>
          </a:bodyPr>
          <a:lstStyle/>
          <a:p>
            <a:r>
              <a:rPr lang="en-US" dirty="0"/>
              <a:t>Design a class named Cylinder containing following attributes and behavior.</a:t>
            </a:r>
            <a:endParaRPr lang="en-IN" dirty="0"/>
          </a:p>
          <a:p>
            <a:pPr lvl="1">
              <a:buFont typeface="Wingdings" panose="05000000000000000000" pitchFamily="2" charset="2"/>
              <a:buChar char="Ø"/>
            </a:pPr>
            <a:r>
              <a:rPr lang="en-US" dirty="0"/>
              <a:t>One double data field named radius. The default value is 1.</a:t>
            </a:r>
            <a:endParaRPr lang="en-IN" dirty="0"/>
          </a:p>
          <a:p>
            <a:pPr lvl="1">
              <a:buFont typeface="Wingdings" panose="05000000000000000000" pitchFamily="2" charset="2"/>
              <a:buChar char="Ø"/>
            </a:pPr>
            <a:r>
              <a:rPr lang="en-US" dirty="0"/>
              <a:t>One double data field named height. The default value is 1.</a:t>
            </a:r>
            <a:endParaRPr lang="en-IN" dirty="0"/>
          </a:p>
          <a:p>
            <a:pPr lvl="1">
              <a:buFont typeface="Wingdings" panose="05000000000000000000" pitchFamily="2" charset="2"/>
              <a:buChar char="Ø"/>
            </a:pPr>
            <a:r>
              <a:rPr lang="en-US" dirty="0"/>
              <a:t>A no-argument constructor that creates a default Cylinder.</a:t>
            </a:r>
            <a:endParaRPr lang="en-IN" dirty="0"/>
          </a:p>
          <a:p>
            <a:pPr lvl="1">
              <a:buFont typeface="Wingdings" panose="05000000000000000000" pitchFamily="2" charset="2"/>
              <a:buChar char="Ø"/>
            </a:pPr>
            <a:r>
              <a:rPr lang="en-US" dirty="0"/>
              <a:t>A Single argument constructor that creates a Cylinder with the specified radius.</a:t>
            </a:r>
            <a:endParaRPr lang="en-IN" dirty="0"/>
          </a:p>
          <a:p>
            <a:pPr lvl="1">
              <a:buFont typeface="Wingdings" panose="05000000000000000000" pitchFamily="2" charset="2"/>
              <a:buChar char="Ø"/>
            </a:pPr>
            <a:r>
              <a:rPr lang="en-US" dirty="0"/>
              <a:t>Two argument constructor that creates a Cylinder with the specified radius and</a:t>
            </a:r>
            <a:endParaRPr lang="en-IN" dirty="0"/>
          </a:p>
          <a:p>
            <a:pPr lvl="1">
              <a:buFont typeface="Wingdings" panose="05000000000000000000" pitchFamily="2" charset="2"/>
              <a:buChar char="Ø"/>
            </a:pPr>
            <a:r>
              <a:rPr lang="en-US" dirty="0"/>
              <a:t>height.</a:t>
            </a:r>
            <a:endParaRPr lang="en-IN" dirty="0"/>
          </a:p>
          <a:p>
            <a:pPr lvl="1">
              <a:buFont typeface="Wingdings" panose="05000000000000000000" pitchFamily="2" charset="2"/>
              <a:buChar char="Ø"/>
            </a:pPr>
            <a:r>
              <a:rPr lang="en-US" dirty="0"/>
              <a:t>A method named </a:t>
            </a:r>
            <a:r>
              <a:rPr lang="en-US" dirty="0" err="1"/>
              <a:t>getArea</a:t>
            </a:r>
            <a:r>
              <a:rPr lang="en-US" dirty="0"/>
              <a:t>() that returns area of the Cylinder.</a:t>
            </a:r>
            <a:endParaRPr lang="en-IN" dirty="0"/>
          </a:p>
          <a:p>
            <a:pPr lvl="1">
              <a:buFont typeface="Wingdings" panose="05000000000000000000" pitchFamily="2" charset="2"/>
              <a:buChar char="Ø"/>
            </a:pPr>
            <a:r>
              <a:rPr lang="en-IN" dirty="0"/>
              <a:t>Create a class </a:t>
            </a:r>
            <a:r>
              <a:rPr lang="en-IN" dirty="0" err="1"/>
              <a:t>TestCylinder</a:t>
            </a:r>
            <a:r>
              <a:rPr lang="en-IN" dirty="0"/>
              <a:t> and test and display result</a:t>
            </a:r>
          </a:p>
        </p:txBody>
      </p:sp>
    </p:spTree>
    <p:extLst>
      <p:ext uri="{BB962C8B-B14F-4D97-AF65-F5344CB8AC3E}">
        <p14:creationId xmlns:p14="http://schemas.microsoft.com/office/powerpoint/2010/main" val="407897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A0DE-7767-2DD7-F10B-32E0B4E79FA1}"/>
              </a:ext>
            </a:extLst>
          </p:cNvPr>
          <p:cNvSpPr>
            <a:spLocks noGrp="1"/>
          </p:cNvSpPr>
          <p:nvPr>
            <p:ph type="title"/>
          </p:nvPr>
        </p:nvSpPr>
        <p:spPr/>
        <p:txBody>
          <a:bodyPr/>
          <a:lstStyle/>
          <a:p>
            <a:r>
              <a:rPr lang="en-IN" dirty="0"/>
              <a:t>Practical Task</a:t>
            </a:r>
          </a:p>
        </p:txBody>
      </p:sp>
      <p:pic>
        <p:nvPicPr>
          <p:cNvPr id="4" name="Content Placeholder 3">
            <a:extLst>
              <a:ext uri="{FF2B5EF4-FFF2-40B4-BE49-F238E27FC236}">
                <a16:creationId xmlns:a16="http://schemas.microsoft.com/office/drawing/2014/main" id="{E30EA8F9-23A0-2E08-F8BD-78BBF0517CE5}"/>
              </a:ext>
            </a:extLst>
          </p:cNvPr>
          <p:cNvPicPr>
            <a:picLocks noGrp="1" noChangeAspect="1"/>
          </p:cNvPicPr>
          <p:nvPr>
            <p:ph idx="1"/>
          </p:nvPr>
        </p:nvPicPr>
        <p:blipFill rotWithShape="1">
          <a:blip r:embed="rId2"/>
          <a:srcRect l="28303" t="13060" r="28378" b="8200"/>
          <a:stretch/>
        </p:blipFill>
        <p:spPr bwMode="auto">
          <a:xfrm>
            <a:off x="5112550" y="170483"/>
            <a:ext cx="6150396" cy="62884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327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C1C85B-F4E7-4DC0-81A2-5F7BB2652E45}"/>
              </a:ext>
            </a:extLst>
          </p:cNvPr>
          <p:cNvSpPr>
            <a:spLocks noGrp="1"/>
          </p:cNvSpPr>
          <p:nvPr>
            <p:ph type="ctrTitle"/>
          </p:nvPr>
        </p:nvSpPr>
        <p:spPr/>
        <p:txBody>
          <a:bodyPr/>
          <a:lstStyle/>
          <a:p>
            <a:r>
              <a:rPr lang="en-GB" dirty="0"/>
              <a:t>Collection Framework </a:t>
            </a:r>
            <a:endParaRPr lang="en-IN" dirty="0"/>
          </a:p>
        </p:txBody>
      </p:sp>
      <p:pic>
        <p:nvPicPr>
          <p:cNvPr id="3" name="Picture 2">
            <a:extLst>
              <a:ext uri="{FF2B5EF4-FFF2-40B4-BE49-F238E27FC236}">
                <a16:creationId xmlns:a16="http://schemas.microsoft.com/office/drawing/2014/main" id="{515E89D6-9518-2FAC-6CBE-A4F675772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9992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CA32-97FD-C7CB-A5D0-E3F5355B3AFA}"/>
              </a:ext>
            </a:extLst>
          </p:cNvPr>
          <p:cNvSpPr>
            <a:spLocks noGrp="1"/>
          </p:cNvSpPr>
          <p:nvPr>
            <p:ph type="title"/>
          </p:nvPr>
        </p:nvSpPr>
        <p:spPr/>
        <p:txBody>
          <a:bodyPr/>
          <a:lstStyle/>
          <a:p>
            <a:r>
              <a:rPr lang="en-US" dirty="0"/>
              <a:t>Collection</a:t>
            </a:r>
          </a:p>
        </p:txBody>
      </p:sp>
      <p:pic>
        <p:nvPicPr>
          <p:cNvPr id="5" name="Content Placeholder 4">
            <a:extLst>
              <a:ext uri="{FF2B5EF4-FFF2-40B4-BE49-F238E27FC236}">
                <a16:creationId xmlns:a16="http://schemas.microsoft.com/office/drawing/2014/main" id="{9217C23E-B608-BB11-B062-DB7FEEFF3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1170" y="2286000"/>
            <a:ext cx="8725797" cy="4022725"/>
          </a:xfrm>
        </p:spPr>
      </p:pic>
      <p:pic>
        <p:nvPicPr>
          <p:cNvPr id="4" name="Picture 3">
            <a:extLst>
              <a:ext uri="{FF2B5EF4-FFF2-40B4-BE49-F238E27FC236}">
                <a16:creationId xmlns:a16="http://schemas.microsoft.com/office/drawing/2014/main" id="{2E2D739C-F84F-36E8-FACD-C14F2E447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63506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B471-70EE-3E61-5B6C-A2354E96AEB8}"/>
              </a:ext>
            </a:extLst>
          </p:cNvPr>
          <p:cNvSpPr>
            <a:spLocks noGrp="1"/>
          </p:cNvSpPr>
          <p:nvPr>
            <p:ph type="title"/>
          </p:nvPr>
        </p:nvSpPr>
        <p:spPr/>
        <p:txBody>
          <a:bodyPr/>
          <a:lstStyle/>
          <a:p>
            <a:r>
              <a:rPr lang="en-US" dirty="0"/>
              <a:t>Generics </a:t>
            </a:r>
          </a:p>
        </p:txBody>
      </p:sp>
      <p:sp>
        <p:nvSpPr>
          <p:cNvPr id="3" name="Content Placeholder 2">
            <a:extLst>
              <a:ext uri="{FF2B5EF4-FFF2-40B4-BE49-F238E27FC236}">
                <a16:creationId xmlns:a16="http://schemas.microsoft.com/office/drawing/2014/main" id="{6265C9E0-F737-44CC-F72F-0B605D603EF0}"/>
              </a:ext>
            </a:extLst>
          </p:cNvPr>
          <p:cNvSpPr>
            <a:spLocks noGrp="1"/>
          </p:cNvSpPr>
          <p:nvPr>
            <p:ph idx="1"/>
          </p:nvPr>
        </p:nvSpPr>
        <p:spPr>
          <a:xfrm>
            <a:off x="1024128" y="2191870"/>
            <a:ext cx="3737427" cy="3777622"/>
          </a:xfrm>
        </p:spPr>
        <p:txBody>
          <a:bodyPr>
            <a:normAutofit/>
          </a:bodyPr>
          <a:lstStyle/>
          <a:p>
            <a:r>
              <a:rPr lang="en-US" sz="2400" dirty="0"/>
              <a:t>Introduced in JDK 1.5</a:t>
            </a:r>
          </a:p>
          <a:p>
            <a:r>
              <a:rPr lang="en-US" sz="2400" dirty="0"/>
              <a:t>Compile Time Type Checking</a:t>
            </a:r>
          </a:p>
          <a:p>
            <a:r>
              <a:rPr lang="en-US" sz="2400" dirty="0"/>
              <a:t>Avoid ClassCastException</a:t>
            </a:r>
          </a:p>
          <a:p>
            <a:endParaRPr lang="en-US" sz="2400" dirty="0"/>
          </a:p>
        </p:txBody>
      </p:sp>
      <p:pic>
        <p:nvPicPr>
          <p:cNvPr id="5" name="Picture 4">
            <a:extLst>
              <a:ext uri="{FF2B5EF4-FFF2-40B4-BE49-F238E27FC236}">
                <a16:creationId xmlns:a16="http://schemas.microsoft.com/office/drawing/2014/main" id="{93859CD8-7E69-C845-2A55-CFDD63A07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52986"/>
            <a:ext cx="5470190" cy="4825660"/>
          </a:xfrm>
          <a:prstGeom prst="rect">
            <a:avLst/>
          </a:prstGeom>
        </p:spPr>
      </p:pic>
      <p:pic>
        <p:nvPicPr>
          <p:cNvPr id="6" name="Picture 5">
            <a:extLst>
              <a:ext uri="{FF2B5EF4-FFF2-40B4-BE49-F238E27FC236}">
                <a16:creationId xmlns:a16="http://schemas.microsoft.com/office/drawing/2014/main" id="{C0003022-E3DD-A841-1541-AA0B0EE9E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60255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Streams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460849" y="2250059"/>
            <a:ext cx="7527757" cy="4022725"/>
          </a:xfrm>
        </p:spPr>
      </p:pic>
      <p:pic>
        <p:nvPicPr>
          <p:cNvPr id="5" name="Picture 4">
            <a:extLst>
              <a:ext uri="{FF2B5EF4-FFF2-40B4-BE49-F238E27FC236}">
                <a16:creationId xmlns:a16="http://schemas.microsoft.com/office/drawing/2014/main" id="{A1E571D4-D69B-AEB5-C446-269924D43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07815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8CD4-F975-4F50-A568-24DFCB1997E9}"/>
              </a:ext>
            </a:extLst>
          </p:cNvPr>
          <p:cNvSpPr>
            <a:spLocks noGrp="1"/>
          </p:cNvSpPr>
          <p:nvPr>
            <p:ph type="title"/>
          </p:nvPr>
        </p:nvSpPr>
        <p:spPr>
          <a:xfrm>
            <a:off x="950259" y="681518"/>
            <a:ext cx="6628963" cy="1280890"/>
          </a:xfrm>
        </p:spPr>
        <p:txBody>
          <a:bodyPr/>
          <a:lstStyle/>
          <a:p>
            <a:r>
              <a:rPr lang="en-GB" dirty="0"/>
              <a:t>Multi Threading </a:t>
            </a:r>
            <a:endParaRPr lang="en-IN" dirty="0"/>
          </a:p>
        </p:txBody>
      </p:sp>
      <p:pic>
        <p:nvPicPr>
          <p:cNvPr id="3" name="Picture 2">
            <a:extLst>
              <a:ext uri="{FF2B5EF4-FFF2-40B4-BE49-F238E27FC236}">
                <a16:creationId xmlns:a16="http://schemas.microsoft.com/office/drawing/2014/main" id="{62AEA10F-AE5D-9998-D737-E6FDC05AD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137632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D0704C6-A9FF-40A4-A283-6A0226F74B22}"/>
              </a:ext>
            </a:extLst>
          </p:cNvPr>
          <p:cNvSpPr>
            <a:spLocks noGrp="1" noChangeArrowheads="1"/>
          </p:cNvSpPr>
          <p:nvPr>
            <p:ph type="title"/>
          </p:nvPr>
        </p:nvSpPr>
        <p:spPr/>
        <p:txBody>
          <a:bodyPr/>
          <a:lstStyle/>
          <a:p>
            <a:r>
              <a:rPr lang="en-US" altLang="en-US" dirty="0"/>
              <a:t>Objective</a:t>
            </a:r>
          </a:p>
        </p:txBody>
      </p:sp>
      <p:sp>
        <p:nvSpPr>
          <p:cNvPr id="8195" name="Rectangle 3">
            <a:extLst>
              <a:ext uri="{FF2B5EF4-FFF2-40B4-BE49-F238E27FC236}">
                <a16:creationId xmlns:a16="http://schemas.microsoft.com/office/drawing/2014/main" id="{38379AF0-AB92-4590-B14D-B94143380393}"/>
              </a:ext>
            </a:extLst>
          </p:cNvPr>
          <p:cNvSpPr>
            <a:spLocks noGrp="1" noChangeArrowheads="1"/>
          </p:cNvSpPr>
          <p:nvPr>
            <p:ph idx="1"/>
          </p:nvPr>
        </p:nvSpPr>
        <p:spPr/>
        <p:txBody>
          <a:bodyPr/>
          <a:lstStyle/>
          <a:p>
            <a:pPr>
              <a:lnSpc>
                <a:spcPct val="90000"/>
              </a:lnSpc>
            </a:pPr>
            <a:r>
              <a:rPr lang="en-US" altLang="en-US" sz="2000" dirty="0"/>
              <a:t>Objects provide a way to divide a program into independent sections. Often, you also need to turn a program into separate, independently running </a:t>
            </a:r>
            <a:r>
              <a:rPr lang="en-US" altLang="en-US" sz="2000" b="1" dirty="0"/>
              <a:t>subtasks</a:t>
            </a:r>
            <a:r>
              <a:rPr lang="en-US" altLang="en-US" sz="2000" dirty="0"/>
              <a:t>.</a:t>
            </a:r>
          </a:p>
          <a:p>
            <a:pPr>
              <a:lnSpc>
                <a:spcPct val="90000"/>
              </a:lnSpc>
              <a:buFont typeface="Wingdings" panose="05000000000000000000" pitchFamily="2" charset="2"/>
              <a:buNone/>
            </a:pPr>
            <a:r>
              <a:rPr lang="en-US" altLang="en-US" sz="2000" dirty="0"/>
              <a:t>    Each of these independent subtasks is called a </a:t>
            </a:r>
            <a:r>
              <a:rPr lang="en-US" altLang="en-US" sz="2000" i="1" dirty="0"/>
              <a:t>thread</a:t>
            </a:r>
            <a:r>
              <a:rPr lang="en-US" altLang="en-US" sz="2000" dirty="0"/>
              <a:t>.</a:t>
            </a:r>
          </a:p>
          <a:p>
            <a:pPr>
              <a:lnSpc>
                <a:spcPct val="90000"/>
              </a:lnSpc>
              <a:buFont typeface="Wingdings" panose="05000000000000000000" pitchFamily="2" charset="2"/>
              <a:buNone/>
            </a:pPr>
            <a:endParaRPr lang="en-US" altLang="en-US" sz="2000" dirty="0"/>
          </a:p>
          <a:p>
            <a:pPr>
              <a:lnSpc>
                <a:spcPct val="90000"/>
              </a:lnSpc>
            </a:pPr>
            <a:r>
              <a:rPr lang="en-US" altLang="en-US" sz="2000" dirty="0"/>
              <a:t>A piece of code that run in concurrent with other threads.</a:t>
            </a:r>
          </a:p>
          <a:p>
            <a:pPr>
              <a:lnSpc>
                <a:spcPct val="90000"/>
              </a:lnSpc>
            </a:pPr>
            <a:r>
              <a:rPr lang="en-US" altLang="en-US" sz="2000" dirty="0"/>
              <a:t>Thread is a statically ordered sequence of instructions.</a:t>
            </a:r>
          </a:p>
        </p:txBody>
      </p:sp>
      <p:pic>
        <p:nvPicPr>
          <p:cNvPr id="4" name="Picture 3">
            <a:extLst>
              <a:ext uri="{FF2B5EF4-FFF2-40B4-BE49-F238E27FC236}">
                <a16:creationId xmlns:a16="http://schemas.microsoft.com/office/drawing/2014/main" id="{D01329A7-B907-602E-CFBB-0D2BDC31A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0C11F8D-F42A-3187-BD9D-7307E37A7CAF}"/>
              </a:ext>
            </a:extLst>
          </p:cNvPr>
          <p:cNvGrpSpPr/>
          <p:nvPr/>
        </p:nvGrpSpPr>
        <p:grpSpPr>
          <a:xfrm>
            <a:off x="1035423" y="359480"/>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5" name="Oval 4">
              <a:extLst>
                <a:ext uri="{FF2B5EF4-FFF2-40B4-BE49-F238E27FC236}">
                  <a16:creationId xmlns:a16="http://schemas.microsoft.com/office/drawing/2014/main" id="{9FCE5EA0-CEE9-93DC-72E1-6BE60FCBFB72}"/>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6" name="Oval 4">
              <a:extLst>
                <a:ext uri="{FF2B5EF4-FFF2-40B4-BE49-F238E27FC236}">
                  <a16:creationId xmlns:a16="http://schemas.microsoft.com/office/drawing/2014/main" id="{E5278D69-C185-EDE5-5A7A-CF8F0AF07C58}"/>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1.6</a:t>
              </a:r>
            </a:p>
          </p:txBody>
        </p:sp>
      </p:grpSp>
      <p:sp>
        <p:nvSpPr>
          <p:cNvPr id="7" name="TextBox 6">
            <a:extLst>
              <a:ext uri="{FF2B5EF4-FFF2-40B4-BE49-F238E27FC236}">
                <a16:creationId xmlns:a16="http://schemas.microsoft.com/office/drawing/2014/main" id="{6D50A036-C8C9-FC94-4997-3FA6C2F3E6F7}"/>
              </a:ext>
            </a:extLst>
          </p:cNvPr>
          <p:cNvSpPr txBox="1"/>
          <p:nvPr/>
        </p:nvSpPr>
        <p:spPr>
          <a:xfrm>
            <a:off x="2702804" y="842698"/>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JDBC 4</a:t>
            </a:r>
          </a:p>
        </p:txBody>
      </p:sp>
      <p:grpSp>
        <p:nvGrpSpPr>
          <p:cNvPr id="11" name="Group 10">
            <a:extLst>
              <a:ext uri="{FF2B5EF4-FFF2-40B4-BE49-F238E27FC236}">
                <a16:creationId xmlns:a16="http://schemas.microsoft.com/office/drawing/2014/main" id="{AE3A7093-9161-ED99-F957-BFA3B59716BD}"/>
              </a:ext>
            </a:extLst>
          </p:cNvPr>
          <p:cNvGrpSpPr/>
          <p:nvPr/>
        </p:nvGrpSpPr>
        <p:grpSpPr>
          <a:xfrm>
            <a:off x="9282951" y="1463496"/>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12" name="Oval 11">
              <a:extLst>
                <a:ext uri="{FF2B5EF4-FFF2-40B4-BE49-F238E27FC236}">
                  <a16:creationId xmlns:a16="http://schemas.microsoft.com/office/drawing/2014/main" id="{23E34520-3EE2-B942-6645-8D2F79D73D20}"/>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13" name="Oval 4">
              <a:extLst>
                <a:ext uri="{FF2B5EF4-FFF2-40B4-BE49-F238E27FC236}">
                  <a16:creationId xmlns:a16="http://schemas.microsoft.com/office/drawing/2014/main" id="{56FE59F0-5E94-F731-D700-F38F837A710E}"/>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1.8</a:t>
              </a:r>
            </a:p>
          </p:txBody>
        </p:sp>
      </p:grpSp>
      <p:sp>
        <p:nvSpPr>
          <p:cNvPr id="14" name="TextBox 13">
            <a:extLst>
              <a:ext uri="{FF2B5EF4-FFF2-40B4-BE49-F238E27FC236}">
                <a16:creationId xmlns:a16="http://schemas.microsoft.com/office/drawing/2014/main" id="{5EDCB3A0-5F11-7EDF-F240-E8DAEB7E65E9}"/>
              </a:ext>
            </a:extLst>
          </p:cNvPr>
          <p:cNvSpPr txBox="1"/>
          <p:nvPr/>
        </p:nvSpPr>
        <p:spPr>
          <a:xfrm>
            <a:off x="1689846" y="1968619"/>
            <a:ext cx="8035387" cy="830997"/>
          </a:xfrm>
          <a:prstGeom prst="rect">
            <a:avLst/>
          </a:prstGeom>
          <a:noFill/>
        </p:spPr>
        <p:txBody>
          <a:bodyPr wrap="square" rtlCol="0">
            <a:spAutoFit/>
          </a:bodyPr>
          <a:lstStyle>
            <a:defPPr>
              <a:defRPr lang="en-US"/>
            </a:defPPr>
            <a:lvl1pPr>
              <a:defRPr sz="2400">
                <a:solidFill>
                  <a:schemeClr val="accent2">
                    <a:lumMod val="75000"/>
                  </a:schemeClr>
                </a:solidFill>
                <a:latin typeface="+mj-lt"/>
                <a:ea typeface="+mj-ea"/>
                <a:cs typeface="+mj-cs"/>
              </a:defRPr>
            </a:lvl1pPr>
          </a:lstStyle>
          <a:p>
            <a:r>
              <a:rPr lang="en-US" b="1" dirty="0"/>
              <a:t>Lambda Expression, Stream API, Default Methods, Date &amp; Time API</a:t>
            </a:r>
          </a:p>
        </p:txBody>
      </p:sp>
      <p:grpSp>
        <p:nvGrpSpPr>
          <p:cNvPr id="15" name="Group 14">
            <a:extLst>
              <a:ext uri="{FF2B5EF4-FFF2-40B4-BE49-F238E27FC236}">
                <a16:creationId xmlns:a16="http://schemas.microsoft.com/office/drawing/2014/main" id="{FF95896D-2735-91E2-2711-2334D09DA6B3}"/>
              </a:ext>
            </a:extLst>
          </p:cNvPr>
          <p:cNvGrpSpPr/>
          <p:nvPr/>
        </p:nvGrpSpPr>
        <p:grpSpPr>
          <a:xfrm>
            <a:off x="9282951" y="3917649"/>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16" name="Oval 15">
              <a:extLst>
                <a:ext uri="{FF2B5EF4-FFF2-40B4-BE49-F238E27FC236}">
                  <a16:creationId xmlns:a16="http://schemas.microsoft.com/office/drawing/2014/main" id="{EE7368B5-93DA-6F4B-6831-4F54EC63F93D}"/>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17" name="Oval 4">
              <a:extLst>
                <a:ext uri="{FF2B5EF4-FFF2-40B4-BE49-F238E27FC236}">
                  <a16:creationId xmlns:a16="http://schemas.microsoft.com/office/drawing/2014/main" id="{CEEFC2C9-ADDB-BA0A-0C1A-AE0A3118656C}"/>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a:t>
              </a:r>
              <a:r>
                <a:rPr lang="en-US" sz="3200" dirty="0"/>
                <a:t>1</a:t>
              </a:r>
              <a:endParaRPr lang="en-US" sz="3200" kern="1200" dirty="0"/>
            </a:p>
          </p:txBody>
        </p:sp>
      </p:grpSp>
      <p:sp>
        <p:nvSpPr>
          <p:cNvPr id="18" name="TextBox 17">
            <a:extLst>
              <a:ext uri="{FF2B5EF4-FFF2-40B4-BE49-F238E27FC236}">
                <a16:creationId xmlns:a16="http://schemas.microsoft.com/office/drawing/2014/main" id="{04EED0DC-54C5-BBA4-FCE9-A86B8FD0AB25}"/>
              </a:ext>
            </a:extLst>
          </p:cNvPr>
          <p:cNvSpPr txBox="1"/>
          <p:nvPr/>
        </p:nvSpPr>
        <p:spPr>
          <a:xfrm>
            <a:off x="2688346" y="3293492"/>
            <a:ext cx="6221614" cy="461665"/>
          </a:xfrm>
          <a:prstGeom prst="rect">
            <a:avLst/>
          </a:prstGeom>
          <a:noFill/>
        </p:spPr>
        <p:txBody>
          <a:bodyPr wrap="square" rtlCol="0">
            <a:spAutoFit/>
          </a:bodyPr>
          <a:lstStyle/>
          <a:p>
            <a:r>
              <a:rPr lang="en-US" sz="2400" b="1" dirty="0" err="1">
                <a:solidFill>
                  <a:schemeClr val="accent2">
                    <a:lumMod val="75000"/>
                  </a:schemeClr>
                </a:solidFill>
                <a:latin typeface="+mj-lt"/>
                <a:ea typeface="+mj-ea"/>
                <a:cs typeface="+mj-cs"/>
              </a:rPr>
              <a:t>JShell</a:t>
            </a:r>
            <a:r>
              <a:rPr lang="en-US" sz="2400" b="1" dirty="0">
                <a:solidFill>
                  <a:schemeClr val="accent2">
                    <a:lumMod val="75000"/>
                  </a:schemeClr>
                </a:solidFill>
                <a:latin typeface="+mj-lt"/>
                <a:ea typeface="+mj-ea"/>
                <a:cs typeface="+mj-cs"/>
              </a:rPr>
              <a:t> Support , Modules</a:t>
            </a:r>
          </a:p>
        </p:txBody>
      </p:sp>
      <p:grpSp>
        <p:nvGrpSpPr>
          <p:cNvPr id="19" name="Group 18">
            <a:extLst>
              <a:ext uri="{FF2B5EF4-FFF2-40B4-BE49-F238E27FC236}">
                <a16:creationId xmlns:a16="http://schemas.microsoft.com/office/drawing/2014/main" id="{88CE87D9-60F3-8B23-70CD-965B10CC44AF}"/>
              </a:ext>
            </a:extLst>
          </p:cNvPr>
          <p:cNvGrpSpPr/>
          <p:nvPr/>
        </p:nvGrpSpPr>
        <p:grpSpPr>
          <a:xfrm>
            <a:off x="1187822" y="2884061"/>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20" name="Oval 19">
              <a:extLst>
                <a:ext uri="{FF2B5EF4-FFF2-40B4-BE49-F238E27FC236}">
                  <a16:creationId xmlns:a16="http://schemas.microsoft.com/office/drawing/2014/main" id="{B32A49BE-6DAC-9918-30F9-E9C0794497C7}"/>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21" name="Oval 4">
              <a:extLst>
                <a:ext uri="{FF2B5EF4-FFF2-40B4-BE49-F238E27FC236}">
                  <a16:creationId xmlns:a16="http://schemas.microsoft.com/office/drawing/2014/main" id="{D26B4ACE-EC54-53A8-EEC8-11B6641E2D58}"/>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dirty="0"/>
                <a:t>9</a:t>
              </a:r>
              <a:endParaRPr lang="en-US" sz="3200" kern="1200" dirty="0"/>
            </a:p>
          </p:txBody>
        </p:sp>
      </p:grpSp>
      <p:sp>
        <p:nvSpPr>
          <p:cNvPr id="22" name="TextBox 21">
            <a:extLst>
              <a:ext uri="{FF2B5EF4-FFF2-40B4-BE49-F238E27FC236}">
                <a16:creationId xmlns:a16="http://schemas.microsoft.com/office/drawing/2014/main" id="{65A4600E-A628-EDEF-BC98-5A27CFA81CB4}"/>
              </a:ext>
            </a:extLst>
          </p:cNvPr>
          <p:cNvSpPr txBox="1"/>
          <p:nvPr/>
        </p:nvSpPr>
        <p:spPr>
          <a:xfrm>
            <a:off x="4975303" y="4378103"/>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Garbage Collector Update</a:t>
            </a:r>
          </a:p>
        </p:txBody>
      </p:sp>
      <p:grpSp>
        <p:nvGrpSpPr>
          <p:cNvPr id="23" name="Group 22">
            <a:extLst>
              <a:ext uri="{FF2B5EF4-FFF2-40B4-BE49-F238E27FC236}">
                <a16:creationId xmlns:a16="http://schemas.microsoft.com/office/drawing/2014/main" id="{58E80330-A49B-EB3E-0715-5B5B21B43B75}"/>
              </a:ext>
            </a:extLst>
          </p:cNvPr>
          <p:cNvGrpSpPr/>
          <p:nvPr/>
        </p:nvGrpSpPr>
        <p:grpSpPr>
          <a:xfrm>
            <a:off x="1187823" y="4922517"/>
            <a:ext cx="1308848" cy="1388634"/>
            <a:chOff x="177858" y="1850280"/>
            <a:chExt cx="707316" cy="707316"/>
          </a:xfrm>
          <a:solidFill>
            <a:schemeClr val="tx1"/>
          </a:solidFill>
          <a:scene3d>
            <a:camera prst="orthographicFront">
              <a:rot lat="0" lon="0" rev="0"/>
            </a:camera>
            <a:lightRig rig="contrasting" dir="t">
              <a:rot lat="0" lon="0" rev="1200000"/>
            </a:lightRig>
          </a:scene3d>
        </p:grpSpPr>
        <p:sp>
          <p:nvSpPr>
            <p:cNvPr id="24" name="Oval 23">
              <a:extLst>
                <a:ext uri="{FF2B5EF4-FFF2-40B4-BE49-F238E27FC236}">
                  <a16:creationId xmlns:a16="http://schemas.microsoft.com/office/drawing/2014/main" id="{C62C6897-C1C6-2C93-241A-59186EB30E14}"/>
                </a:ext>
              </a:extLst>
            </p:cNvPr>
            <p:cNvSpPr/>
            <p:nvPr/>
          </p:nvSpPr>
          <p:spPr>
            <a:xfrm>
              <a:off x="177858" y="1850280"/>
              <a:ext cx="707316" cy="707316"/>
            </a:xfrm>
            <a:prstGeom prst="ellipse">
              <a:avLst/>
            </a:prstGeom>
            <a:grpFill/>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25" name="Oval 4">
              <a:extLst>
                <a:ext uri="{FF2B5EF4-FFF2-40B4-BE49-F238E27FC236}">
                  <a16:creationId xmlns:a16="http://schemas.microsoft.com/office/drawing/2014/main" id="{F9FF528E-C2FF-8E26-81A9-2B4571ACB637}"/>
                </a:ext>
              </a:extLst>
            </p:cNvPr>
            <p:cNvSpPr txBox="1"/>
            <p:nvPr/>
          </p:nvSpPr>
          <p:spPr>
            <a:xfrm>
              <a:off x="281442" y="1953864"/>
              <a:ext cx="500148" cy="5001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17</a:t>
              </a:r>
            </a:p>
          </p:txBody>
        </p:sp>
      </p:grpSp>
      <p:sp>
        <p:nvSpPr>
          <p:cNvPr id="26" name="TextBox 25">
            <a:extLst>
              <a:ext uri="{FF2B5EF4-FFF2-40B4-BE49-F238E27FC236}">
                <a16:creationId xmlns:a16="http://schemas.microsoft.com/office/drawing/2014/main" id="{35468542-498C-D605-CA39-D11D39F232B6}"/>
              </a:ext>
            </a:extLst>
          </p:cNvPr>
          <p:cNvSpPr txBox="1"/>
          <p:nvPr/>
        </p:nvSpPr>
        <p:spPr>
          <a:xfrm>
            <a:off x="2850668" y="5423644"/>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Sealed Class</a:t>
            </a:r>
          </a:p>
        </p:txBody>
      </p:sp>
      <p:sp>
        <p:nvSpPr>
          <p:cNvPr id="2" name="TextBox 1">
            <a:extLst>
              <a:ext uri="{FF2B5EF4-FFF2-40B4-BE49-F238E27FC236}">
                <a16:creationId xmlns:a16="http://schemas.microsoft.com/office/drawing/2014/main" id="{84291F82-92E4-6900-9CB3-B6A5E4CA4C42}"/>
              </a:ext>
            </a:extLst>
          </p:cNvPr>
          <p:cNvSpPr txBox="1"/>
          <p:nvPr/>
        </p:nvSpPr>
        <p:spPr>
          <a:xfrm>
            <a:off x="2434872" y="6261824"/>
            <a:ext cx="9022022" cy="369332"/>
          </a:xfrm>
          <a:prstGeom prst="rect">
            <a:avLst/>
          </a:prstGeom>
          <a:noFill/>
        </p:spPr>
        <p:txBody>
          <a:bodyPr wrap="none" rtlCol="0">
            <a:spAutoFit/>
          </a:bodyPr>
          <a:lstStyle/>
          <a:p>
            <a:r>
              <a:rPr lang="en-US" dirty="0">
                <a:solidFill>
                  <a:srgbClr val="FF0000"/>
                </a:solidFill>
                <a:hlinkClick r:id="rId2">
                  <a:extLst>
                    <a:ext uri="{A12FA001-AC4F-418D-AE19-62706E023703}">
                      <ahyp:hlinkClr xmlns:ahyp="http://schemas.microsoft.com/office/drawing/2018/hyperlinkcolor" val="tx"/>
                    </a:ext>
                  </a:extLst>
                </a:hlinkClick>
              </a:rPr>
              <a:t>https://ondro.inginea.eu/index.php/new-features-in-java-versions-since-java-8/</a:t>
            </a:r>
            <a:endParaRPr lang="en-US" dirty="0">
              <a:solidFill>
                <a:srgbClr val="FF0000"/>
              </a:solidFill>
            </a:endParaRPr>
          </a:p>
        </p:txBody>
      </p:sp>
      <p:pic>
        <p:nvPicPr>
          <p:cNvPr id="27" name="Picture 26">
            <a:extLst>
              <a:ext uri="{FF2B5EF4-FFF2-40B4-BE49-F238E27FC236}">
                <a16:creationId xmlns:a16="http://schemas.microsoft.com/office/drawing/2014/main" id="{B3BEC0B2-D92B-3F28-923C-0C0CF622D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36075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8" grpId="0"/>
      <p:bldP spid="22" grpId="0"/>
      <p:bldP spid="26"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225C8C2-DCE0-4C58-9C38-61472AC96349}"/>
              </a:ext>
            </a:extLst>
          </p:cNvPr>
          <p:cNvSpPr>
            <a:spLocks noGrp="1" noChangeArrowheads="1"/>
          </p:cNvSpPr>
          <p:nvPr>
            <p:ph type="title"/>
          </p:nvPr>
        </p:nvSpPr>
        <p:spPr/>
        <p:txBody>
          <a:bodyPr/>
          <a:lstStyle/>
          <a:p>
            <a:r>
              <a:rPr lang="en-US" altLang="en-US"/>
              <a:t>Motivation</a:t>
            </a:r>
          </a:p>
        </p:txBody>
      </p:sp>
      <p:sp>
        <p:nvSpPr>
          <p:cNvPr id="11267" name="Rectangle 3">
            <a:extLst>
              <a:ext uri="{FF2B5EF4-FFF2-40B4-BE49-F238E27FC236}">
                <a16:creationId xmlns:a16="http://schemas.microsoft.com/office/drawing/2014/main" id="{B8D677F8-144C-4878-8AA9-C23F1C709663}"/>
              </a:ext>
            </a:extLst>
          </p:cNvPr>
          <p:cNvSpPr>
            <a:spLocks noGrp="1" noChangeArrowheads="1"/>
          </p:cNvSpPr>
          <p:nvPr>
            <p:ph idx="1"/>
          </p:nvPr>
        </p:nvSpPr>
        <p:spPr/>
        <p:txBody>
          <a:bodyPr/>
          <a:lstStyle/>
          <a:p>
            <a:pPr>
              <a:lnSpc>
                <a:spcPct val="90000"/>
              </a:lnSpc>
            </a:pPr>
            <a:r>
              <a:rPr lang="en-US" altLang="en-US" sz="2800" u="sng"/>
              <a:t>Resource utilization</a:t>
            </a:r>
            <a:r>
              <a:rPr lang="en-US" altLang="en-US" sz="2800"/>
              <a:t> </a:t>
            </a:r>
            <a:r>
              <a:rPr lang="en-US" altLang="en-US" sz="2000"/>
              <a:t>Programs sometimes have to wait for external operations such as input or output, and while waiting can do no useful work. It is more efficient to use that wait time to let another program run.</a:t>
            </a:r>
          </a:p>
          <a:p>
            <a:pPr>
              <a:lnSpc>
                <a:spcPct val="90000"/>
              </a:lnSpc>
            </a:pPr>
            <a:r>
              <a:rPr lang="en-US" altLang="en-US" sz="2800" u="sng"/>
              <a:t>Fairness</a:t>
            </a:r>
            <a:r>
              <a:rPr lang="en-US" altLang="en-US" sz="2800"/>
              <a:t> </a:t>
            </a:r>
            <a:r>
              <a:rPr lang="en-US" altLang="en-US" sz="2000"/>
              <a:t>Multiple users and programs may have equal claims on the machine's resources. It is preferable to let them share the computer via finer-grained time slicing than to let one program run to completion and then start another.</a:t>
            </a:r>
          </a:p>
          <a:p>
            <a:pPr>
              <a:lnSpc>
                <a:spcPct val="90000"/>
              </a:lnSpc>
            </a:pPr>
            <a:r>
              <a:rPr lang="en-US" altLang="en-US" sz="2800" u="sng"/>
              <a:t>Convenience</a:t>
            </a:r>
            <a:r>
              <a:rPr lang="en-US" altLang="en-US" sz="2800"/>
              <a:t> </a:t>
            </a:r>
            <a:r>
              <a:rPr lang="en-US" altLang="en-US" sz="2000"/>
              <a:t>Program with multiple tasks.</a:t>
            </a:r>
          </a:p>
        </p:txBody>
      </p:sp>
      <p:pic>
        <p:nvPicPr>
          <p:cNvPr id="4" name="Picture 3">
            <a:extLst>
              <a:ext uri="{FF2B5EF4-FFF2-40B4-BE49-F238E27FC236}">
                <a16:creationId xmlns:a16="http://schemas.microsoft.com/office/drawing/2014/main" id="{02966667-4437-1D6A-E678-C0874E987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B41E30-EEAA-4F85-AB10-0A741AD75149}"/>
              </a:ext>
            </a:extLst>
          </p:cNvPr>
          <p:cNvSpPr>
            <a:spLocks noGrp="1" noChangeArrowheads="1"/>
          </p:cNvSpPr>
          <p:nvPr>
            <p:ph type="title"/>
          </p:nvPr>
        </p:nvSpPr>
        <p:spPr/>
        <p:txBody>
          <a:bodyPr/>
          <a:lstStyle/>
          <a:p>
            <a:r>
              <a:rPr lang="en-US" altLang="en-US"/>
              <a:t>Process</a:t>
            </a:r>
          </a:p>
        </p:txBody>
      </p:sp>
      <p:sp>
        <p:nvSpPr>
          <p:cNvPr id="9219" name="Rectangle 3">
            <a:extLst>
              <a:ext uri="{FF2B5EF4-FFF2-40B4-BE49-F238E27FC236}">
                <a16:creationId xmlns:a16="http://schemas.microsoft.com/office/drawing/2014/main" id="{37CCA419-8FF8-43E7-83B4-FE2317F14A2C}"/>
              </a:ext>
            </a:extLst>
          </p:cNvPr>
          <p:cNvSpPr>
            <a:spLocks noGrp="1" noChangeArrowheads="1"/>
          </p:cNvSpPr>
          <p:nvPr>
            <p:ph idx="1"/>
          </p:nvPr>
        </p:nvSpPr>
        <p:spPr/>
        <p:txBody>
          <a:bodyPr>
            <a:normAutofit/>
          </a:bodyPr>
          <a:lstStyle/>
          <a:p>
            <a:r>
              <a:rPr lang="en-US" altLang="en-US" sz="2400"/>
              <a:t>A </a:t>
            </a:r>
            <a:r>
              <a:rPr lang="en-US" altLang="en-US" sz="2400" i="1"/>
              <a:t>process </a:t>
            </a:r>
            <a:r>
              <a:rPr lang="en-US" altLang="en-US" sz="2400"/>
              <a:t>is a self-contained running program with its own address space.</a:t>
            </a:r>
          </a:p>
          <a:p>
            <a:r>
              <a:rPr lang="en-US" altLang="en-US" sz="2400"/>
              <a:t>A </a:t>
            </a:r>
            <a:r>
              <a:rPr lang="en-US" altLang="en-US" sz="2400" i="1"/>
              <a:t>multitasking </a:t>
            </a:r>
            <a:r>
              <a:rPr lang="en-US" altLang="en-US" sz="2400"/>
              <a:t>operating system is capable of running more than one process (program) at a time.</a:t>
            </a:r>
          </a:p>
          <a:p>
            <a:r>
              <a:rPr lang="en-US" altLang="en-US" sz="2400"/>
              <a:t>A thread is a single sequential flow of control within a process.</a:t>
            </a:r>
          </a:p>
          <a:p>
            <a:r>
              <a:rPr lang="en-US" altLang="en-US" sz="2400"/>
              <a:t>A single process can thus have multiple concurrently executing threads</a:t>
            </a:r>
          </a:p>
          <a:p>
            <a:r>
              <a:rPr lang="en-US" altLang="en-US" sz="2400"/>
              <a:t>So threads are lightweight processes.</a:t>
            </a:r>
          </a:p>
        </p:txBody>
      </p:sp>
      <p:pic>
        <p:nvPicPr>
          <p:cNvPr id="4" name="Picture 3">
            <a:extLst>
              <a:ext uri="{FF2B5EF4-FFF2-40B4-BE49-F238E27FC236}">
                <a16:creationId xmlns:a16="http://schemas.microsoft.com/office/drawing/2014/main" id="{35209D71-F846-FCDD-F74A-F833AF32B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39682E7-29AC-4524-86DB-558A7874A54E}"/>
              </a:ext>
            </a:extLst>
          </p:cNvPr>
          <p:cNvSpPr>
            <a:spLocks noGrp="1" noChangeArrowheads="1"/>
          </p:cNvSpPr>
          <p:nvPr>
            <p:ph type="title"/>
          </p:nvPr>
        </p:nvSpPr>
        <p:spPr/>
        <p:txBody>
          <a:bodyPr/>
          <a:lstStyle/>
          <a:p>
            <a:r>
              <a:rPr lang="en-US" altLang="en-US"/>
              <a:t>Process</a:t>
            </a:r>
          </a:p>
        </p:txBody>
      </p:sp>
      <p:pic>
        <p:nvPicPr>
          <p:cNvPr id="12292" name="Picture 4">
            <a:extLst>
              <a:ext uri="{FF2B5EF4-FFF2-40B4-BE49-F238E27FC236}">
                <a16:creationId xmlns:a16="http://schemas.microsoft.com/office/drawing/2014/main" id="{5F455FCB-6803-4D15-9620-B820153B6F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57601" y="2008188"/>
            <a:ext cx="4545013" cy="3200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a:extLst>
              <a:ext uri="{FF2B5EF4-FFF2-40B4-BE49-F238E27FC236}">
                <a16:creationId xmlns:a16="http://schemas.microsoft.com/office/drawing/2014/main" id="{35874598-730A-E826-3AA4-82FE3A374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0DADCD6-1171-4E74-850A-9A6AC445E342}"/>
              </a:ext>
            </a:extLst>
          </p:cNvPr>
          <p:cNvSpPr>
            <a:spLocks noGrp="1" noChangeArrowheads="1"/>
          </p:cNvSpPr>
          <p:nvPr>
            <p:ph type="title"/>
          </p:nvPr>
        </p:nvSpPr>
        <p:spPr/>
        <p:txBody>
          <a:bodyPr/>
          <a:lstStyle/>
          <a:p>
            <a:r>
              <a:rPr lang="en-US" altLang="en-US">
                <a:ea typeface="SimSun" panose="02010600030101010101" pitchFamily="2" charset="-122"/>
              </a:rPr>
              <a:t>Java Thread Memory Model</a:t>
            </a:r>
          </a:p>
        </p:txBody>
      </p:sp>
      <p:sp>
        <p:nvSpPr>
          <p:cNvPr id="13315" name="Rectangle 3">
            <a:extLst>
              <a:ext uri="{FF2B5EF4-FFF2-40B4-BE49-F238E27FC236}">
                <a16:creationId xmlns:a16="http://schemas.microsoft.com/office/drawing/2014/main" id="{47D598B4-12EB-47F3-8242-A1668F237038}"/>
              </a:ext>
            </a:extLst>
          </p:cNvPr>
          <p:cNvSpPr>
            <a:spLocks noGrp="1" noChangeArrowheads="1"/>
          </p:cNvSpPr>
          <p:nvPr>
            <p:ph idx="1"/>
          </p:nvPr>
        </p:nvSpPr>
        <p:spPr/>
        <p:txBody>
          <a:bodyPr/>
          <a:lstStyle/>
          <a:p>
            <a:r>
              <a:rPr lang="en-US" altLang="en-US" sz="2400"/>
              <a:t>Memory that can be shared between threads is called </a:t>
            </a:r>
            <a:r>
              <a:rPr lang="en-US" altLang="en-US" sz="2400" i="1"/>
              <a:t>shared memory </a:t>
            </a:r>
            <a:r>
              <a:rPr lang="en-US" altLang="en-US" sz="2400"/>
              <a:t>or </a:t>
            </a:r>
            <a:r>
              <a:rPr lang="en-US" altLang="en-US" sz="2400" i="1"/>
              <a:t>heap memory</a:t>
            </a:r>
            <a:r>
              <a:rPr lang="en-US" altLang="en-US" sz="2400"/>
              <a:t>. All instance fields, static fields and array elements are stored in heap memory.</a:t>
            </a:r>
          </a:p>
          <a:p>
            <a:r>
              <a:rPr lang="en-US" altLang="en-US" sz="2400"/>
              <a:t>Local variables, method parameters and catched exception parameters are never shared between threads and stored in local stack and registers.</a:t>
            </a:r>
          </a:p>
          <a:p>
            <a:endParaRPr lang="en-US" altLang="en-US" sz="2400"/>
          </a:p>
        </p:txBody>
      </p:sp>
      <p:pic>
        <p:nvPicPr>
          <p:cNvPr id="4" name="Picture 3">
            <a:extLst>
              <a:ext uri="{FF2B5EF4-FFF2-40B4-BE49-F238E27FC236}">
                <a16:creationId xmlns:a16="http://schemas.microsoft.com/office/drawing/2014/main" id="{C14135C7-D760-4F29-A87B-1058B2AF0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A179C8B-49DD-4E6A-A560-082DFA1603EA}"/>
              </a:ext>
            </a:extLst>
          </p:cNvPr>
          <p:cNvSpPr>
            <a:spLocks noGrp="1" noChangeArrowheads="1"/>
          </p:cNvSpPr>
          <p:nvPr>
            <p:ph type="title"/>
          </p:nvPr>
        </p:nvSpPr>
        <p:spPr/>
        <p:txBody>
          <a:bodyPr/>
          <a:lstStyle/>
          <a:p>
            <a:r>
              <a:rPr lang="en-US" altLang="en-US"/>
              <a:t>Threads compared with Processes</a:t>
            </a:r>
          </a:p>
        </p:txBody>
      </p:sp>
      <p:sp>
        <p:nvSpPr>
          <p:cNvPr id="20483" name="Rectangle 3">
            <a:extLst>
              <a:ext uri="{FF2B5EF4-FFF2-40B4-BE49-F238E27FC236}">
                <a16:creationId xmlns:a16="http://schemas.microsoft.com/office/drawing/2014/main" id="{B55D554B-1B23-4F86-9DFE-EDC872FA1384}"/>
              </a:ext>
            </a:extLst>
          </p:cNvPr>
          <p:cNvSpPr>
            <a:spLocks noGrp="1" noChangeArrowheads="1"/>
          </p:cNvSpPr>
          <p:nvPr>
            <p:ph idx="1"/>
          </p:nvPr>
        </p:nvSpPr>
        <p:spPr/>
        <p:txBody>
          <a:bodyPr>
            <a:normAutofit fontScale="92500" lnSpcReduction="10000"/>
          </a:bodyPr>
          <a:lstStyle/>
          <a:p>
            <a:pPr>
              <a:lnSpc>
                <a:spcPct val="80000"/>
              </a:lnSpc>
            </a:pPr>
            <a:r>
              <a:rPr lang="en-US" altLang="en-US"/>
              <a:t>Processes are typically independent, while threads exist as subsets of a process </a:t>
            </a:r>
          </a:p>
          <a:p>
            <a:pPr>
              <a:lnSpc>
                <a:spcPct val="80000"/>
              </a:lnSpc>
            </a:pPr>
            <a:endParaRPr lang="en-US" altLang="en-US"/>
          </a:p>
          <a:p>
            <a:pPr>
              <a:lnSpc>
                <a:spcPct val="80000"/>
              </a:lnSpc>
            </a:pPr>
            <a:r>
              <a:rPr lang="en-US" altLang="en-US"/>
              <a:t>Processes carry considerable </a:t>
            </a:r>
            <a:r>
              <a:rPr lang="en-US" altLang="en-US">
                <a:hlinkClick r:id="rId2" tooltip="State (computer science)"/>
              </a:rPr>
              <a:t>state</a:t>
            </a:r>
            <a:r>
              <a:rPr lang="en-US" altLang="en-US"/>
              <a:t> information, whereas multiple threads within a process share state as well as </a:t>
            </a:r>
            <a:r>
              <a:rPr lang="en-US" altLang="en-US">
                <a:hlinkClick r:id="rId3" tooltip="Computer storage"/>
              </a:rPr>
              <a:t>memory</a:t>
            </a:r>
            <a:r>
              <a:rPr lang="en-US" altLang="en-US"/>
              <a:t> and other </a:t>
            </a:r>
            <a:r>
              <a:rPr lang="en-US" altLang="en-US">
                <a:hlinkClick r:id="rId4" tooltip="Resource (computer science)"/>
              </a:rPr>
              <a:t>resources</a:t>
            </a:r>
            <a:r>
              <a:rPr lang="en-US" altLang="en-US"/>
              <a:t> </a:t>
            </a:r>
          </a:p>
          <a:p>
            <a:pPr>
              <a:lnSpc>
                <a:spcPct val="80000"/>
              </a:lnSpc>
            </a:pPr>
            <a:endParaRPr lang="en-US" altLang="en-US"/>
          </a:p>
          <a:p>
            <a:pPr>
              <a:lnSpc>
                <a:spcPct val="80000"/>
              </a:lnSpc>
            </a:pPr>
            <a:r>
              <a:rPr lang="en-US" altLang="en-US"/>
              <a:t>Processes have separate </a:t>
            </a:r>
            <a:r>
              <a:rPr lang="en-US" altLang="en-US">
                <a:hlinkClick r:id="rId5" tooltip="Address space"/>
              </a:rPr>
              <a:t>address spaces</a:t>
            </a:r>
            <a:r>
              <a:rPr lang="en-US" altLang="en-US"/>
              <a:t>, whereas threads share their address space </a:t>
            </a:r>
          </a:p>
          <a:p>
            <a:pPr>
              <a:lnSpc>
                <a:spcPct val="80000"/>
              </a:lnSpc>
            </a:pPr>
            <a:endParaRPr lang="en-US" altLang="en-US"/>
          </a:p>
          <a:p>
            <a:pPr>
              <a:lnSpc>
                <a:spcPct val="80000"/>
              </a:lnSpc>
            </a:pPr>
            <a:r>
              <a:rPr lang="en-US" altLang="en-US"/>
              <a:t>Processes interact only through system-provided </a:t>
            </a:r>
            <a:r>
              <a:rPr lang="en-US" altLang="en-US">
                <a:hlinkClick r:id="rId6" tooltip="Inter-process communication"/>
              </a:rPr>
              <a:t>inter-process communication</a:t>
            </a:r>
            <a:r>
              <a:rPr lang="en-US" altLang="en-US"/>
              <a:t> mechanisms. </a:t>
            </a:r>
          </a:p>
          <a:p>
            <a:pPr>
              <a:lnSpc>
                <a:spcPct val="80000"/>
              </a:lnSpc>
            </a:pPr>
            <a:endParaRPr lang="en-US" altLang="en-US"/>
          </a:p>
          <a:p>
            <a:pPr>
              <a:lnSpc>
                <a:spcPct val="80000"/>
              </a:lnSpc>
            </a:pPr>
            <a:r>
              <a:rPr lang="en-US" altLang="en-US">
                <a:hlinkClick r:id="rId7" tooltip="Context switching"/>
              </a:rPr>
              <a:t>Context switching</a:t>
            </a:r>
            <a:r>
              <a:rPr lang="en-US" altLang="en-US"/>
              <a:t> between threads in the same process is typically faster than context switching between processes. </a:t>
            </a:r>
          </a:p>
          <a:p>
            <a:pPr>
              <a:lnSpc>
                <a:spcPct val="80000"/>
              </a:lnSpc>
            </a:pPr>
            <a:endParaRPr lang="en-US" altLang="en-US"/>
          </a:p>
        </p:txBody>
      </p:sp>
      <p:pic>
        <p:nvPicPr>
          <p:cNvPr id="4" name="Picture 3">
            <a:extLst>
              <a:ext uri="{FF2B5EF4-FFF2-40B4-BE49-F238E27FC236}">
                <a16:creationId xmlns:a16="http://schemas.microsoft.com/office/drawing/2014/main" id="{E4AA4246-05B1-10EE-7ED1-7D509C0B63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EA07449-B22E-4093-9E07-45DAB28C27FC}"/>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15363" name="Rectangle 3">
            <a:extLst>
              <a:ext uri="{FF2B5EF4-FFF2-40B4-BE49-F238E27FC236}">
                <a16:creationId xmlns:a16="http://schemas.microsoft.com/office/drawing/2014/main" id="{6C187D2E-F69F-4880-B8DB-D1BA118A5051}"/>
              </a:ext>
            </a:extLst>
          </p:cNvPr>
          <p:cNvSpPr>
            <a:spLocks noGrp="1" noChangeArrowheads="1"/>
          </p:cNvSpPr>
          <p:nvPr>
            <p:ph idx="1"/>
          </p:nvPr>
        </p:nvSpPr>
        <p:spPr/>
        <p:txBody>
          <a:bodyPr>
            <a:normAutofit/>
          </a:bodyPr>
          <a:lstStyle/>
          <a:p>
            <a:pPr>
              <a:buClr>
                <a:schemeClr val="accent2"/>
              </a:buClr>
            </a:pPr>
            <a:r>
              <a:rPr lang="en-US" altLang="en-US" sz="2400" dirty="0">
                <a:solidFill>
                  <a:schemeClr val="accent2">
                    <a:lumMod val="50000"/>
                  </a:schemeClr>
                </a:solidFill>
                <a:ea typeface="SimSun" panose="02010600030101010101" pitchFamily="2" charset="-122"/>
              </a:rPr>
              <a:t>Introduction</a:t>
            </a:r>
          </a:p>
          <a:p>
            <a:pPr>
              <a:buClr>
                <a:schemeClr val="accent2"/>
              </a:buClr>
            </a:pPr>
            <a:r>
              <a:rPr lang="en-US" altLang="en-US" sz="2400" dirty="0">
                <a:solidFill>
                  <a:srgbClr val="FA060C"/>
                </a:solidFill>
                <a:ea typeface="SimSun" panose="02010600030101010101" pitchFamily="2" charset="-122"/>
              </a:rPr>
              <a:t>Exploring Threads</a:t>
            </a:r>
          </a:p>
          <a:p>
            <a:pPr>
              <a:buClr>
                <a:schemeClr val="accent2"/>
              </a:buClr>
            </a:pPr>
            <a:r>
              <a:rPr lang="en-US" altLang="en-US" sz="2400" dirty="0">
                <a:ea typeface="SimSun" panose="02010600030101010101" pitchFamily="2" charset="-122"/>
              </a:rPr>
              <a:t>Sharing Resources</a:t>
            </a:r>
          </a:p>
          <a:p>
            <a:pPr>
              <a:buClr>
                <a:schemeClr val="accent2"/>
              </a:buClr>
            </a:pPr>
            <a:r>
              <a:rPr lang="en-US" altLang="en-US" sz="2400" dirty="0"/>
              <a:t>Inter-Thread Communication</a:t>
            </a:r>
            <a:endParaRPr lang="en-US" altLang="en-US" sz="2400" dirty="0">
              <a:ea typeface="SimSun" panose="02010600030101010101" pitchFamily="2" charset="-122"/>
            </a:endParaRPr>
          </a:p>
          <a:p>
            <a:pPr>
              <a:buClr>
                <a:schemeClr val="accent2"/>
              </a:buClr>
            </a:pPr>
            <a:r>
              <a:rPr lang="en-GB" altLang="en-US" sz="2400" dirty="0">
                <a:ea typeface="SimSun" panose="02010600030101010101" pitchFamily="2" charset="-122"/>
              </a:rPr>
              <a:t>Deadlock</a:t>
            </a:r>
          </a:p>
          <a:p>
            <a:pPr>
              <a:buClr>
                <a:schemeClr val="accent2"/>
              </a:buClr>
            </a:pPr>
            <a:r>
              <a:rPr lang="en-AU" altLang="en-US" sz="2400" dirty="0">
                <a:ea typeface="SimSun" panose="02010600030101010101" pitchFamily="2" charset="-122"/>
              </a:rPr>
              <a:t>Advanced Issues</a:t>
            </a:r>
          </a:p>
          <a:p>
            <a:pPr>
              <a:buClr>
                <a:schemeClr val="accent2"/>
              </a:buClr>
            </a:pPr>
            <a:r>
              <a:rPr lang="en-GB" altLang="en-US" sz="2400" dirty="0">
                <a:ea typeface="SimSun" panose="02010600030101010101" pitchFamily="2" charset="-122"/>
              </a:rPr>
              <a:t>Assignment</a:t>
            </a:r>
            <a:endParaRPr lang="en-US" altLang="en-US" dirty="0"/>
          </a:p>
        </p:txBody>
      </p:sp>
      <p:pic>
        <p:nvPicPr>
          <p:cNvPr id="4" name="Picture 3">
            <a:extLst>
              <a:ext uri="{FF2B5EF4-FFF2-40B4-BE49-F238E27FC236}">
                <a16:creationId xmlns:a16="http://schemas.microsoft.com/office/drawing/2014/main" id="{888C2F38-4A65-1EE4-3996-39194B8E0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F5FB93C-F0F0-45FC-8FBC-44EC2F243FF9}"/>
              </a:ext>
            </a:extLst>
          </p:cNvPr>
          <p:cNvSpPr>
            <a:spLocks noGrp="1" noChangeArrowheads="1"/>
          </p:cNvSpPr>
          <p:nvPr>
            <p:ph type="title"/>
          </p:nvPr>
        </p:nvSpPr>
        <p:spPr/>
        <p:txBody>
          <a:bodyPr/>
          <a:lstStyle/>
          <a:p>
            <a:r>
              <a:rPr lang="en-US" altLang="en-US">
                <a:ea typeface="SimSun" panose="02010600030101010101" pitchFamily="2" charset="-122"/>
              </a:rPr>
              <a:t>Exploring Threads</a:t>
            </a:r>
          </a:p>
        </p:txBody>
      </p:sp>
      <p:sp>
        <p:nvSpPr>
          <p:cNvPr id="14339" name="Rectangle 3">
            <a:extLst>
              <a:ext uri="{FF2B5EF4-FFF2-40B4-BE49-F238E27FC236}">
                <a16:creationId xmlns:a16="http://schemas.microsoft.com/office/drawing/2014/main" id="{5CD009F4-93DF-4054-AFEC-0E2BC2C523C3}"/>
              </a:ext>
            </a:extLst>
          </p:cNvPr>
          <p:cNvSpPr>
            <a:spLocks noGrp="1" noChangeArrowheads="1"/>
          </p:cNvSpPr>
          <p:nvPr>
            <p:ph idx="1"/>
          </p:nvPr>
        </p:nvSpPr>
        <p:spPr/>
        <p:txBody>
          <a:bodyPr>
            <a:normAutofit/>
          </a:bodyPr>
          <a:lstStyle/>
          <a:p>
            <a:r>
              <a:rPr lang="en-US" altLang="en-US" sz="2000"/>
              <a:t>Thread Life Cycle</a:t>
            </a:r>
          </a:p>
          <a:p>
            <a:r>
              <a:rPr lang="en-US" altLang="en-US" sz="2000"/>
              <a:t>Thread Creation</a:t>
            </a:r>
          </a:p>
          <a:p>
            <a:r>
              <a:rPr lang="en-US" altLang="en-US" sz="2000"/>
              <a:t>Priority</a:t>
            </a:r>
          </a:p>
          <a:p>
            <a:r>
              <a:rPr lang="en-US" altLang="en-US" sz="2000"/>
              <a:t>Joining</a:t>
            </a:r>
          </a:p>
          <a:p>
            <a:r>
              <a:rPr lang="en-US" altLang="en-US" sz="2000"/>
              <a:t>Yielding</a:t>
            </a:r>
          </a:p>
          <a:p>
            <a:r>
              <a:rPr lang="en-US" altLang="en-US" sz="2000"/>
              <a:t>Sleeping</a:t>
            </a:r>
          </a:p>
          <a:p>
            <a:r>
              <a:rPr lang="en-US" altLang="en-US" sz="2000"/>
              <a:t>Interrupting</a:t>
            </a:r>
          </a:p>
          <a:p>
            <a:r>
              <a:rPr lang="en-US" altLang="en-US" sz="2000"/>
              <a:t>Daemon Thread</a:t>
            </a:r>
          </a:p>
        </p:txBody>
      </p:sp>
      <p:pic>
        <p:nvPicPr>
          <p:cNvPr id="4" name="Picture 3">
            <a:extLst>
              <a:ext uri="{FF2B5EF4-FFF2-40B4-BE49-F238E27FC236}">
                <a16:creationId xmlns:a16="http://schemas.microsoft.com/office/drawing/2014/main" id="{4712FBA6-4A06-5B00-CD26-BC1600B1D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11645B6-0C0B-420F-81D0-B8542E30777D}"/>
              </a:ext>
            </a:extLst>
          </p:cNvPr>
          <p:cNvSpPr>
            <a:spLocks noGrp="1" noChangeArrowheads="1"/>
          </p:cNvSpPr>
          <p:nvPr>
            <p:ph type="title"/>
          </p:nvPr>
        </p:nvSpPr>
        <p:spPr/>
        <p:txBody>
          <a:bodyPr/>
          <a:lstStyle/>
          <a:p>
            <a:r>
              <a:rPr lang="en-US" altLang="en-US"/>
              <a:t>Thread Life Cycle</a:t>
            </a:r>
          </a:p>
        </p:txBody>
      </p:sp>
      <p:sp>
        <p:nvSpPr>
          <p:cNvPr id="18436" name="Rectangle 4">
            <a:extLst>
              <a:ext uri="{FF2B5EF4-FFF2-40B4-BE49-F238E27FC236}">
                <a16:creationId xmlns:a16="http://schemas.microsoft.com/office/drawing/2014/main" id="{7CDCA70E-4993-42E3-B207-633280E243FD}"/>
              </a:ext>
            </a:extLst>
          </p:cNvPr>
          <p:cNvSpPr>
            <a:spLocks noGrp="1" noChangeArrowheads="1"/>
          </p:cNvSpPr>
          <p:nvPr>
            <p:ph idx="1"/>
          </p:nvPr>
        </p:nvSpPr>
        <p:spPr>
          <a:xfrm>
            <a:off x="5732930" y="2157984"/>
            <a:ext cx="4764088" cy="4114800"/>
          </a:xfrm>
        </p:spPr>
        <p:txBody>
          <a:bodyPr/>
          <a:lstStyle/>
          <a:p>
            <a:pPr marL="609600" indent="-609600">
              <a:lnSpc>
                <a:spcPct val="80000"/>
              </a:lnSpc>
            </a:pPr>
            <a:r>
              <a:rPr lang="en-US" altLang="en-US" sz="2000" dirty="0">
                <a:solidFill>
                  <a:schemeClr val="tx2"/>
                </a:solidFill>
              </a:rPr>
              <a:t>New state:</a:t>
            </a:r>
            <a:r>
              <a:rPr lang="en-US" altLang="en-US" sz="2000" dirty="0"/>
              <a:t> The thread is considered not alive. </a:t>
            </a:r>
          </a:p>
          <a:p>
            <a:pPr marL="609600" indent="-609600">
              <a:lnSpc>
                <a:spcPct val="80000"/>
              </a:lnSpc>
            </a:pPr>
            <a:r>
              <a:rPr lang="en-US" altLang="en-US" sz="2000" dirty="0">
                <a:solidFill>
                  <a:schemeClr val="tx2"/>
                </a:solidFill>
              </a:rPr>
              <a:t>Runnable (Ready-to-run) state:</a:t>
            </a:r>
            <a:r>
              <a:rPr lang="en-US" altLang="en-US" sz="2000" dirty="0"/>
              <a:t>  A thread start its life. On this state a thread is waiting for a turn on the processor. </a:t>
            </a:r>
          </a:p>
          <a:p>
            <a:pPr marL="609600" indent="-609600">
              <a:lnSpc>
                <a:spcPct val="80000"/>
              </a:lnSpc>
            </a:pPr>
            <a:r>
              <a:rPr lang="en-US" altLang="en-US" sz="2000" dirty="0">
                <a:solidFill>
                  <a:schemeClr val="tx2"/>
                </a:solidFill>
              </a:rPr>
              <a:t>Running state:</a:t>
            </a:r>
            <a:r>
              <a:rPr lang="en-US" altLang="en-US" sz="2000" dirty="0"/>
              <a:t> the thread is </a:t>
            </a:r>
          </a:p>
          <a:p>
            <a:pPr marL="609600" indent="-609600">
              <a:lnSpc>
                <a:spcPct val="80000"/>
              </a:lnSpc>
              <a:buNone/>
            </a:pPr>
            <a:r>
              <a:rPr lang="en-US" altLang="en-US" sz="2000" dirty="0"/>
              <a:t>        currently executing </a:t>
            </a:r>
          </a:p>
          <a:p>
            <a:pPr marL="609600" indent="-609600">
              <a:lnSpc>
                <a:spcPct val="80000"/>
              </a:lnSpc>
            </a:pPr>
            <a:r>
              <a:rPr lang="en-US" altLang="en-US" sz="2000" dirty="0"/>
              <a:t>Dead state: its run() method completes. </a:t>
            </a:r>
          </a:p>
          <a:p>
            <a:pPr marL="609600" indent="-609600">
              <a:lnSpc>
                <a:spcPct val="80000"/>
              </a:lnSpc>
            </a:pPr>
            <a:r>
              <a:rPr lang="en-US" altLang="en-US" sz="2000" dirty="0">
                <a:solidFill>
                  <a:schemeClr val="tx2"/>
                </a:solidFill>
              </a:rPr>
              <a:t>Blocked:</a:t>
            </a:r>
            <a:r>
              <a:rPr lang="en-US" altLang="en-US" sz="2000" dirty="0"/>
              <a:t> is waiting the resources that are hold by another thread.</a:t>
            </a:r>
          </a:p>
        </p:txBody>
      </p:sp>
      <p:pic>
        <p:nvPicPr>
          <p:cNvPr id="18440" name="Picture 8">
            <a:extLst>
              <a:ext uri="{FF2B5EF4-FFF2-40B4-BE49-F238E27FC236}">
                <a16:creationId xmlns:a16="http://schemas.microsoft.com/office/drawing/2014/main" id="{D721BD0E-6BAB-4617-9F6C-85452CA7D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789" y="2084832"/>
            <a:ext cx="3962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C232A13C-7AB7-0D91-C992-A70EBD640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94221FB-66F6-4666-85B1-BA5789475F7B}"/>
              </a:ext>
            </a:extLst>
          </p:cNvPr>
          <p:cNvSpPr>
            <a:spLocks noGrp="1" noChangeArrowheads="1"/>
          </p:cNvSpPr>
          <p:nvPr>
            <p:ph type="title"/>
          </p:nvPr>
        </p:nvSpPr>
        <p:spPr/>
        <p:txBody>
          <a:bodyPr/>
          <a:lstStyle/>
          <a:p>
            <a:r>
              <a:rPr lang="en-US" altLang="en-US"/>
              <a:t>Life circle of multiple-threads</a:t>
            </a:r>
          </a:p>
        </p:txBody>
      </p:sp>
      <p:pic>
        <p:nvPicPr>
          <p:cNvPr id="24580" name="Picture 4">
            <a:extLst>
              <a:ext uri="{FF2B5EF4-FFF2-40B4-BE49-F238E27FC236}">
                <a16:creationId xmlns:a16="http://schemas.microsoft.com/office/drawing/2014/main" id="{E3D1382D-785D-43F3-8AD5-A02C825A1A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288506" y="3425825"/>
            <a:ext cx="5191125" cy="174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a:extLst>
              <a:ext uri="{FF2B5EF4-FFF2-40B4-BE49-F238E27FC236}">
                <a16:creationId xmlns:a16="http://schemas.microsoft.com/office/drawing/2014/main" id="{C05CB4E8-7AAE-BE60-970A-9BF21A982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82EC38E-47A1-4E59-9F92-A3E488F10BE5}"/>
              </a:ext>
            </a:extLst>
          </p:cNvPr>
          <p:cNvSpPr>
            <a:spLocks noGrp="1" noChangeArrowheads="1"/>
          </p:cNvSpPr>
          <p:nvPr>
            <p:ph type="title"/>
          </p:nvPr>
        </p:nvSpPr>
        <p:spPr/>
        <p:txBody>
          <a:bodyPr/>
          <a:lstStyle/>
          <a:p>
            <a:r>
              <a:rPr lang="en-US" altLang="en-US"/>
              <a:t>Thread Creation</a:t>
            </a:r>
          </a:p>
        </p:txBody>
      </p:sp>
      <p:sp>
        <p:nvSpPr>
          <p:cNvPr id="16387" name="Rectangle 3">
            <a:extLst>
              <a:ext uri="{FF2B5EF4-FFF2-40B4-BE49-F238E27FC236}">
                <a16:creationId xmlns:a16="http://schemas.microsoft.com/office/drawing/2014/main" id="{5E041157-7632-44A4-8200-22E919A8030E}"/>
              </a:ext>
            </a:extLst>
          </p:cNvPr>
          <p:cNvSpPr>
            <a:spLocks noGrp="1" noChangeArrowheads="1"/>
          </p:cNvSpPr>
          <p:nvPr>
            <p:ph idx="1"/>
          </p:nvPr>
        </p:nvSpPr>
        <p:spPr/>
        <p:txBody>
          <a:bodyPr>
            <a:normAutofit/>
          </a:bodyPr>
          <a:lstStyle/>
          <a:p>
            <a:pPr>
              <a:lnSpc>
                <a:spcPct val="80000"/>
              </a:lnSpc>
              <a:buFont typeface="Wingdings" panose="05000000000000000000" pitchFamily="2" charset="2"/>
              <a:buNone/>
            </a:pPr>
            <a:r>
              <a:rPr lang="en-US" altLang="en-US" sz="2400"/>
              <a:t>Two ways:</a:t>
            </a:r>
          </a:p>
          <a:p>
            <a:pPr>
              <a:lnSpc>
                <a:spcPct val="80000"/>
              </a:lnSpc>
            </a:pPr>
            <a:r>
              <a:rPr lang="en-US" altLang="en-US" sz="2000"/>
              <a:t>Extending the java.lang.Thread Class</a:t>
            </a:r>
          </a:p>
          <a:p>
            <a:pPr>
              <a:lnSpc>
                <a:spcPct val="80000"/>
              </a:lnSpc>
            </a:pPr>
            <a:r>
              <a:rPr lang="en-US" altLang="en-US" sz="2000"/>
              <a:t>Implementing the java.lang.Runnable Interface</a:t>
            </a:r>
          </a:p>
          <a:p>
            <a:pPr>
              <a:lnSpc>
                <a:spcPct val="80000"/>
              </a:lnSpc>
            </a:pPr>
            <a:endParaRPr lang="en-US" altLang="en-US" sz="2000"/>
          </a:p>
          <a:p>
            <a:pPr>
              <a:lnSpc>
                <a:spcPct val="80000"/>
              </a:lnSpc>
              <a:buFont typeface="Wingdings" panose="05000000000000000000" pitchFamily="2" charset="2"/>
              <a:buNone/>
            </a:pPr>
            <a:r>
              <a:rPr lang="en-US" altLang="en-US" sz="2400"/>
              <a:t>Which to choose:</a:t>
            </a:r>
          </a:p>
          <a:p>
            <a:pPr>
              <a:lnSpc>
                <a:spcPct val="80000"/>
              </a:lnSpc>
            </a:pPr>
            <a:r>
              <a:rPr lang="en-US" altLang="en-US" sz="2000"/>
              <a:t>If you extend the </a:t>
            </a:r>
            <a:r>
              <a:rPr lang="en-US" altLang="en-US" sz="2000" b="1"/>
              <a:t>Thread</a:t>
            </a:r>
            <a:r>
              <a:rPr lang="en-US" altLang="en-US" sz="2000"/>
              <a:t> Class, that means that subclass cannot extend any other Class, but if you implement </a:t>
            </a:r>
            <a:r>
              <a:rPr lang="en-US" altLang="en-US" sz="2000" b="1"/>
              <a:t>Runnable</a:t>
            </a:r>
            <a:r>
              <a:rPr lang="en-US" altLang="en-US" sz="2000"/>
              <a:t> interface then you can do this. </a:t>
            </a:r>
          </a:p>
          <a:p>
            <a:pPr>
              <a:lnSpc>
                <a:spcPct val="80000"/>
              </a:lnSpc>
            </a:pPr>
            <a:r>
              <a:rPr lang="en-US" altLang="en-US" sz="2000"/>
              <a:t>And the class implementing the </a:t>
            </a:r>
            <a:r>
              <a:rPr lang="en-US" altLang="en-US" sz="2000" b="1"/>
              <a:t>Runnable</a:t>
            </a:r>
            <a:r>
              <a:rPr lang="en-US" altLang="en-US" sz="2000"/>
              <a:t> interface can avoid the full overhead of </a:t>
            </a:r>
            <a:r>
              <a:rPr lang="en-US" altLang="en-US" sz="2000" b="1"/>
              <a:t>Thread</a:t>
            </a:r>
            <a:r>
              <a:rPr lang="en-US" altLang="en-US" sz="2000"/>
              <a:t> class which can be excessive.</a:t>
            </a:r>
          </a:p>
          <a:p>
            <a:pPr>
              <a:lnSpc>
                <a:spcPct val="80000"/>
              </a:lnSpc>
            </a:pPr>
            <a:r>
              <a:rPr lang="en-US" altLang="en-US" sz="2000"/>
              <a:t>Else use Thread</a:t>
            </a:r>
          </a:p>
        </p:txBody>
      </p:sp>
      <p:pic>
        <p:nvPicPr>
          <p:cNvPr id="4" name="Picture 3">
            <a:extLst>
              <a:ext uri="{FF2B5EF4-FFF2-40B4-BE49-F238E27FC236}">
                <a16:creationId xmlns:a16="http://schemas.microsoft.com/office/drawing/2014/main" id="{91117503-5C76-B7DF-BBCA-36B561F9D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70C4-7CDF-8898-76AE-B730F93F979D}"/>
              </a:ext>
            </a:extLst>
          </p:cNvPr>
          <p:cNvSpPr>
            <a:spLocks noGrp="1"/>
          </p:cNvSpPr>
          <p:nvPr>
            <p:ph type="title"/>
          </p:nvPr>
        </p:nvSpPr>
        <p:spPr/>
        <p:txBody>
          <a:bodyPr/>
          <a:lstStyle/>
          <a:p>
            <a:r>
              <a:rPr lang="en-US" dirty="0"/>
              <a:t>Tools Required to Develop Java Code</a:t>
            </a:r>
          </a:p>
        </p:txBody>
      </p:sp>
      <p:sp>
        <p:nvSpPr>
          <p:cNvPr id="3" name="Content Placeholder 2">
            <a:extLst>
              <a:ext uri="{FF2B5EF4-FFF2-40B4-BE49-F238E27FC236}">
                <a16:creationId xmlns:a16="http://schemas.microsoft.com/office/drawing/2014/main" id="{6AD76C42-7B3B-3E9A-E75D-201CA6077F5C}"/>
              </a:ext>
            </a:extLst>
          </p:cNvPr>
          <p:cNvSpPr>
            <a:spLocks noGrp="1"/>
          </p:cNvSpPr>
          <p:nvPr>
            <p:ph idx="1"/>
          </p:nvPr>
        </p:nvSpPr>
        <p:spPr/>
        <p:txBody>
          <a:bodyPr>
            <a:normAutofit/>
          </a:bodyPr>
          <a:lstStyle/>
          <a:p>
            <a:r>
              <a:rPr lang="en-US" sz="2400" dirty="0"/>
              <a:t>JDK</a:t>
            </a:r>
          </a:p>
          <a:p>
            <a:r>
              <a:rPr lang="en-US" sz="2400" dirty="0"/>
              <a:t>JRE</a:t>
            </a:r>
          </a:p>
          <a:p>
            <a:r>
              <a:rPr lang="en-US" sz="2400" dirty="0"/>
              <a:t>JVM</a:t>
            </a:r>
          </a:p>
          <a:p>
            <a:endParaRPr lang="en-US" sz="2400" dirty="0"/>
          </a:p>
          <a:p>
            <a:endParaRPr lang="en-US" sz="2400" dirty="0"/>
          </a:p>
        </p:txBody>
      </p:sp>
      <p:pic>
        <p:nvPicPr>
          <p:cNvPr id="4" name="Picture 3">
            <a:extLst>
              <a:ext uri="{FF2B5EF4-FFF2-40B4-BE49-F238E27FC236}">
                <a16:creationId xmlns:a16="http://schemas.microsoft.com/office/drawing/2014/main" id="{BF0082A9-17BD-7AF9-98D7-1BDD88E66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266400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AF98AD-30CF-45A9-8302-04C6EDBD0E90}"/>
              </a:ext>
            </a:extLst>
          </p:cNvPr>
          <p:cNvSpPr>
            <a:spLocks noGrp="1" noChangeArrowheads="1"/>
          </p:cNvSpPr>
          <p:nvPr>
            <p:ph type="title"/>
          </p:nvPr>
        </p:nvSpPr>
        <p:spPr/>
        <p:txBody>
          <a:bodyPr/>
          <a:lstStyle/>
          <a:p>
            <a:r>
              <a:rPr lang="en-US" altLang="en-US"/>
              <a:t>Priority</a:t>
            </a:r>
          </a:p>
        </p:txBody>
      </p:sp>
      <p:sp>
        <p:nvSpPr>
          <p:cNvPr id="22531" name="Rectangle 3">
            <a:extLst>
              <a:ext uri="{FF2B5EF4-FFF2-40B4-BE49-F238E27FC236}">
                <a16:creationId xmlns:a16="http://schemas.microsoft.com/office/drawing/2014/main" id="{14B2205D-F7A2-4A47-B76D-3D9FE6A30718}"/>
              </a:ext>
            </a:extLst>
          </p:cNvPr>
          <p:cNvSpPr>
            <a:spLocks noGrp="1" noChangeArrowheads="1"/>
          </p:cNvSpPr>
          <p:nvPr>
            <p:ph idx="1"/>
          </p:nvPr>
        </p:nvSpPr>
        <p:spPr/>
        <p:txBody>
          <a:bodyPr>
            <a:normAutofit/>
          </a:bodyPr>
          <a:lstStyle/>
          <a:p>
            <a:r>
              <a:rPr lang="en-US" altLang="en-US" sz="2400"/>
              <a:t>The </a:t>
            </a:r>
            <a:r>
              <a:rPr lang="en-US" altLang="en-US" sz="2400" i="1"/>
              <a:t>priority </a:t>
            </a:r>
            <a:r>
              <a:rPr lang="en-US" altLang="en-US" sz="2400"/>
              <a:t>of a thread tells the scheduler how important this thread is.</a:t>
            </a:r>
          </a:p>
          <a:p>
            <a:r>
              <a:rPr lang="en-US" altLang="en-US" sz="2400"/>
              <a:t>The thread scheduler can use the thread </a:t>
            </a:r>
            <a:r>
              <a:rPr lang="en-US" altLang="en-US" sz="2400" b="1"/>
              <a:t>priorities</a:t>
            </a:r>
            <a:r>
              <a:rPr lang="en-US" altLang="en-US" sz="2400"/>
              <a:t> to determine the execution schedule of threads.</a:t>
            </a:r>
          </a:p>
          <a:p>
            <a:r>
              <a:rPr lang="en-US" altLang="en-US" sz="2400"/>
              <a:t>Priorities are integer values </a:t>
            </a:r>
          </a:p>
          <a:p>
            <a:pPr lvl="1"/>
            <a:r>
              <a:rPr lang="en-US" altLang="en-US" sz="2400"/>
              <a:t>   Thread.MIN_PRIORITY: 1 </a:t>
            </a:r>
          </a:p>
          <a:p>
            <a:pPr lvl="1"/>
            <a:r>
              <a:rPr lang="en-US" altLang="en-US" sz="2400"/>
              <a:t>   Thread.MAX_PRIORITY: 10</a:t>
            </a:r>
          </a:p>
          <a:p>
            <a:pPr lvl="1"/>
            <a:r>
              <a:rPr lang="en-US" altLang="en-US" sz="2400"/>
              <a:t>   Thread.NORM_PRIORITY: 5  </a:t>
            </a:r>
          </a:p>
        </p:txBody>
      </p:sp>
      <p:pic>
        <p:nvPicPr>
          <p:cNvPr id="4" name="Picture 3">
            <a:extLst>
              <a:ext uri="{FF2B5EF4-FFF2-40B4-BE49-F238E27FC236}">
                <a16:creationId xmlns:a16="http://schemas.microsoft.com/office/drawing/2014/main" id="{B5F00C58-9EF4-8754-5D1A-E2AD5EC18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2278682-8C8A-4E8D-A77E-A4E66A54F85E}"/>
              </a:ext>
            </a:extLst>
          </p:cNvPr>
          <p:cNvSpPr>
            <a:spLocks noGrp="1" noChangeArrowheads="1"/>
          </p:cNvSpPr>
          <p:nvPr>
            <p:ph type="title"/>
          </p:nvPr>
        </p:nvSpPr>
        <p:spPr/>
        <p:txBody>
          <a:bodyPr/>
          <a:lstStyle/>
          <a:p>
            <a:r>
              <a:rPr lang="en-US" altLang="en-US"/>
              <a:t>Joining</a:t>
            </a:r>
          </a:p>
        </p:txBody>
      </p:sp>
      <p:sp>
        <p:nvSpPr>
          <p:cNvPr id="23555" name="Rectangle 3">
            <a:extLst>
              <a:ext uri="{FF2B5EF4-FFF2-40B4-BE49-F238E27FC236}">
                <a16:creationId xmlns:a16="http://schemas.microsoft.com/office/drawing/2014/main" id="{6E4D73D6-6A78-4941-B8C6-44BD66A50F52}"/>
              </a:ext>
            </a:extLst>
          </p:cNvPr>
          <p:cNvSpPr>
            <a:spLocks noGrp="1" noChangeArrowheads="1"/>
          </p:cNvSpPr>
          <p:nvPr>
            <p:ph idx="1"/>
          </p:nvPr>
        </p:nvSpPr>
        <p:spPr/>
        <p:txBody>
          <a:bodyPr/>
          <a:lstStyle/>
          <a:p>
            <a:r>
              <a:rPr lang="en-US" altLang="en-US" sz="2400"/>
              <a:t>One thread may call </a:t>
            </a:r>
            <a:r>
              <a:rPr lang="en-US" altLang="en-US" sz="2400" b="1"/>
              <a:t>join( ) </a:t>
            </a:r>
            <a:r>
              <a:rPr lang="en-US" altLang="en-US" sz="2400"/>
              <a:t>on another thread to wait for the second thread to complete before proceeding.</a:t>
            </a:r>
          </a:p>
        </p:txBody>
      </p:sp>
      <p:pic>
        <p:nvPicPr>
          <p:cNvPr id="4" name="Picture 3">
            <a:extLst>
              <a:ext uri="{FF2B5EF4-FFF2-40B4-BE49-F238E27FC236}">
                <a16:creationId xmlns:a16="http://schemas.microsoft.com/office/drawing/2014/main" id="{4BC7BD11-DF7C-A70F-2E68-EF077432E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11C8C8B-7409-4BD4-909E-8A06237EE0E0}"/>
              </a:ext>
            </a:extLst>
          </p:cNvPr>
          <p:cNvSpPr>
            <a:spLocks noGrp="1" noChangeArrowheads="1"/>
          </p:cNvSpPr>
          <p:nvPr>
            <p:ph type="title"/>
          </p:nvPr>
        </p:nvSpPr>
        <p:spPr/>
        <p:txBody>
          <a:bodyPr/>
          <a:lstStyle/>
          <a:p>
            <a:r>
              <a:rPr lang="en-US" altLang="en-US"/>
              <a:t>Yielding</a:t>
            </a:r>
          </a:p>
        </p:txBody>
      </p:sp>
      <p:sp>
        <p:nvSpPr>
          <p:cNvPr id="17411" name="Rectangle 3">
            <a:extLst>
              <a:ext uri="{FF2B5EF4-FFF2-40B4-BE49-F238E27FC236}">
                <a16:creationId xmlns:a16="http://schemas.microsoft.com/office/drawing/2014/main" id="{907F63DB-2902-4BDB-ACF3-3AE9170D57F7}"/>
              </a:ext>
            </a:extLst>
          </p:cNvPr>
          <p:cNvSpPr>
            <a:spLocks noGrp="1" noChangeArrowheads="1"/>
          </p:cNvSpPr>
          <p:nvPr>
            <p:ph idx="1"/>
          </p:nvPr>
        </p:nvSpPr>
        <p:spPr/>
        <p:txBody>
          <a:bodyPr/>
          <a:lstStyle/>
          <a:p>
            <a:r>
              <a:rPr lang="en-US" altLang="en-US" sz="2400"/>
              <a:t>Causes the currently executing thread to pause and allow other threads to execute.</a:t>
            </a:r>
          </a:p>
          <a:p>
            <a:r>
              <a:rPr lang="en-US" altLang="en-US" sz="2400"/>
              <a:t>This hint (and it is</a:t>
            </a:r>
            <a:r>
              <a:rPr lang="en-US" altLang="en-US" sz="2400" i="1"/>
              <a:t> </a:t>
            </a:r>
            <a:r>
              <a:rPr lang="en-US" altLang="en-US" sz="2400"/>
              <a:t>a hint—there’s no guarantee your implementation will listen to it) takes the form of the </a:t>
            </a:r>
            <a:r>
              <a:rPr lang="en-US" altLang="en-US" sz="2400" b="1"/>
              <a:t>yield() </a:t>
            </a:r>
            <a:r>
              <a:rPr lang="en-US" altLang="en-US" sz="2400"/>
              <a:t>method.</a:t>
            </a:r>
          </a:p>
          <a:p>
            <a:r>
              <a:rPr lang="en-US" altLang="en-US" sz="2400"/>
              <a:t>In general, </a:t>
            </a:r>
            <a:r>
              <a:rPr lang="en-US" altLang="en-US" sz="2400" b="1"/>
              <a:t>yield() </a:t>
            </a:r>
            <a:r>
              <a:rPr lang="en-US" altLang="en-US" sz="2400"/>
              <a:t>is useful only in rare situations and you can’t rely on it to do any serious tuning of your application</a:t>
            </a:r>
          </a:p>
        </p:txBody>
      </p:sp>
      <p:pic>
        <p:nvPicPr>
          <p:cNvPr id="4" name="Picture 3">
            <a:extLst>
              <a:ext uri="{FF2B5EF4-FFF2-40B4-BE49-F238E27FC236}">
                <a16:creationId xmlns:a16="http://schemas.microsoft.com/office/drawing/2014/main" id="{BAD52988-831C-C282-F2D7-7B4683CD7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BAAB26F-468E-44C8-B283-C3B2ED54683E}"/>
              </a:ext>
            </a:extLst>
          </p:cNvPr>
          <p:cNvSpPr>
            <a:spLocks noGrp="1" noChangeArrowheads="1"/>
          </p:cNvSpPr>
          <p:nvPr>
            <p:ph type="title"/>
          </p:nvPr>
        </p:nvSpPr>
        <p:spPr/>
        <p:txBody>
          <a:bodyPr/>
          <a:lstStyle/>
          <a:p>
            <a:r>
              <a:rPr lang="en-US" altLang="en-US"/>
              <a:t>Sleeping</a:t>
            </a:r>
          </a:p>
        </p:txBody>
      </p:sp>
      <p:sp>
        <p:nvSpPr>
          <p:cNvPr id="19459" name="Rectangle 3">
            <a:extLst>
              <a:ext uri="{FF2B5EF4-FFF2-40B4-BE49-F238E27FC236}">
                <a16:creationId xmlns:a16="http://schemas.microsoft.com/office/drawing/2014/main" id="{5EA697D1-9F96-4B76-BC62-E7B538213511}"/>
              </a:ext>
            </a:extLst>
          </p:cNvPr>
          <p:cNvSpPr>
            <a:spLocks noGrp="1" noChangeArrowheads="1"/>
          </p:cNvSpPr>
          <p:nvPr>
            <p:ph idx="1"/>
          </p:nvPr>
        </p:nvSpPr>
        <p:spPr/>
        <p:txBody>
          <a:bodyPr/>
          <a:lstStyle/>
          <a:p>
            <a:r>
              <a:rPr lang="en-US" altLang="en-US" sz="2000"/>
              <a:t>Causes the currently executing thread to pause for a given number of milliseconds.</a:t>
            </a:r>
          </a:p>
          <a:p>
            <a:r>
              <a:rPr lang="en-US" altLang="en-US" sz="2000"/>
              <a:t>When you call </a:t>
            </a:r>
            <a:r>
              <a:rPr lang="en-US" altLang="en-US" sz="2000" b="1"/>
              <a:t>sleep( )</a:t>
            </a:r>
            <a:r>
              <a:rPr lang="en-US" altLang="en-US" sz="2000"/>
              <a:t>, it must be placed inside a </a:t>
            </a:r>
            <a:r>
              <a:rPr lang="en-US" altLang="en-US" sz="2000" b="1"/>
              <a:t>try </a:t>
            </a:r>
            <a:r>
              <a:rPr lang="en-US" altLang="en-US" sz="2000"/>
              <a:t>block because it’s possible for </a:t>
            </a:r>
            <a:r>
              <a:rPr lang="en-US" altLang="en-US" sz="2000" b="1"/>
              <a:t>sleep( ) </a:t>
            </a:r>
            <a:r>
              <a:rPr lang="en-US" altLang="en-US" sz="2000"/>
              <a:t>to be interrupted before it times out.</a:t>
            </a:r>
          </a:p>
          <a:p>
            <a:r>
              <a:rPr lang="en-US" altLang="en-US" sz="2000"/>
              <a:t>It just stops the execution of the thread for a while.</a:t>
            </a:r>
          </a:p>
          <a:p>
            <a:r>
              <a:rPr lang="en-US" altLang="en-US" sz="2000"/>
              <a:t>There is no guaranty that thread will resume the execution after the given number of milliseconds.</a:t>
            </a:r>
          </a:p>
          <a:p>
            <a:r>
              <a:rPr lang="en-US" altLang="en-US" sz="2000"/>
              <a:t>Not to use in real-time application.</a:t>
            </a:r>
          </a:p>
          <a:p>
            <a:endParaRPr lang="en-US" altLang="en-US" sz="2400"/>
          </a:p>
        </p:txBody>
      </p:sp>
      <p:pic>
        <p:nvPicPr>
          <p:cNvPr id="4" name="Picture 3">
            <a:extLst>
              <a:ext uri="{FF2B5EF4-FFF2-40B4-BE49-F238E27FC236}">
                <a16:creationId xmlns:a16="http://schemas.microsoft.com/office/drawing/2014/main" id="{105D5383-1848-A361-C1E3-79380CAD5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FCE7B6D-6969-4DC5-8075-BC989FF39939}"/>
              </a:ext>
            </a:extLst>
          </p:cNvPr>
          <p:cNvSpPr>
            <a:spLocks noGrp="1" noChangeArrowheads="1"/>
          </p:cNvSpPr>
          <p:nvPr>
            <p:ph type="title"/>
          </p:nvPr>
        </p:nvSpPr>
        <p:spPr/>
        <p:txBody>
          <a:bodyPr/>
          <a:lstStyle/>
          <a:p>
            <a:r>
              <a:rPr lang="en-US" altLang="en-US" sz="3200"/>
              <a:t>Interrupting</a:t>
            </a:r>
          </a:p>
        </p:txBody>
      </p:sp>
      <p:sp>
        <p:nvSpPr>
          <p:cNvPr id="21507" name="Rectangle 3">
            <a:extLst>
              <a:ext uri="{FF2B5EF4-FFF2-40B4-BE49-F238E27FC236}">
                <a16:creationId xmlns:a16="http://schemas.microsoft.com/office/drawing/2014/main" id="{224942B1-74B2-484B-A75E-D531D3B6E987}"/>
              </a:ext>
            </a:extLst>
          </p:cNvPr>
          <p:cNvSpPr>
            <a:spLocks noGrp="1" noChangeArrowheads="1"/>
          </p:cNvSpPr>
          <p:nvPr>
            <p:ph idx="1"/>
          </p:nvPr>
        </p:nvSpPr>
        <p:spPr/>
        <p:txBody>
          <a:bodyPr/>
          <a:lstStyle/>
          <a:p>
            <a:r>
              <a:rPr lang="en-US" altLang="en-US" sz="2000"/>
              <a:t>Interruption is a mechanism whereby a thread that is waiting (or sleeping) can be made to prematurely stop waiting. </a:t>
            </a:r>
          </a:p>
          <a:p>
            <a:endParaRPr lang="en-US" altLang="en-US" sz="2000"/>
          </a:p>
          <a:p>
            <a:r>
              <a:rPr lang="en-US" altLang="en-US" sz="2000"/>
              <a:t>In general, InterruptedException is thrown when </a:t>
            </a:r>
            <a:r>
              <a:rPr lang="en-US" altLang="en-US" sz="2000" i="1"/>
              <a:t>another</a:t>
            </a:r>
            <a:r>
              <a:rPr lang="en-US" altLang="en-US" sz="2000"/>
              <a:t> thread interrupts the thread calling the blocking method. The other thread interrupts the blocking/sleeping thread by calling interrupt() on it.</a:t>
            </a:r>
            <a:endParaRPr lang="en-US" altLang="en-US"/>
          </a:p>
        </p:txBody>
      </p:sp>
      <p:pic>
        <p:nvPicPr>
          <p:cNvPr id="4" name="Picture 3">
            <a:extLst>
              <a:ext uri="{FF2B5EF4-FFF2-40B4-BE49-F238E27FC236}">
                <a16:creationId xmlns:a16="http://schemas.microsoft.com/office/drawing/2014/main" id="{41852078-B201-0C25-4CDE-4C83F278B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F78C63E-2AF1-45D3-9C63-125EAD85F408}"/>
              </a:ext>
            </a:extLst>
          </p:cNvPr>
          <p:cNvSpPr>
            <a:spLocks noGrp="1" noChangeArrowheads="1"/>
          </p:cNvSpPr>
          <p:nvPr>
            <p:ph type="title"/>
          </p:nvPr>
        </p:nvSpPr>
        <p:spPr/>
        <p:txBody>
          <a:bodyPr/>
          <a:lstStyle/>
          <a:p>
            <a:r>
              <a:rPr lang="en-US" altLang="en-US"/>
              <a:t>Daemon Thread</a:t>
            </a:r>
          </a:p>
        </p:txBody>
      </p:sp>
      <p:sp>
        <p:nvSpPr>
          <p:cNvPr id="25603" name="Rectangle 3">
            <a:extLst>
              <a:ext uri="{FF2B5EF4-FFF2-40B4-BE49-F238E27FC236}">
                <a16:creationId xmlns:a16="http://schemas.microsoft.com/office/drawing/2014/main" id="{2E980B70-DBD1-4B7F-A8CF-9A188200F980}"/>
              </a:ext>
            </a:extLst>
          </p:cNvPr>
          <p:cNvSpPr>
            <a:spLocks noGrp="1" noChangeArrowheads="1"/>
          </p:cNvSpPr>
          <p:nvPr>
            <p:ph idx="1"/>
          </p:nvPr>
        </p:nvSpPr>
        <p:spPr/>
        <p:txBody>
          <a:bodyPr/>
          <a:lstStyle/>
          <a:p>
            <a:pPr>
              <a:lnSpc>
                <a:spcPct val="80000"/>
              </a:lnSpc>
            </a:pPr>
            <a:r>
              <a:rPr lang="en-US" altLang="en-US" sz="2400"/>
              <a:t>A “daemon” thread is one that is supposed to provide a general service in the background as long as the program is running.</a:t>
            </a:r>
          </a:p>
          <a:p>
            <a:pPr>
              <a:lnSpc>
                <a:spcPct val="80000"/>
              </a:lnSpc>
            </a:pPr>
            <a:endParaRPr lang="en-US" altLang="en-US" sz="2400"/>
          </a:p>
          <a:p>
            <a:pPr>
              <a:lnSpc>
                <a:spcPct val="80000"/>
              </a:lnSpc>
            </a:pPr>
            <a:r>
              <a:rPr lang="en-US" altLang="en-US" sz="2400"/>
              <a:t>Thus, when all of the non-daemon threads complete, the program is terminated. Conversely, if there are any non daemon threads still running, the program doesn’t terminate.</a:t>
            </a:r>
          </a:p>
        </p:txBody>
      </p:sp>
      <p:pic>
        <p:nvPicPr>
          <p:cNvPr id="4" name="Picture 3">
            <a:extLst>
              <a:ext uri="{FF2B5EF4-FFF2-40B4-BE49-F238E27FC236}">
                <a16:creationId xmlns:a16="http://schemas.microsoft.com/office/drawing/2014/main" id="{374DCA23-FDD4-83CC-92F6-34E50695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891F55E-23BA-459F-86DA-1B9A187F4B42}"/>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26627" name="Rectangle 3">
            <a:extLst>
              <a:ext uri="{FF2B5EF4-FFF2-40B4-BE49-F238E27FC236}">
                <a16:creationId xmlns:a16="http://schemas.microsoft.com/office/drawing/2014/main" id="{7F1784BC-A1C9-406C-9F2A-819CFC4AE1F7}"/>
              </a:ext>
            </a:extLst>
          </p:cNvPr>
          <p:cNvSpPr>
            <a:spLocks noGrp="1" noChangeArrowheads="1"/>
          </p:cNvSpPr>
          <p:nvPr>
            <p:ph idx="1"/>
          </p:nvPr>
        </p:nvSpPr>
        <p:spPr/>
        <p:txBody>
          <a:bodyPr>
            <a:normAutofit/>
          </a:bodyPr>
          <a:lstStyle/>
          <a:p>
            <a:pPr>
              <a:buClr>
                <a:schemeClr val="accent2"/>
              </a:buClr>
            </a:pPr>
            <a:r>
              <a:rPr lang="en-US" altLang="en-US" sz="2400" dirty="0">
                <a:solidFill>
                  <a:schemeClr val="accent2">
                    <a:lumMod val="50000"/>
                  </a:schemeClr>
                </a:solidFill>
                <a:ea typeface="SimSun" panose="02010600030101010101" pitchFamily="2" charset="-122"/>
              </a:rPr>
              <a:t>Introduction</a:t>
            </a:r>
          </a:p>
          <a:p>
            <a:pPr>
              <a:buClr>
                <a:schemeClr val="accent2"/>
              </a:buClr>
            </a:pPr>
            <a:r>
              <a:rPr lang="en-US" altLang="en-US" sz="2400" dirty="0">
                <a:solidFill>
                  <a:schemeClr val="accent2">
                    <a:lumMod val="50000"/>
                  </a:schemeClr>
                </a:solidFill>
                <a:ea typeface="SimSun" panose="02010600030101010101" pitchFamily="2" charset="-122"/>
              </a:rPr>
              <a:t>Exploring Threads</a:t>
            </a:r>
          </a:p>
          <a:p>
            <a:pPr>
              <a:buClr>
                <a:schemeClr val="accent2"/>
              </a:buClr>
            </a:pPr>
            <a:r>
              <a:rPr lang="en-US" altLang="en-US" sz="2400" dirty="0">
                <a:solidFill>
                  <a:schemeClr val="hlink"/>
                </a:solidFill>
                <a:ea typeface="SimSun" panose="02010600030101010101" pitchFamily="2" charset="-122"/>
              </a:rPr>
              <a:t>Sharing Resources</a:t>
            </a:r>
          </a:p>
          <a:p>
            <a:pPr>
              <a:buClr>
                <a:schemeClr val="accent2"/>
              </a:buClr>
            </a:pPr>
            <a:r>
              <a:rPr lang="en-US" altLang="en-US" sz="2400" dirty="0"/>
              <a:t>Inter-Thread Communication</a:t>
            </a:r>
            <a:endParaRPr lang="en-US" altLang="en-US" sz="2400" dirty="0">
              <a:ea typeface="SimSun" panose="02010600030101010101" pitchFamily="2" charset="-122"/>
            </a:endParaRPr>
          </a:p>
          <a:p>
            <a:pPr>
              <a:buClr>
                <a:schemeClr val="accent2"/>
              </a:buClr>
            </a:pPr>
            <a:r>
              <a:rPr lang="en-GB" altLang="en-US" sz="2400" dirty="0">
                <a:ea typeface="SimSun" panose="02010600030101010101" pitchFamily="2" charset="-122"/>
              </a:rPr>
              <a:t>Deadlock</a:t>
            </a:r>
          </a:p>
          <a:p>
            <a:pPr>
              <a:buClr>
                <a:schemeClr val="accent2"/>
              </a:buClr>
            </a:pPr>
            <a:r>
              <a:rPr lang="en-AU" altLang="en-US" sz="2400" dirty="0">
                <a:ea typeface="SimSun" panose="02010600030101010101" pitchFamily="2" charset="-122"/>
              </a:rPr>
              <a:t>Advanced Issues</a:t>
            </a:r>
          </a:p>
          <a:p>
            <a:pPr>
              <a:buClr>
                <a:schemeClr val="accent2"/>
              </a:buClr>
            </a:pPr>
            <a:r>
              <a:rPr lang="en-GB" altLang="en-US" sz="2400" dirty="0">
                <a:ea typeface="SimSun" panose="02010600030101010101" pitchFamily="2" charset="-122"/>
              </a:rPr>
              <a:t>Assignment</a:t>
            </a:r>
            <a:endParaRPr lang="en-US" altLang="en-US" dirty="0"/>
          </a:p>
          <a:p>
            <a:endParaRPr lang="en-US" altLang="en-US" dirty="0"/>
          </a:p>
        </p:txBody>
      </p:sp>
      <p:pic>
        <p:nvPicPr>
          <p:cNvPr id="4" name="Picture 3">
            <a:extLst>
              <a:ext uri="{FF2B5EF4-FFF2-40B4-BE49-F238E27FC236}">
                <a16:creationId xmlns:a16="http://schemas.microsoft.com/office/drawing/2014/main" id="{3659C65D-F62C-AE88-5B88-3735A05B3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5685873-9AE7-48CA-997D-70E24A8AB929}"/>
              </a:ext>
            </a:extLst>
          </p:cNvPr>
          <p:cNvSpPr>
            <a:spLocks noGrp="1" noChangeArrowheads="1"/>
          </p:cNvSpPr>
          <p:nvPr>
            <p:ph type="title"/>
          </p:nvPr>
        </p:nvSpPr>
        <p:spPr/>
        <p:txBody>
          <a:bodyPr/>
          <a:lstStyle/>
          <a:p>
            <a:r>
              <a:rPr lang="en-US" altLang="en-US"/>
              <a:t>Sharing Resources</a:t>
            </a:r>
          </a:p>
        </p:txBody>
      </p:sp>
      <p:sp>
        <p:nvSpPr>
          <p:cNvPr id="27651" name="Rectangle 3">
            <a:extLst>
              <a:ext uri="{FF2B5EF4-FFF2-40B4-BE49-F238E27FC236}">
                <a16:creationId xmlns:a16="http://schemas.microsoft.com/office/drawing/2014/main" id="{D3C11BE3-354A-4AB2-9358-F12741BA20F6}"/>
              </a:ext>
            </a:extLst>
          </p:cNvPr>
          <p:cNvSpPr>
            <a:spLocks noGrp="1" noChangeArrowheads="1"/>
          </p:cNvSpPr>
          <p:nvPr>
            <p:ph idx="1"/>
          </p:nvPr>
        </p:nvSpPr>
        <p:spPr/>
        <p:txBody>
          <a:bodyPr>
            <a:normAutofit/>
          </a:bodyPr>
          <a:lstStyle/>
          <a:p>
            <a:r>
              <a:rPr lang="en-US" altLang="en-US" sz="2400"/>
              <a:t>Improperly accessing resources</a:t>
            </a:r>
          </a:p>
          <a:p>
            <a:r>
              <a:rPr lang="en-US" altLang="en-US" sz="2400"/>
              <a:t>Colliding over resources</a:t>
            </a:r>
          </a:p>
          <a:p>
            <a:r>
              <a:rPr lang="en-US" altLang="en-US" sz="2400"/>
              <a:t>Resolving shared resource conflict</a:t>
            </a:r>
          </a:p>
          <a:p>
            <a:pPr lvl="1"/>
            <a:r>
              <a:rPr lang="en-US" altLang="en-US" sz="2000"/>
              <a:t>Semaphore</a:t>
            </a:r>
          </a:p>
          <a:p>
            <a:pPr lvl="1"/>
            <a:r>
              <a:rPr lang="en-US" altLang="en-US" sz="2000"/>
              <a:t>Mutex (Mutual Exclusion)</a:t>
            </a:r>
          </a:p>
          <a:p>
            <a:pPr lvl="1"/>
            <a:r>
              <a:rPr lang="en-US" altLang="en-US" sz="2000"/>
              <a:t>Synchronization</a:t>
            </a:r>
          </a:p>
          <a:p>
            <a:pPr lvl="1"/>
            <a:r>
              <a:rPr lang="en-US" altLang="en-US" sz="2000"/>
              <a:t>Atomic Operations</a:t>
            </a:r>
          </a:p>
          <a:p>
            <a:pPr lvl="1"/>
            <a:r>
              <a:rPr lang="en-US" altLang="en-US" sz="2000"/>
              <a:t>Volatile Variable</a:t>
            </a:r>
          </a:p>
          <a:p>
            <a:r>
              <a:rPr lang="en-US" altLang="en-US" sz="2400"/>
              <a:t>Critical sections</a:t>
            </a:r>
          </a:p>
        </p:txBody>
      </p:sp>
      <p:pic>
        <p:nvPicPr>
          <p:cNvPr id="4" name="Picture 3">
            <a:extLst>
              <a:ext uri="{FF2B5EF4-FFF2-40B4-BE49-F238E27FC236}">
                <a16:creationId xmlns:a16="http://schemas.microsoft.com/office/drawing/2014/main" id="{3CD55677-DE36-D604-2F29-5B5E16736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17708E3-F560-4297-B62E-03E0162EBA5D}"/>
              </a:ext>
            </a:extLst>
          </p:cNvPr>
          <p:cNvSpPr>
            <a:spLocks noGrp="1" noChangeArrowheads="1"/>
          </p:cNvSpPr>
          <p:nvPr>
            <p:ph type="title"/>
          </p:nvPr>
        </p:nvSpPr>
        <p:spPr/>
        <p:txBody>
          <a:bodyPr/>
          <a:lstStyle/>
          <a:p>
            <a:r>
              <a:rPr lang="en-US" altLang="en-US"/>
              <a:t>Improperly accessing resources</a:t>
            </a:r>
          </a:p>
        </p:txBody>
      </p:sp>
      <p:sp>
        <p:nvSpPr>
          <p:cNvPr id="28675" name="Rectangle 3">
            <a:extLst>
              <a:ext uri="{FF2B5EF4-FFF2-40B4-BE49-F238E27FC236}">
                <a16:creationId xmlns:a16="http://schemas.microsoft.com/office/drawing/2014/main" id="{1BF7BEEA-3B2E-4171-8EE8-CFB3A8506AB9}"/>
              </a:ext>
            </a:extLst>
          </p:cNvPr>
          <p:cNvSpPr>
            <a:spLocks noGrp="1" noChangeArrowheads="1"/>
          </p:cNvSpPr>
          <p:nvPr>
            <p:ph idx="1"/>
          </p:nvPr>
        </p:nvSpPr>
        <p:spPr/>
        <p:txBody>
          <a:bodyPr>
            <a:normAutofit/>
          </a:bodyPr>
          <a:lstStyle/>
          <a:p>
            <a:r>
              <a:rPr lang="en-US" altLang="en-US" sz="2400"/>
              <a:t>Consider the example where one task generates only even numbers.</a:t>
            </a:r>
          </a:p>
          <a:p>
            <a:r>
              <a:rPr lang="en-US" altLang="en-US" sz="2400"/>
              <a:t>Scenario 1: Single Threaded Program</a:t>
            </a:r>
          </a:p>
          <a:p>
            <a:r>
              <a:rPr lang="en-US" altLang="en-US" sz="2400"/>
              <a:t>Scenario 2: Multi Threaded Program</a:t>
            </a:r>
          </a:p>
          <a:p>
            <a:endParaRPr lang="en-US" altLang="en-US" sz="2400"/>
          </a:p>
          <a:p>
            <a:r>
              <a:rPr lang="en-US" altLang="en-US" sz="2400"/>
              <a:t>Problem is not that the object goes through a state that violates invariance, but that methods can be called by threads while the object is in that intermediate unstable state.</a:t>
            </a:r>
          </a:p>
        </p:txBody>
      </p:sp>
      <p:pic>
        <p:nvPicPr>
          <p:cNvPr id="4" name="Picture 3">
            <a:extLst>
              <a:ext uri="{FF2B5EF4-FFF2-40B4-BE49-F238E27FC236}">
                <a16:creationId xmlns:a16="http://schemas.microsoft.com/office/drawing/2014/main" id="{1A361679-1A7F-A592-80B8-D2C93A99B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ADF1B07-5D1D-4AAF-90D2-DD660DE6F237}"/>
              </a:ext>
            </a:extLst>
          </p:cNvPr>
          <p:cNvSpPr>
            <a:spLocks noGrp="1" noChangeArrowheads="1"/>
          </p:cNvSpPr>
          <p:nvPr>
            <p:ph type="title"/>
          </p:nvPr>
        </p:nvSpPr>
        <p:spPr/>
        <p:txBody>
          <a:bodyPr/>
          <a:lstStyle/>
          <a:p>
            <a:pPr algn="just"/>
            <a:r>
              <a:rPr lang="en-US" altLang="en-US"/>
              <a:t>Colliding over resources</a:t>
            </a:r>
          </a:p>
        </p:txBody>
      </p:sp>
      <p:sp>
        <p:nvSpPr>
          <p:cNvPr id="29699" name="Rectangle 3">
            <a:extLst>
              <a:ext uri="{FF2B5EF4-FFF2-40B4-BE49-F238E27FC236}">
                <a16:creationId xmlns:a16="http://schemas.microsoft.com/office/drawing/2014/main" id="{B494F529-F0B6-4450-B475-62655DA2744B}"/>
              </a:ext>
            </a:extLst>
          </p:cNvPr>
          <p:cNvSpPr>
            <a:spLocks noGrp="1" noChangeArrowheads="1"/>
          </p:cNvSpPr>
          <p:nvPr>
            <p:ph idx="1"/>
          </p:nvPr>
        </p:nvSpPr>
        <p:spPr/>
        <p:txBody>
          <a:bodyPr/>
          <a:lstStyle/>
          <a:p>
            <a:pPr algn="just"/>
            <a:r>
              <a:rPr lang="en-GB" altLang="en-US" sz="2400" dirty="0"/>
              <a:t>If one thread tries to read the data and other thread tries to update the same data, it leads to inconsistent state.</a:t>
            </a:r>
          </a:p>
          <a:p>
            <a:pPr algn="just"/>
            <a:r>
              <a:rPr lang="en-GB" altLang="en-US" sz="2400" dirty="0"/>
              <a:t>A </a:t>
            </a:r>
            <a:r>
              <a:rPr lang="en-GB" altLang="en-US" sz="2400" dirty="0">
                <a:solidFill>
                  <a:schemeClr val="tx2"/>
                </a:solidFill>
              </a:rPr>
              <a:t>race condition</a:t>
            </a:r>
            <a:r>
              <a:rPr lang="en-GB" altLang="en-US" sz="2400" dirty="0"/>
              <a:t> occurs when the order of execution of two or more threads may affect some variable or outcome in the program.</a:t>
            </a:r>
          </a:p>
          <a:p>
            <a:pPr algn="just"/>
            <a:r>
              <a:rPr lang="en-GB" altLang="en-US" sz="2400" dirty="0"/>
              <a:t>Race conditions can be considered harmless provided end result is correct. Otherwise needs to be handled.</a:t>
            </a:r>
            <a:endParaRPr lang="en-US" altLang="en-US" sz="2400" dirty="0"/>
          </a:p>
        </p:txBody>
      </p:sp>
      <p:pic>
        <p:nvPicPr>
          <p:cNvPr id="4" name="Picture 3">
            <a:extLst>
              <a:ext uri="{FF2B5EF4-FFF2-40B4-BE49-F238E27FC236}">
                <a16:creationId xmlns:a16="http://schemas.microsoft.com/office/drawing/2014/main" id="{9577EF9F-3520-4190-DD74-F6D89F220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971" y="720116"/>
            <a:ext cx="8911687" cy="1280890"/>
          </a:xfrm>
        </p:spPr>
        <p:txBody>
          <a:bodyPr/>
          <a:lstStyle/>
          <a:p>
            <a:r>
              <a:rPr lang="en-US" dirty="0"/>
              <a:t>Features of Java	</a:t>
            </a:r>
          </a:p>
        </p:txBody>
      </p:sp>
      <p:sp>
        <p:nvSpPr>
          <p:cNvPr id="3" name="Content Placeholder 2"/>
          <p:cNvSpPr>
            <a:spLocks noGrp="1"/>
          </p:cNvSpPr>
          <p:nvPr>
            <p:ph idx="1"/>
          </p:nvPr>
        </p:nvSpPr>
        <p:spPr>
          <a:xfrm>
            <a:off x="1484971" y="2377523"/>
            <a:ext cx="3108352" cy="3126806"/>
          </a:xfrm>
        </p:spPr>
        <p:txBody>
          <a:bodyPr>
            <a:normAutofit/>
          </a:bodyPr>
          <a:lstStyle/>
          <a:p>
            <a:r>
              <a:rPr lang="en-US" dirty="0"/>
              <a:t>Simple</a:t>
            </a:r>
          </a:p>
          <a:p>
            <a:r>
              <a:rPr lang="en-US" dirty="0"/>
              <a:t>Object- Oriented</a:t>
            </a:r>
          </a:p>
          <a:p>
            <a:r>
              <a:rPr lang="en-US" dirty="0"/>
              <a:t>Secured</a:t>
            </a:r>
          </a:p>
          <a:p>
            <a:r>
              <a:rPr lang="en-US" dirty="0"/>
              <a:t>Platform Independent</a:t>
            </a:r>
          </a:p>
          <a:p>
            <a:r>
              <a:rPr lang="en-US" dirty="0"/>
              <a:t>Robust</a:t>
            </a:r>
          </a:p>
          <a:p>
            <a:r>
              <a:rPr lang="en-US" dirty="0"/>
              <a:t>Portable</a:t>
            </a:r>
          </a:p>
          <a:p>
            <a:pPr marL="457200" lvl="1" indent="0">
              <a:buNone/>
            </a:pPr>
            <a:endParaRPr lang="en-US" dirty="0"/>
          </a:p>
        </p:txBody>
      </p:sp>
      <p:sp>
        <p:nvSpPr>
          <p:cNvPr id="4" name="Content Placeholder 2">
            <a:extLst>
              <a:ext uri="{FF2B5EF4-FFF2-40B4-BE49-F238E27FC236}">
                <a16:creationId xmlns:a16="http://schemas.microsoft.com/office/drawing/2014/main" id="{7AC5B4EC-FFB8-9B5F-872F-BEA83B740574}"/>
              </a:ext>
            </a:extLst>
          </p:cNvPr>
          <p:cNvSpPr txBox="1">
            <a:spLocks/>
          </p:cNvSpPr>
          <p:nvPr/>
        </p:nvSpPr>
        <p:spPr>
          <a:xfrm>
            <a:off x="6541065" y="2377523"/>
            <a:ext cx="3108352" cy="29385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dirty="0"/>
              <a:t>Architecture Neutral</a:t>
            </a:r>
          </a:p>
          <a:p>
            <a:r>
              <a:rPr lang="en-US" dirty="0"/>
              <a:t>Dynamic</a:t>
            </a:r>
          </a:p>
          <a:p>
            <a:r>
              <a:rPr lang="en-US" dirty="0"/>
              <a:t>Interpreted </a:t>
            </a:r>
          </a:p>
          <a:p>
            <a:r>
              <a:rPr lang="en-US" dirty="0"/>
              <a:t>High Performance</a:t>
            </a:r>
          </a:p>
          <a:p>
            <a:r>
              <a:rPr lang="en-US" dirty="0"/>
              <a:t>Multi Threaded</a:t>
            </a:r>
          </a:p>
          <a:p>
            <a:r>
              <a:rPr lang="en-US" dirty="0"/>
              <a:t>Distributed </a:t>
            </a:r>
          </a:p>
        </p:txBody>
      </p:sp>
      <p:pic>
        <p:nvPicPr>
          <p:cNvPr id="5" name="Picture 4">
            <a:extLst>
              <a:ext uri="{FF2B5EF4-FFF2-40B4-BE49-F238E27FC236}">
                <a16:creationId xmlns:a16="http://schemas.microsoft.com/office/drawing/2014/main" id="{3DE91747-6FFB-AAF7-292A-D07CE991C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6221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9193219-56BE-4122-8165-F03624D91592}"/>
              </a:ext>
            </a:extLst>
          </p:cNvPr>
          <p:cNvSpPr>
            <a:spLocks noGrp="1" noChangeArrowheads="1"/>
          </p:cNvSpPr>
          <p:nvPr>
            <p:ph type="title"/>
          </p:nvPr>
        </p:nvSpPr>
        <p:spPr/>
        <p:txBody>
          <a:bodyPr/>
          <a:lstStyle/>
          <a:p>
            <a:r>
              <a:rPr lang="en-US" altLang="en-US"/>
              <a:t>Resolving shared resource conflict</a:t>
            </a:r>
          </a:p>
        </p:txBody>
      </p:sp>
      <p:sp>
        <p:nvSpPr>
          <p:cNvPr id="32771" name="Rectangle 3">
            <a:extLst>
              <a:ext uri="{FF2B5EF4-FFF2-40B4-BE49-F238E27FC236}">
                <a16:creationId xmlns:a16="http://schemas.microsoft.com/office/drawing/2014/main" id="{A6B11C78-0193-45A1-AD29-42D7CD9A2348}"/>
              </a:ext>
            </a:extLst>
          </p:cNvPr>
          <p:cNvSpPr>
            <a:spLocks noGrp="1" noChangeArrowheads="1"/>
          </p:cNvSpPr>
          <p:nvPr>
            <p:ph idx="1"/>
          </p:nvPr>
        </p:nvSpPr>
        <p:spPr/>
        <p:txBody>
          <a:bodyPr/>
          <a:lstStyle/>
          <a:p>
            <a:r>
              <a:rPr lang="en-US" altLang="en-US" sz="2400">
                <a:solidFill>
                  <a:schemeClr val="tx2"/>
                </a:solidFill>
              </a:rPr>
              <a:t>Solution: </a:t>
            </a:r>
            <a:r>
              <a:rPr lang="en-US" altLang="en-US" sz="2400"/>
              <a:t>Serialize access to shared resources</a:t>
            </a:r>
            <a:endParaRPr lang="en-US" altLang="en-US" sz="2400">
              <a:solidFill>
                <a:schemeClr val="tx2"/>
              </a:solidFill>
            </a:endParaRPr>
          </a:p>
          <a:p>
            <a:r>
              <a:rPr lang="en-US" altLang="en-US" sz="2400">
                <a:solidFill>
                  <a:schemeClr val="tx2"/>
                </a:solidFill>
              </a:rPr>
              <a:t>Semaphore:</a:t>
            </a:r>
            <a:r>
              <a:rPr lang="en-US" altLang="en-US" sz="2400"/>
              <a:t> Semaphore is an object containing a value and two operations and used for communication between threads.</a:t>
            </a:r>
          </a:p>
          <a:p>
            <a:r>
              <a:rPr lang="en-US" altLang="en-US" sz="2400"/>
              <a:t>Java has built-in support to prevent collisions over resources in the form of the </a:t>
            </a:r>
            <a:r>
              <a:rPr lang="en-US" altLang="en-US" sz="2400" b="1"/>
              <a:t>synchronized </a:t>
            </a:r>
            <a:r>
              <a:rPr lang="en-US" altLang="en-US" sz="2400"/>
              <a:t>keyword.</a:t>
            </a:r>
          </a:p>
          <a:p>
            <a:r>
              <a:rPr lang="en-US" altLang="en-US" sz="2400"/>
              <a:t>It works much like the Semaphore.</a:t>
            </a:r>
          </a:p>
          <a:p>
            <a:endParaRPr lang="en-US" altLang="en-US" sz="2400"/>
          </a:p>
          <a:p>
            <a:endParaRPr lang="en-US" altLang="en-US" sz="2400"/>
          </a:p>
        </p:txBody>
      </p:sp>
      <p:pic>
        <p:nvPicPr>
          <p:cNvPr id="4" name="Picture 3">
            <a:extLst>
              <a:ext uri="{FF2B5EF4-FFF2-40B4-BE49-F238E27FC236}">
                <a16:creationId xmlns:a16="http://schemas.microsoft.com/office/drawing/2014/main" id="{C84053A3-4584-D733-3C23-3B7B0C91A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CFF2F80-5DB3-4937-8D4A-8C7F91BCCD2E}"/>
              </a:ext>
            </a:extLst>
          </p:cNvPr>
          <p:cNvSpPr>
            <a:spLocks noGrp="1" noChangeArrowheads="1"/>
          </p:cNvSpPr>
          <p:nvPr>
            <p:ph type="title"/>
          </p:nvPr>
        </p:nvSpPr>
        <p:spPr/>
        <p:txBody>
          <a:bodyPr/>
          <a:lstStyle/>
          <a:p>
            <a:r>
              <a:rPr lang="en-US" altLang="en-US"/>
              <a:t>Resolving shared resource conflict…</a:t>
            </a:r>
          </a:p>
        </p:txBody>
      </p:sp>
      <p:sp>
        <p:nvSpPr>
          <p:cNvPr id="30723" name="Rectangle 3">
            <a:extLst>
              <a:ext uri="{FF2B5EF4-FFF2-40B4-BE49-F238E27FC236}">
                <a16:creationId xmlns:a16="http://schemas.microsoft.com/office/drawing/2014/main" id="{B9BE30B3-C72D-4937-8BC6-3659239EF973}"/>
              </a:ext>
            </a:extLst>
          </p:cNvPr>
          <p:cNvSpPr>
            <a:spLocks noGrp="1" noChangeArrowheads="1"/>
          </p:cNvSpPr>
          <p:nvPr>
            <p:ph idx="1"/>
          </p:nvPr>
        </p:nvSpPr>
        <p:spPr/>
        <p:txBody>
          <a:bodyPr>
            <a:normAutofit fontScale="92500" lnSpcReduction="20000"/>
          </a:bodyPr>
          <a:lstStyle/>
          <a:p>
            <a:pPr>
              <a:lnSpc>
                <a:spcPct val="80000"/>
              </a:lnSpc>
            </a:pPr>
            <a:r>
              <a:rPr lang="en-US" altLang="en-US">
                <a:solidFill>
                  <a:schemeClr val="tx2"/>
                </a:solidFill>
              </a:rPr>
              <a:t>Mutex: </a:t>
            </a:r>
            <a:r>
              <a:rPr lang="en-US" altLang="en-US"/>
              <a:t>A mechanism in which a piece of code is running at a time by means of a lock</a:t>
            </a:r>
            <a:r>
              <a:rPr lang="en-US" altLang="en-US">
                <a:solidFill>
                  <a:schemeClr val="tx2"/>
                </a:solidFill>
              </a:rPr>
              <a:t> (</a:t>
            </a:r>
            <a:r>
              <a:rPr lang="en-US" altLang="en-US"/>
              <a:t>also called</a:t>
            </a:r>
            <a:r>
              <a:rPr lang="en-US" altLang="en-US">
                <a:solidFill>
                  <a:schemeClr val="tx2"/>
                </a:solidFill>
              </a:rPr>
              <a:t> Monitor </a:t>
            </a:r>
            <a:r>
              <a:rPr lang="en-US" altLang="en-US"/>
              <a:t>or</a:t>
            </a:r>
            <a:r>
              <a:rPr lang="en-US" altLang="en-US">
                <a:solidFill>
                  <a:schemeClr val="tx2"/>
                </a:solidFill>
              </a:rPr>
              <a:t> Lock)</a:t>
            </a:r>
            <a:r>
              <a:rPr lang="en-US" altLang="en-US"/>
              <a:t>. </a:t>
            </a:r>
          </a:p>
          <a:p>
            <a:pPr>
              <a:lnSpc>
                <a:spcPct val="80000"/>
              </a:lnSpc>
              <a:buFont typeface="Wingdings" panose="05000000000000000000" pitchFamily="2" charset="2"/>
              <a:buNone/>
            </a:pPr>
            <a:r>
              <a:rPr lang="en-US" altLang="en-US"/>
              <a:t>     Locks in Java are reentrant. Reentrancy means that locks are acquired on a per-thread basis rather than per-invocation basis. </a:t>
            </a:r>
          </a:p>
          <a:p>
            <a:pPr>
              <a:lnSpc>
                <a:spcPct val="80000"/>
              </a:lnSpc>
            </a:pPr>
            <a:endParaRPr lang="en-US" altLang="en-US"/>
          </a:p>
          <a:p>
            <a:pPr>
              <a:lnSpc>
                <a:spcPct val="80000"/>
              </a:lnSpc>
            </a:pPr>
            <a:r>
              <a:rPr lang="en-US" altLang="en-US">
                <a:solidFill>
                  <a:schemeClr val="tx2"/>
                </a:solidFill>
              </a:rPr>
              <a:t>Synchronization: </a:t>
            </a:r>
            <a:r>
              <a:rPr lang="en-US" altLang="en-US"/>
              <a:t>When one object pass a message to another object then both objects are in synchronized state. Synchronization needs if multiple objects passes the message to specific object.</a:t>
            </a:r>
          </a:p>
          <a:p>
            <a:pPr>
              <a:lnSpc>
                <a:spcPct val="80000"/>
              </a:lnSpc>
            </a:pPr>
            <a:endParaRPr lang="en-US" altLang="en-US"/>
          </a:p>
          <a:p>
            <a:pPr>
              <a:lnSpc>
                <a:spcPct val="80000"/>
              </a:lnSpc>
            </a:pPr>
            <a:r>
              <a:rPr lang="en-US" altLang="en-US">
                <a:solidFill>
                  <a:schemeClr val="tx2"/>
                </a:solidFill>
              </a:rPr>
              <a:t>Atomic Operation: </a:t>
            </a:r>
            <a:r>
              <a:rPr lang="en-US" altLang="en-US"/>
              <a:t>An </a:t>
            </a:r>
            <a:r>
              <a:rPr lang="en-US" altLang="en-US" i="1"/>
              <a:t>atomic operation </a:t>
            </a:r>
            <a:r>
              <a:rPr lang="en-US" altLang="en-US"/>
              <a:t>is one that cannot be interrupted by the thread scheduler.</a:t>
            </a:r>
          </a:p>
          <a:p>
            <a:pPr>
              <a:lnSpc>
                <a:spcPct val="80000"/>
              </a:lnSpc>
            </a:pPr>
            <a:endParaRPr lang="en-US" altLang="en-US"/>
          </a:p>
          <a:p>
            <a:pPr>
              <a:lnSpc>
                <a:spcPct val="80000"/>
              </a:lnSpc>
            </a:pPr>
            <a:r>
              <a:rPr lang="en-US" altLang="en-US">
                <a:solidFill>
                  <a:schemeClr val="tx2"/>
                </a:solidFill>
              </a:rPr>
              <a:t>Volatile Variable: </a:t>
            </a:r>
            <a:r>
              <a:rPr lang="en-US" altLang="en-US"/>
              <a:t>Every time the variable is used it must be read from main memory. Similarly, every time the variable is written, the value must be stored in main memory.</a:t>
            </a:r>
          </a:p>
        </p:txBody>
      </p:sp>
      <p:pic>
        <p:nvPicPr>
          <p:cNvPr id="4" name="Picture 3">
            <a:extLst>
              <a:ext uri="{FF2B5EF4-FFF2-40B4-BE49-F238E27FC236}">
                <a16:creationId xmlns:a16="http://schemas.microsoft.com/office/drawing/2014/main" id="{E3BD8EBA-C9B1-7CF0-26E0-89497922B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CE828C4-91FC-47B1-A72D-90346BE052AD}"/>
              </a:ext>
            </a:extLst>
          </p:cNvPr>
          <p:cNvSpPr>
            <a:spLocks noGrp="1" noChangeArrowheads="1"/>
          </p:cNvSpPr>
          <p:nvPr>
            <p:ph type="title"/>
          </p:nvPr>
        </p:nvSpPr>
        <p:spPr/>
        <p:txBody>
          <a:bodyPr/>
          <a:lstStyle/>
          <a:p>
            <a:r>
              <a:rPr lang="en-US" altLang="en-US"/>
              <a:t>Synchronization (Cont…)</a:t>
            </a:r>
          </a:p>
        </p:txBody>
      </p:sp>
      <p:sp>
        <p:nvSpPr>
          <p:cNvPr id="35843" name="Rectangle 3">
            <a:extLst>
              <a:ext uri="{FF2B5EF4-FFF2-40B4-BE49-F238E27FC236}">
                <a16:creationId xmlns:a16="http://schemas.microsoft.com/office/drawing/2014/main" id="{89E1CBB5-C30F-4FBD-92DD-20405F7E9992}"/>
              </a:ext>
            </a:extLst>
          </p:cNvPr>
          <p:cNvSpPr>
            <a:spLocks noGrp="1" noChangeArrowheads="1"/>
          </p:cNvSpPr>
          <p:nvPr>
            <p:ph idx="1"/>
          </p:nvPr>
        </p:nvSpPr>
        <p:spPr/>
        <p:txBody>
          <a:bodyPr>
            <a:normAutofit fontScale="85000" lnSpcReduction="20000"/>
          </a:bodyPr>
          <a:lstStyle/>
          <a:p>
            <a:pPr>
              <a:lnSpc>
                <a:spcPct val="80000"/>
              </a:lnSpc>
            </a:pPr>
            <a:r>
              <a:rPr lang="en-US" altLang="en-US" dirty="0"/>
              <a:t>Only methods (or blocks) can be synchronized, Classes and variable cannot be synchronized.</a:t>
            </a:r>
            <a:br>
              <a:rPr lang="en-US" altLang="en-US" dirty="0"/>
            </a:br>
            <a:r>
              <a:rPr lang="en-US" altLang="en-US" dirty="0"/>
              <a:t>             </a:t>
            </a:r>
          </a:p>
          <a:p>
            <a:pPr>
              <a:lnSpc>
                <a:spcPct val="80000"/>
              </a:lnSpc>
            </a:pPr>
            <a:r>
              <a:rPr lang="en-US" altLang="en-US" dirty="0"/>
              <a:t>If two threads wants to execute a synchronized method in a class, and both threads are using the same instance of the class to invoke the method then only one thread can execute the method at a time.</a:t>
            </a:r>
          </a:p>
          <a:p>
            <a:pPr>
              <a:lnSpc>
                <a:spcPct val="80000"/>
              </a:lnSpc>
            </a:pPr>
            <a:endParaRPr lang="en-US" altLang="en-US" dirty="0"/>
          </a:p>
          <a:p>
            <a:pPr>
              <a:lnSpc>
                <a:spcPct val="80000"/>
              </a:lnSpc>
            </a:pPr>
            <a:r>
              <a:rPr lang="en-US" altLang="en-US" dirty="0"/>
              <a:t>If you need to synchronize one method in a class, synchronize all of them, but this is not necessary.</a:t>
            </a:r>
          </a:p>
          <a:p>
            <a:pPr>
              <a:lnSpc>
                <a:spcPct val="80000"/>
              </a:lnSpc>
            </a:pPr>
            <a:endParaRPr lang="en-US" altLang="en-US" dirty="0"/>
          </a:p>
          <a:p>
            <a:pPr>
              <a:lnSpc>
                <a:spcPct val="80000"/>
              </a:lnSpc>
            </a:pPr>
            <a:r>
              <a:rPr lang="en-US" altLang="en-US" dirty="0"/>
              <a:t>You can synchronize a block of code rather than a method.</a:t>
            </a:r>
            <a:br>
              <a:rPr lang="en-US" altLang="en-US" dirty="0"/>
            </a:br>
            <a:r>
              <a:rPr lang="en-US" altLang="en-US" dirty="0"/>
              <a:t>      </a:t>
            </a:r>
          </a:p>
          <a:p>
            <a:pPr>
              <a:lnSpc>
                <a:spcPct val="80000"/>
              </a:lnSpc>
            </a:pPr>
            <a:r>
              <a:rPr lang="en-US" altLang="en-US" dirty="0"/>
              <a:t>Constructors cannot be synchronized. Code inside the constructors can be synchronized. </a:t>
            </a:r>
          </a:p>
          <a:p>
            <a:pPr>
              <a:lnSpc>
                <a:spcPct val="80000"/>
              </a:lnSpc>
            </a:pPr>
            <a:endParaRPr lang="en-US" altLang="en-US" dirty="0"/>
          </a:p>
          <a:p>
            <a:pPr>
              <a:lnSpc>
                <a:spcPct val="80000"/>
              </a:lnSpc>
            </a:pPr>
            <a:r>
              <a:rPr lang="en-US" altLang="en-US" dirty="0"/>
              <a:t>Rule zero of concurrent programming: never make any assumptions.</a:t>
            </a:r>
          </a:p>
        </p:txBody>
      </p:sp>
      <p:pic>
        <p:nvPicPr>
          <p:cNvPr id="4" name="Picture 3">
            <a:extLst>
              <a:ext uri="{FF2B5EF4-FFF2-40B4-BE49-F238E27FC236}">
                <a16:creationId xmlns:a16="http://schemas.microsoft.com/office/drawing/2014/main" id="{E56E0A5C-73E2-DE36-84EB-BFF8BC1D6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D396520-672D-48CE-B507-4AE3922930BB}"/>
              </a:ext>
            </a:extLst>
          </p:cNvPr>
          <p:cNvSpPr>
            <a:spLocks noGrp="1" noChangeArrowheads="1"/>
          </p:cNvSpPr>
          <p:nvPr>
            <p:ph type="title"/>
          </p:nvPr>
        </p:nvSpPr>
        <p:spPr/>
        <p:txBody>
          <a:bodyPr/>
          <a:lstStyle/>
          <a:p>
            <a:r>
              <a:rPr lang="en-US" altLang="en-US"/>
              <a:t>Critical Sections</a:t>
            </a:r>
          </a:p>
        </p:txBody>
      </p:sp>
      <p:sp>
        <p:nvSpPr>
          <p:cNvPr id="31747" name="Rectangle 3">
            <a:extLst>
              <a:ext uri="{FF2B5EF4-FFF2-40B4-BE49-F238E27FC236}">
                <a16:creationId xmlns:a16="http://schemas.microsoft.com/office/drawing/2014/main" id="{B67CAD88-690A-4B02-954B-615F636D4022}"/>
              </a:ext>
            </a:extLst>
          </p:cNvPr>
          <p:cNvSpPr>
            <a:spLocks noGrp="1" noChangeArrowheads="1"/>
          </p:cNvSpPr>
          <p:nvPr>
            <p:ph idx="1"/>
          </p:nvPr>
        </p:nvSpPr>
        <p:spPr>
          <a:xfrm>
            <a:off x="1024128" y="2157984"/>
            <a:ext cx="7772400" cy="4114800"/>
          </a:xfrm>
        </p:spPr>
        <p:txBody>
          <a:bodyPr/>
          <a:lstStyle/>
          <a:p>
            <a:pPr>
              <a:lnSpc>
                <a:spcPct val="90000"/>
              </a:lnSpc>
            </a:pPr>
            <a:r>
              <a:rPr lang="en-US" altLang="en-US" sz="2000" dirty="0"/>
              <a:t>Piece of code that must be executed by one thread at a time</a:t>
            </a:r>
          </a:p>
          <a:p>
            <a:pPr>
              <a:lnSpc>
                <a:spcPct val="90000"/>
              </a:lnSpc>
            </a:pPr>
            <a:endParaRPr lang="en-US" altLang="en-US" sz="2000" dirty="0"/>
          </a:p>
          <a:p>
            <a:pPr>
              <a:lnSpc>
                <a:spcPct val="90000"/>
              </a:lnSpc>
            </a:pPr>
            <a:r>
              <a:rPr lang="en-US" altLang="en-US" sz="2000" dirty="0"/>
              <a:t>Must have solution that guarantees:</a:t>
            </a:r>
          </a:p>
          <a:p>
            <a:pPr lvl="1">
              <a:lnSpc>
                <a:spcPct val="90000"/>
              </a:lnSpc>
            </a:pPr>
            <a:r>
              <a:rPr lang="en-US" altLang="en-US" sz="2000" dirty="0"/>
              <a:t>Mutual exclusion (correctness)</a:t>
            </a:r>
          </a:p>
          <a:p>
            <a:pPr lvl="1">
              <a:lnSpc>
                <a:spcPct val="90000"/>
              </a:lnSpc>
            </a:pPr>
            <a:r>
              <a:rPr lang="en-US" altLang="en-US" sz="2000" dirty="0"/>
              <a:t>Absence of deadlock/unnecessary delay (no hang up)</a:t>
            </a:r>
          </a:p>
          <a:p>
            <a:pPr lvl="1">
              <a:lnSpc>
                <a:spcPct val="90000"/>
              </a:lnSpc>
            </a:pPr>
            <a:r>
              <a:rPr lang="en-US" altLang="en-US" sz="2000" dirty="0"/>
              <a:t>Randomly entry (fairness)</a:t>
            </a:r>
          </a:p>
          <a:p>
            <a:pPr>
              <a:lnSpc>
                <a:spcPct val="90000"/>
              </a:lnSpc>
            </a:pPr>
            <a:r>
              <a:rPr lang="en-US" altLang="en-US" sz="2000" dirty="0"/>
              <a:t>This is also called a </a:t>
            </a:r>
            <a:r>
              <a:rPr lang="en-US" altLang="en-US" sz="2000" i="1" dirty="0"/>
              <a:t>synchronized block</a:t>
            </a:r>
            <a:r>
              <a:rPr lang="en-US" altLang="en-US" sz="2000" dirty="0"/>
              <a:t>.</a:t>
            </a:r>
          </a:p>
        </p:txBody>
      </p:sp>
      <p:pic>
        <p:nvPicPr>
          <p:cNvPr id="4" name="Picture 3">
            <a:extLst>
              <a:ext uri="{FF2B5EF4-FFF2-40B4-BE49-F238E27FC236}">
                <a16:creationId xmlns:a16="http://schemas.microsoft.com/office/drawing/2014/main" id="{3F9A6895-46D6-12F9-5D4E-0ADE22CDC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C701951-D208-45E3-9EBE-54887C184B3F}"/>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33795" name="Rectangle 3">
            <a:extLst>
              <a:ext uri="{FF2B5EF4-FFF2-40B4-BE49-F238E27FC236}">
                <a16:creationId xmlns:a16="http://schemas.microsoft.com/office/drawing/2014/main" id="{B402DAD9-BDC8-460C-8A20-9DB3CF7E14ED}"/>
              </a:ext>
            </a:extLst>
          </p:cNvPr>
          <p:cNvSpPr>
            <a:spLocks noGrp="1" noChangeArrowheads="1"/>
          </p:cNvSpPr>
          <p:nvPr>
            <p:ph idx="1"/>
          </p:nvPr>
        </p:nvSpPr>
        <p:spPr/>
        <p:txBody>
          <a:bodyPr>
            <a:normAutofit/>
          </a:bodyPr>
          <a:lstStyle/>
          <a:p>
            <a:pPr>
              <a:buClr>
                <a:schemeClr val="accent2"/>
              </a:buClr>
            </a:pPr>
            <a:r>
              <a:rPr lang="en-US" altLang="en-US" sz="2400" dirty="0">
                <a:solidFill>
                  <a:schemeClr val="accent2">
                    <a:lumMod val="50000"/>
                  </a:schemeClr>
                </a:solidFill>
                <a:ea typeface="SimSun" panose="02010600030101010101" pitchFamily="2" charset="-122"/>
              </a:rPr>
              <a:t>Introduction</a:t>
            </a:r>
          </a:p>
          <a:p>
            <a:pPr>
              <a:buClr>
                <a:schemeClr val="accent2"/>
              </a:buClr>
            </a:pPr>
            <a:r>
              <a:rPr lang="en-US" altLang="en-US" sz="2400" dirty="0">
                <a:solidFill>
                  <a:schemeClr val="accent2">
                    <a:lumMod val="50000"/>
                  </a:schemeClr>
                </a:solidFill>
                <a:ea typeface="SimSun" panose="02010600030101010101" pitchFamily="2" charset="-122"/>
              </a:rPr>
              <a:t>Exploring Threads</a:t>
            </a:r>
          </a:p>
          <a:p>
            <a:pPr>
              <a:buClr>
                <a:schemeClr val="accent2"/>
              </a:buClr>
            </a:pPr>
            <a:r>
              <a:rPr lang="en-US" altLang="en-US" sz="2400" dirty="0">
                <a:solidFill>
                  <a:schemeClr val="accent2">
                    <a:lumMod val="50000"/>
                  </a:schemeClr>
                </a:solidFill>
                <a:ea typeface="SimSun" panose="02010600030101010101" pitchFamily="2" charset="-122"/>
              </a:rPr>
              <a:t>Sharing Resources</a:t>
            </a:r>
          </a:p>
          <a:p>
            <a:pPr>
              <a:buClr>
                <a:schemeClr val="accent2"/>
              </a:buClr>
            </a:pPr>
            <a:r>
              <a:rPr lang="en-US" altLang="en-US" sz="2400" dirty="0">
                <a:solidFill>
                  <a:schemeClr val="hlink"/>
                </a:solidFill>
              </a:rPr>
              <a:t>Inter-Thread Communication</a:t>
            </a:r>
            <a:endParaRPr lang="en-US" altLang="en-US" sz="2400" dirty="0">
              <a:solidFill>
                <a:schemeClr val="hlink"/>
              </a:solidFill>
              <a:ea typeface="SimSun" panose="02010600030101010101" pitchFamily="2" charset="-122"/>
            </a:endParaRPr>
          </a:p>
          <a:p>
            <a:pPr>
              <a:buClr>
                <a:schemeClr val="accent2"/>
              </a:buClr>
            </a:pPr>
            <a:r>
              <a:rPr lang="en-GB" altLang="en-US" sz="2400" dirty="0">
                <a:ea typeface="SimSun" panose="02010600030101010101" pitchFamily="2" charset="-122"/>
              </a:rPr>
              <a:t>Deadlock</a:t>
            </a:r>
          </a:p>
          <a:p>
            <a:pPr>
              <a:buClr>
                <a:schemeClr val="accent2"/>
              </a:buClr>
            </a:pPr>
            <a:r>
              <a:rPr lang="en-AU" altLang="en-US" sz="2400" dirty="0">
                <a:ea typeface="SimSun" panose="02010600030101010101" pitchFamily="2" charset="-122"/>
              </a:rPr>
              <a:t>Advanced Issues</a:t>
            </a:r>
          </a:p>
          <a:p>
            <a:pPr>
              <a:buClr>
                <a:schemeClr val="accent2"/>
              </a:buClr>
            </a:pPr>
            <a:r>
              <a:rPr lang="en-GB" altLang="en-US" sz="2400" dirty="0">
                <a:ea typeface="SimSun" panose="02010600030101010101" pitchFamily="2" charset="-122"/>
              </a:rPr>
              <a:t>Assignment</a:t>
            </a:r>
            <a:endParaRPr lang="en-US" altLang="en-US" dirty="0"/>
          </a:p>
          <a:p>
            <a:pPr>
              <a:buFont typeface="Wingdings" panose="05000000000000000000" pitchFamily="2" charset="2"/>
              <a:buNone/>
            </a:pPr>
            <a:endParaRPr lang="en-US" altLang="en-US" dirty="0"/>
          </a:p>
        </p:txBody>
      </p:sp>
      <p:pic>
        <p:nvPicPr>
          <p:cNvPr id="4" name="Picture 3">
            <a:extLst>
              <a:ext uri="{FF2B5EF4-FFF2-40B4-BE49-F238E27FC236}">
                <a16:creationId xmlns:a16="http://schemas.microsoft.com/office/drawing/2014/main" id="{44A81F96-228E-4645-6F1B-D28355C33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A966946-3E04-43B9-BD59-CEA98B7C0497}"/>
              </a:ext>
            </a:extLst>
          </p:cNvPr>
          <p:cNvSpPr>
            <a:spLocks noGrp="1" noChangeArrowheads="1"/>
          </p:cNvSpPr>
          <p:nvPr>
            <p:ph type="title"/>
          </p:nvPr>
        </p:nvSpPr>
        <p:spPr/>
        <p:txBody>
          <a:bodyPr/>
          <a:lstStyle/>
          <a:p>
            <a:r>
              <a:rPr lang="en-US" altLang="en-US"/>
              <a:t>Inter-Thread Communication</a:t>
            </a:r>
            <a:endParaRPr lang="en-US" altLang="en-US">
              <a:ea typeface="SimSun" panose="02010600030101010101" pitchFamily="2" charset="-122"/>
            </a:endParaRPr>
          </a:p>
        </p:txBody>
      </p:sp>
      <p:sp>
        <p:nvSpPr>
          <p:cNvPr id="34819" name="Rectangle 3">
            <a:extLst>
              <a:ext uri="{FF2B5EF4-FFF2-40B4-BE49-F238E27FC236}">
                <a16:creationId xmlns:a16="http://schemas.microsoft.com/office/drawing/2014/main" id="{F87324D7-8F89-44CC-BDE8-C72A7ED263BA}"/>
              </a:ext>
            </a:extLst>
          </p:cNvPr>
          <p:cNvSpPr>
            <a:spLocks noGrp="1" noChangeArrowheads="1"/>
          </p:cNvSpPr>
          <p:nvPr>
            <p:ph idx="1"/>
          </p:nvPr>
        </p:nvSpPr>
        <p:spPr>
          <a:xfrm>
            <a:off x="1024128" y="2157984"/>
            <a:ext cx="7772400" cy="4114800"/>
          </a:xfrm>
        </p:spPr>
        <p:txBody>
          <a:bodyPr>
            <a:normAutofit lnSpcReduction="10000"/>
          </a:bodyPr>
          <a:lstStyle/>
          <a:p>
            <a:r>
              <a:rPr lang="en-US" altLang="en-US" sz="2000" dirty="0"/>
              <a:t>When multiple threads are running inside an application, most of them will need to communicate with each other in some form.</a:t>
            </a:r>
          </a:p>
          <a:p>
            <a:endParaRPr lang="en-US" altLang="en-US" sz="2000" dirty="0"/>
          </a:p>
          <a:p>
            <a:r>
              <a:rPr lang="en-US" altLang="en-US" sz="2000" dirty="0"/>
              <a:t>Threads can communicate each other using </a:t>
            </a:r>
            <a:r>
              <a:rPr lang="en-US" altLang="en-US" sz="2000" dirty="0">
                <a:solidFill>
                  <a:schemeClr val="tx2"/>
                </a:solidFill>
              </a:rPr>
              <a:t>wait() and</a:t>
            </a:r>
            <a:r>
              <a:rPr lang="en-US" altLang="en-US" sz="2000" dirty="0"/>
              <a:t> n</a:t>
            </a:r>
            <a:r>
              <a:rPr lang="en-US" altLang="en-US" sz="2000" dirty="0">
                <a:solidFill>
                  <a:schemeClr val="tx2"/>
                </a:solidFill>
              </a:rPr>
              <a:t>otify()</a:t>
            </a:r>
            <a:r>
              <a:rPr lang="en-US" altLang="en-US" sz="2000" dirty="0"/>
              <a:t>/</a:t>
            </a:r>
            <a:r>
              <a:rPr lang="en-US" altLang="en-US" sz="2000" dirty="0" err="1">
                <a:solidFill>
                  <a:schemeClr val="tx2"/>
                </a:solidFill>
              </a:rPr>
              <a:t>notifyAll</a:t>
            </a:r>
            <a:r>
              <a:rPr lang="en-US" altLang="en-US" sz="2000" dirty="0">
                <a:solidFill>
                  <a:schemeClr val="tx2"/>
                </a:solidFill>
              </a:rPr>
              <a:t>()</a:t>
            </a:r>
            <a:r>
              <a:rPr lang="en-US" altLang="en-US" sz="2000" dirty="0"/>
              <a:t> methods without any race condition.</a:t>
            </a:r>
          </a:p>
          <a:p>
            <a:endParaRPr lang="en-US" altLang="en-US" sz="2000" dirty="0"/>
          </a:p>
          <a:p>
            <a:r>
              <a:rPr lang="en-US" altLang="en-US" sz="2000" dirty="0"/>
              <a:t>Wait-and-notify must be used in conjunction with the synchronized lock to prevent a race condition.</a:t>
            </a:r>
          </a:p>
          <a:p>
            <a:endParaRPr lang="en-US" altLang="en-US" sz="2000" dirty="0"/>
          </a:p>
          <a:p>
            <a:r>
              <a:rPr lang="en-US" altLang="en-US" sz="2000" dirty="0"/>
              <a:t>Methods</a:t>
            </a:r>
            <a:r>
              <a:rPr lang="en-US" altLang="en-US" sz="2000" dirty="0">
                <a:solidFill>
                  <a:schemeClr val="tx2"/>
                </a:solidFill>
              </a:rPr>
              <a:t>  wait(), notify() </a:t>
            </a:r>
            <a:r>
              <a:rPr lang="en-US" altLang="en-US" sz="2000" dirty="0">
                <a:solidFill>
                  <a:schemeClr val="bg2"/>
                </a:solidFill>
              </a:rPr>
              <a:t>and</a:t>
            </a:r>
            <a:r>
              <a:rPr lang="en-US" altLang="en-US" sz="2000" dirty="0">
                <a:solidFill>
                  <a:schemeClr val="tx2"/>
                </a:solidFill>
              </a:rPr>
              <a:t> </a:t>
            </a:r>
            <a:r>
              <a:rPr lang="en-US" altLang="en-US" sz="2000" dirty="0" err="1">
                <a:solidFill>
                  <a:schemeClr val="tx2"/>
                </a:solidFill>
              </a:rPr>
              <a:t>notifyAll</a:t>
            </a:r>
            <a:r>
              <a:rPr lang="en-US" altLang="en-US" sz="2000" dirty="0">
                <a:solidFill>
                  <a:schemeClr val="tx2"/>
                </a:solidFill>
              </a:rPr>
              <a:t>()</a:t>
            </a:r>
            <a:r>
              <a:rPr lang="en-US" altLang="en-US" sz="2000" dirty="0"/>
              <a:t> are part of the base class Object and not part of Thread, as is sleep(). Why???</a:t>
            </a:r>
          </a:p>
        </p:txBody>
      </p:sp>
      <p:pic>
        <p:nvPicPr>
          <p:cNvPr id="4" name="Picture 3">
            <a:extLst>
              <a:ext uri="{FF2B5EF4-FFF2-40B4-BE49-F238E27FC236}">
                <a16:creationId xmlns:a16="http://schemas.microsoft.com/office/drawing/2014/main" id="{04419359-97A3-3CD2-5F84-9E6E11A34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1A1735C-7AD1-4E2E-8CDA-05627E1BE07F}"/>
              </a:ext>
            </a:extLst>
          </p:cNvPr>
          <p:cNvSpPr>
            <a:spLocks noGrp="1" noChangeArrowheads="1"/>
          </p:cNvSpPr>
          <p:nvPr>
            <p:ph type="title"/>
          </p:nvPr>
        </p:nvSpPr>
        <p:spPr/>
        <p:txBody>
          <a:bodyPr/>
          <a:lstStyle/>
          <a:p>
            <a:r>
              <a:rPr lang="en-US" altLang="en-US"/>
              <a:t>Inter-Thread Communication (Cont…)</a:t>
            </a:r>
          </a:p>
        </p:txBody>
      </p:sp>
      <p:sp>
        <p:nvSpPr>
          <p:cNvPr id="36867" name="Rectangle 3">
            <a:extLst>
              <a:ext uri="{FF2B5EF4-FFF2-40B4-BE49-F238E27FC236}">
                <a16:creationId xmlns:a16="http://schemas.microsoft.com/office/drawing/2014/main" id="{D4094309-8CD6-49D6-A7E3-A37ECB7F1B6D}"/>
              </a:ext>
            </a:extLst>
          </p:cNvPr>
          <p:cNvSpPr>
            <a:spLocks noGrp="1" noChangeArrowheads="1"/>
          </p:cNvSpPr>
          <p:nvPr>
            <p:ph idx="1"/>
          </p:nvPr>
        </p:nvSpPr>
        <p:spPr/>
        <p:txBody>
          <a:bodyPr>
            <a:normAutofit/>
          </a:bodyPr>
          <a:lstStyle/>
          <a:p>
            <a:r>
              <a:rPr lang="en-US" altLang="en-US" sz="2400">
                <a:solidFill>
                  <a:schemeClr val="tx2"/>
                </a:solidFill>
              </a:rPr>
              <a:t>sleep()</a:t>
            </a:r>
            <a:r>
              <a:rPr lang="en-US" altLang="en-US" sz="2400"/>
              <a:t> </a:t>
            </a:r>
            <a:r>
              <a:rPr lang="en-US" altLang="en-US" sz="2400" i="1"/>
              <a:t>does not </a:t>
            </a:r>
            <a:r>
              <a:rPr lang="en-US" altLang="en-US" sz="2400"/>
              <a:t>release the lock when it is called but method </a:t>
            </a:r>
            <a:r>
              <a:rPr lang="en-US" altLang="en-US" sz="2400">
                <a:solidFill>
                  <a:schemeClr val="tx2"/>
                </a:solidFill>
              </a:rPr>
              <a:t>wait()</a:t>
            </a:r>
            <a:r>
              <a:rPr lang="en-US" altLang="en-US" sz="2400"/>
              <a:t> does release the lock.</a:t>
            </a:r>
          </a:p>
          <a:p>
            <a:r>
              <a:rPr lang="en-US" altLang="en-US" sz="2400"/>
              <a:t>The </a:t>
            </a:r>
            <a:r>
              <a:rPr lang="en-US" altLang="en-US" sz="2400" i="1"/>
              <a:t>only </a:t>
            </a:r>
            <a:r>
              <a:rPr lang="en-US" altLang="en-US" sz="2400"/>
              <a:t>place you can call wait( ), notify( ) or notifyAll( ) is within a synchronized method.</a:t>
            </a:r>
          </a:p>
          <a:p>
            <a:r>
              <a:rPr lang="en-US" altLang="en-US" sz="2400"/>
              <a:t>Restaurant Example: </a:t>
            </a:r>
            <a:r>
              <a:rPr lang="en-US" altLang="en-US" sz="2000"/>
              <a:t>The waitperson must wait for the chef to prepare a meal. When the chef has a meal ready, the chef notifies the waitperson, who then gets the meal and goes back to waiting.</a:t>
            </a:r>
          </a:p>
          <a:p>
            <a:pPr>
              <a:buFont typeface="Wingdings" panose="05000000000000000000" pitchFamily="2" charset="2"/>
              <a:buNone/>
            </a:pPr>
            <a:r>
              <a:rPr lang="en-US" altLang="en-US" sz="2000"/>
              <a:t>    </a:t>
            </a:r>
          </a:p>
          <a:p>
            <a:pPr>
              <a:buFont typeface="Wingdings" panose="05000000000000000000" pitchFamily="2" charset="2"/>
              <a:buNone/>
            </a:pPr>
            <a:r>
              <a:rPr lang="en-US" altLang="en-US" sz="2000"/>
              <a:t>    The chef represents the </a:t>
            </a:r>
            <a:r>
              <a:rPr lang="en-US" altLang="en-US" sz="2000" i="1"/>
              <a:t>producer</a:t>
            </a:r>
            <a:r>
              <a:rPr lang="en-US" altLang="en-US" sz="2000"/>
              <a:t>, and the waitperson represents the </a:t>
            </a:r>
            <a:r>
              <a:rPr lang="en-US" altLang="en-US" sz="2000" i="1"/>
              <a:t>consumer.</a:t>
            </a:r>
          </a:p>
        </p:txBody>
      </p:sp>
      <p:pic>
        <p:nvPicPr>
          <p:cNvPr id="4" name="Picture 3">
            <a:extLst>
              <a:ext uri="{FF2B5EF4-FFF2-40B4-BE49-F238E27FC236}">
                <a16:creationId xmlns:a16="http://schemas.microsoft.com/office/drawing/2014/main" id="{D8A4808A-741A-B755-101E-0FB86EC03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9EB0AFA-B59C-40AF-95AA-F42E4A46FEC2}"/>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38915" name="Rectangle 3">
            <a:extLst>
              <a:ext uri="{FF2B5EF4-FFF2-40B4-BE49-F238E27FC236}">
                <a16:creationId xmlns:a16="http://schemas.microsoft.com/office/drawing/2014/main" id="{B64D3115-1D68-489A-A0F3-4056EEED48E5}"/>
              </a:ext>
            </a:extLst>
          </p:cNvPr>
          <p:cNvSpPr>
            <a:spLocks noGrp="1" noChangeArrowheads="1"/>
          </p:cNvSpPr>
          <p:nvPr>
            <p:ph idx="1"/>
          </p:nvPr>
        </p:nvSpPr>
        <p:spPr/>
        <p:txBody>
          <a:bodyPr>
            <a:normAutofit/>
          </a:bodyPr>
          <a:lstStyle/>
          <a:p>
            <a:pPr>
              <a:buClr>
                <a:schemeClr val="accent2"/>
              </a:buClr>
            </a:pPr>
            <a:r>
              <a:rPr lang="en-US" altLang="en-US" sz="2400" dirty="0">
                <a:solidFill>
                  <a:schemeClr val="accent2">
                    <a:lumMod val="50000"/>
                  </a:schemeClr>
                </a:solidFill>
                <a:ea typeface="SimSun" panose="02010600030101010101" pitchFamily="2" charset="-122"/>
              </a:rPr>
              <a:t>Introduction</a:t>
            </a:r>
          </a:p>
          <a:p>
            <a:pPr>
              <a:buClr>
                <a:schemeClr val="accent2"/>
              </a:buClr>
            </a:pPr>
            <a:r>
              <a:rPr lang="en-US" altLang="en-US" sz="2400" dirty="0">
                <a:solidFill>
                  <a:schemeClr val="accent2">
                    <a:lumMod val="50000"/>
                  </a:schemeClr>
                </a:solidFill>
                <a:ea typeface="SimSun" panose="02010600030101010101" pitchFamily="2" charset="-122"/>
              </a:rPr>
              <a:t>Exploring Threads</a:t>
            </a:r>
          </a:p>
          <a:p>
            <a:pPr>
              <a:buClr>
                <a:schemeClr val="accent2"/>
              </a:buClr>
            </a:pPr>
            <a:r>
              <a:rPr lang="en-US" altLang="en-US" sz="2400" dirty="0">
                <a:solidFill>
                  <a:schemeClr val="accent2">
                    <a:lumMod val="50000"/>
                  </a:schemeClr>
                </a:solidFill>
                <a:ea typeface="SimSun" panose="02010600030101010101" pitchFamily="2" charset="-122"/>
              </a:rPr>
              <a:t>Sharing Resources</a:t>
            </a:r>
          </a:p>
          <a:p>
            <a:pPr>
              <a:buClr>
                <a:schemeClr val="accent2"/>
              </a:buClr>
            </a:pPr>
            <a:r>
              <a:rPr lang="en-US" altLang="en-US" sz="2400" dirty="0">
                <a:solidFill>
                  <a:schemeClr val="accent2">
                    <a:lumMod val="50000"/>
                  </a:schemeClr>
                </a:solidFill>
              </a:rPr>
              <a:t>Inter-Thread Communication</a:t>
            </a:r>
            <a:endParaRPr lang="en-US" altLang="en-US" sz="2400" dirty="0">
              <a:solidFill>
                <a:schemeClr val="accent2">
                  <a:lumMod val="50000"/>
                </a:schemeClr>
              </a:solidFill>
              <a:ea typeface="SimSun" panose="02010600030101010101" pitchFamily="2" charset="-122"/>
            </a:endParaRPr>
          </a:p>
          <a:p>
            <a:pPr>
              <a:buClr>
                <a:schemeClr val="accent2"/>
              </a:buClr>
            </a:pPr>
            <a:r>
              <a:rPr lang="en-GB" altLang="en-US" sz="2400" dirty="0">
                <a:solidFill>
                  <a:schemeClr val="hlink"/>
                </a:solidFill>
                <a:ea typeface="SimSun" panose="02010600030101010101" pitchFamily="2" charset="-122"/>
              </a:rPr>
              <a:t>Deadlock</a:t>
            </a:r>
          </a:p>
          <a:p>
            <a:pPr>
              <a:buClr>
                <a:schemeClr val="accent2"/>
              </a:buClr>
            </a:pPr>
            <a:r>
              <a:rPr lang="en-AU" altLang="en-US" sz="2400" dirty="0">
                <a:ea typeface="SimSun" panose="02010600030101010101" pitchFamily="2" charset="-122"/>
              </a:rPr>
              <a:t>Other Stuff</a:t>
            </a:r>
          </a:p>
          <a:p>
            <a:pPr>
              <a:buClr>
                <a:schemeClr val="accent2"/>
              </a:buClr>
            </a:pPr>
            <a:r>
              <a:rPr lang="en-GB" altLang="en-US" sz="2400" dirty="0">
                <a:ea typeface="SimSun" panose="02010600030101010101" pitchFamily="2" charset="-122"/>
              </a:rPr>
              <a:t>Assignment</a:t>
            </a:r>
            <a:endParaRPr lang="en-US" altLang="en-US" dirty="0"/>
          </a:p>
          <a:p>
            <a:pPr>
              <a:buFont typeface="Wingdings" panose="05000000000000000000" pitchFamily="2" charset="2"/>
              <a:buNone/>
            </a:pPr>
            <a:endParaRPr lang="en-US" altLang="en-US" dirty="0"/>
          </a:p>
        </p:txBody>
      </p:sp>
      <p:pic>
        <p:nvPicPr>
          <p:cNvPr id="4" name="Picture 3">
            <a:extLst>
              <a:ext uri="{FF2B5EF4-FFF2-40B4-BE49-F238E27FC236}">
                <a16:creationId xmlns:a16="http://schemas.microsoft.com/office/drawing/2014/main" id="{0C2A4F23-8481-D37D-6168-8149A7B0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047A0B2-2F58-4BB2-9E5A-66E41969AE55}"/>
              </a:ext>
            </a:extLst>
          </p:cNvPr>
          <p:cNvSpPr>
            <a:spLocks noGrp="1" noChangeArrowheads="1"/>
          </p:cNvSpPr>
          <p:nvPr>
            <p:ph type="title"/>
          </p:nvPr>
        </p:nvSpPr>
        <p:spPr/>
        <p:txBody>
          <a:bodyPr/>
          <a:lstStyle/>
          <a:p>
            <a:r>
              <a:rPr lang="en-US" altLang="en-US"/>
              <a:t>Deadlock</a:t>
            </a:r>
          </a:p>
        </p:txBody>
      </p:sp>
      <p:sp>
        <p:nvSpPr>
          <p:cNvPr id="37891" name="Rectangle 3">
            <a:extLst>
              <a:ext uri="{FF2B5EF4-FFF2-40B4-BE49-F238E27FC236}">
                <a16:creationId xmlns:a16="http://schemas.microsoft.com/office/drawing/2014/main" id="{1A75D573-B309-401E-B13D-9D8347DD5BBF}"/>
              </a:ext>
            </a:extLst>
          </p:cNvPr>
          <p:cNvSpPr>
            <a:spLocks noGrp="1" noChangeArrowheads="1"/>
          </p:cNvSpPr>
          <p:nvPr>
            <p:ph idx="1"/>
          </p:nvPr>
        </p:nvSpPr>
        <p:spPr/>
        <p:txBody>
          <a:bodyPr/>
          <a:lstStyle/>
          <a:p>
            <a:r>
              <a:rPr lang="en-US" altLang="en-US" sz="2400"/>
              <a:t>In general, want to be careful about performing any operations that might take a long time while holding a lock.</a:t>
            </a:r>
          </a:p>
          <a:p>
            <a:endParaRPr lang="en-US" altLang="en-US" sz="2400"/>
          </a:p>
          <a:p>
            <a:r>
              <a:rPr lang="en-US" altLang="en-US" sz="2400"/>
              <a:t>It is possible for one thread to get stuck waiting for another thread, which in turn waits for another thread, etc., until the chain leads back to a thread waiting on the first one.</a:t>
            </a:r>
          </a:p>
        </p:txBody>
      </p:sp>
      <p:pic>
        <p:nvPicPr>
          <p:cNvPr id="4" name="Picture 3">
            <a:extLst>
              <a:ext uri="{FF2B5EF4-FFF2-40B4-BE49-F238E27FC236}">
                <a16:creationId xmlns:a16="http://schemas.microsoft.com/office/drawing/2014/main" id="{DEEFE8B0-7FDD-2559-3049-59B3E915A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5A1A461-E35C-451E-AA9B-8CD326E9F9E2}"/>
              </a:ext>
            </a:extLst>
          </p:cNvPr>
          <p:cNvSpPr>
            <a:spLocks noGrp="1" noChangeArrowheads="1"/>
          </p:cNvSpPr>
          <p:nvPr>
            <p:ph type="title"/>
          </p:nvPr>
        </p:nvSpPr>
        <p:spPr/>
        <p:txBody>
          <a:bodyPr/>
          <a:lstStyle/>
          <a:p>
            <a:r>
              <a:rPr lang="en-US" altLang="en-US"/>
              <a:t>Deadlock (Cont…)</a:t>
            </a:r>
          </a:p>
        </p:txBody>
      </p:sp>
      <p:sp>
        <p:nvSpPr>
          <p:cNvPr id="52227" name="Rectangle 3">
            <a:extLst>
              <a:ext uri="{FF2B5EF4-FFF2-40B4-BE49-F238E27FC236}">
                <a16:creationId xmlns:a16="http://schemas.microsoft.com/office/drawing/2014/main" id="{7E3000ED-5196-4CE2-8E32-B1B7139827CC}"/>
              </a:ext>
            </a:extLst>
          </p:cNvPr>
          <p:cNvSpPr>
            <a:spLocks noGrp="1" noChangeArrowheads="1"/>
          </p:cNvSpPr>
          <p:nvPr>
            <p:ph idx="1"/>
          </p:nvPr>
        </p:nvSpPr>
        <p:spPr/>
        <p:txBody>
          <a:bodyPr>
            <a:normAutofit fontScale="92500" lnSpcReduction="20000"/>
          </a:bodyPr>
          <a:lstStyle/>
          <a:p>
            <a:pPr>
              <a:lnSpc>
                <a:spcPct val="90000"/>
              </a:lnSpc>
            </a:pPr>
            <a:r>
              <a:rPr lang="en-US" altLang="en-US"/>
              <a:t>Example 1</a:t>
            </a:r>
          </a:p>
          <a:p>
            <a:pPr>
              <a:lnSpc>
                <a:spcPct val="90000"/>
              </a:lnSpc>
              <a:buFont typeface="Wingdings" panose="05000000000000000000" pitchFamily="2" charset="2"/>
              <a:buNone/>
            </a:pPr>
            <a:r>
              <a:rPr lang="en-US" altLang="en-US" sz="2000"/>
              <a:t>Thread1() {                                        Thread2() {</a:t>
            </a:r>
          </a:p>
          <a:p>
            <a:pPr>
              <a:lnSpc>
                <a:spcPct val="90000"/>
              </a:lnSpc>
              <a:buFont typeface="Wingdings" panose="05000000000000000000" pitchFamily="2" charset="2"/>
              <a:buNone/>
            </a:pPr>
            <a:r>
              <a:rPr lang="en-US" altLang="en-US" sz="2000"/>
              <a:t>    synchronized(a) {                                  synchronized(b) {</a:t>
            </a:r>
          </a:p>
          <a:p>
            <a:pPr>
              <a:lnSpc>
                <a:spcPct val="90000"/>
              </a:lnSpc>
              <a:buFont typeface="Wingdings" panose="05000000000000000000" pitchFamily="2" charset="2"/>
              <a:buNone/>
            </a:pPr>
            <a:r>
              <a:rPr lang="en-US" altLang="en-US" sz="2000"/>
              <a:t>       synchronized(b) {                                      synchronized(a) {</a:t>
            </a:r>
          </a:p>
          <a:p>
            <a:pPr>
              <a:lnSpc>
                <a:spcPct val="90000"/>
              </a:lnSpc>
              <a:buFont typeface="Wingdings" panose="05000000000000000000" pitchFamily="2" charset="2"/>
              <a:buNone/>
            </a:pPr>
            <a:r>
              <a:rPr lang="en-US" altLang="en-US" sz="2000"/>
              <a:t>           …                                                                …</a:t>
            </a:r>
          </a:p>
          <a:p>
            <a:pPr>
              <a:lnSpc>
                <a:spcPct val="90000"/>
              </a:lnSpc>
              <a:buFont typeface="Wingdings" panose="05000000000000000000" pitchFamily="2" charset="2"/>
              <a:buNone/>
            </a:pPr>
            <a:r>
              <a:rPr lang="en-US" altLang="en-US" sz="2000"/>
              <a:t>       }                                                              }</a:t>
            </a:r>
          </a:p>
          <a:p>
            <a:pPr>
              <a:lnSpc>
                <a:spcPct val="90000"/>
              </a:lnSpc>
              <a:buFont typeface="Wingdings" panose="05000000000000000000" pitchFamily="2" charset="2"/>
              <a:buNone/>
            </a:pPr>
            <a:r>
              <a:rPr lang="en-US" altLang="en-US" sz="2000"/>
              <a:t>    }                                                         }</a:t>
            </a:r>
          </a:p>
          <a:p>
            <a:pPr>
              <a:lnSpc>
                <a:spcPct val="90000"/>
              </a:lnSpc>
              <a:buFont typeface="Wingdings" panose="05000000000000000000" pitchFamily="2" charset="2"/>
              <a:buNone/>
            </a:pPr>
            <a:r>
              <a:rPr lang="en-US" altLang="en-US" sz="2000"/>
              <a:t>}                                                        }</a:t>
            </a:r>
          </a:p>
          <a:p>
            <a:pPr>
              <a:lnSpc>
                <a:spcPct val="90000"/>
              </a:lnSpc>
            </a:pPr>
            <a:r>
              <a:rPr lang="en-US" altLang="en-US">
                <a:solidFill>
                  <a:schemeClr val="hlink"/>
                </a:solidFill>
              </a:rPr>
              <a:t>// Thread1 holds lock for a, waits for b</a:t>
            </a:r>
          </a:p>
          <a:p>
            <a:pPr>
              <a:lnSpc>
                <a:spcPct val="90000"/>
              </a:lnSpc>
            </a:pPr>
            <a:r>
              <a:rPr lang="en-US" altLang="en-US">
                <a:solidFill>
                  <a:schemeClr val="hlink"/>
                </a:solidFill>
              </a:rPr>
              <a:t>// Thread2 holds lock for b, waits for a</a:t>
            </a:r>
          </a:p>
        </p:txBody>
      </p:sp>
      <p:pic>
        <p:nvPicPr>
          <p:cNvPr id="4" name="Picture 3">
            <a:extLst>
              <a:ext uri="{FF2B5EF4-FFF2-40B4-BE49-F238E27FC236}">
                <a16:creationId xmlns:a16="http://schemas.microsoft.com/office/drawing/2014/main" id="{E40354E8-311F-D62B-F0B6-1A7AB206E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1A4A-5F81-11BA-E513-A6B36568164B}"/>
              </a:ext>
            </a:extLst>
          </p:cNvPr>
          <p:cNvSpPr>
            <a:spLocks noGrp="1"/>
          </p:cNvSpPr>
          <p:nvPr>
            <p:ph type="title"/>
          </p:nvPr>
        </p:nvSpPr>
        <p:spPr/>
        <p:txBody>
          <a:bodyPr/>
          <a:lstStyle/>
          <a:p>
            <a:r>
              <a:rPr lang="en-IN" dirty="0"/>
              <a:t>Program Component</a:t>
            </a:r>
          </a:p>
        </p:txBody>
      </p:sp>
      <p:sp>
        <p:nvSpPr>
          <p:cNvPr id="3" name="Content Placeholder 2">
            <a:extLst>
              <a:ext uri="{FF2B5EF4-FFF2-40B4-BE49-F238E27FC236}">
                <a16:creationId xmlns:a16="http://schemas.microsoft.com/office/drawing/2014/main" id="{189E23A6-EF1A-269E-710A-42F3801338DA}"/>
              </a:ext>
            </a:extLst>
          </p:cNvPr>
          <p:cNvSpPr>
            <a:spLocks noGrp="1"/>
          </p:cNvSpPr>
          <p:nvPr>
            <p:ph idx="1"/>
          </p:nvPr>
        </p:nvSpPr>
        <p:spPr/>
        <p:txBody>
          <a:bodyPr/>
          <a:lstStyle/>
          <a:p>
            <a:pPr>
              <a:buFont typeface="Wingdings" panose="05000000000000000000" pitchFamily="2" charset="2"/>
              <a:buChar char="Ø"/>
            </a:pPr>
            <a:r>
              <a:rPr lang="en-IN" dirty="0"/>
              <a:t> Keywords</a:t>
            </a:r>
          </a:p>
          <a:p>
            <a:pPr>
              <a:buFont typeface="Wingdings" panose="05000000000000000000" pitchFamily="2" charset="2"/>
              <a:buChar char="Ø"/>
            </a:pPr>
            <a:r>
              <a:rPr lang="en-IN" dirty="0"/>
              <a:t> Identifiers </a:t>
            </a:r>
          </a:p>
          <a:p>
            <a:pPr>
              <a:buFont typeface="Wingdings" panose="05000000000000000000" pitchFamily="2" charset="2"/>
              <a:buChar char="Ø"/>
            </a:pPr>
            <a:r>
              <a:rPr lang="en-IN" dirty="0"/>
              <a:t> Tokens </a:t>
            </a:r>
          </a:p>
          <a:p>
            <a:pPr>
              <a:buFont typeface="Wingdings" panose="05000000000000000000" pitchFamily="2" charset="2"/>
              <a:buChar char="Ø"/>
            </a:pPr>
            <a:r>
              <a:rPr lang="en-IN" dirty="0"/>
              <a:t> Operators</a:t>
            </a: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6738B679-8D34-D22C-02FF-ACC6D55DC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405391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C80242D-958F-4BEF-BD6B-229CC2966236}"/>
              </a:ext>
            </a:extLst>
          </p:cNvPr>
          <p:cNvSpPr>
            <a:spLocks noGrp="1" noChangeArrowheads="1"/>
          </p:cNvSpPr>
          <p:nvPr>
            <p:ph type="title"/>
          </p:nvPr>
        </p:nvSpPr>
        <p:spPr/>
        <p:txBody>
          <a:bodyPr/>
          <a:lstStyle/>
          <a:p>
            <a:r>
              <a:rPr lang="en-US" altLang="en-US"/>
              <a:t>Deadlock (Cont…)</a:t>
            </a:r>
          </a:p>
        </p:txBody>
      </p:sp>
      <p:sp>
        <p:nvSpPr>
          <p:cNvPr id="53251" name="Rectangle 3">
            <a:extLst>
              <a:ext uri="{FF2B5EF4-FFF2-40B4-BE49-F238E27FC236}">
                <a16:creationId xmlns:a16="http://schemas.microsoft.com/office/drawing/2014/main" id="{1C1532AD-632D-431C-BF19-3508B672D342}"/>
              </a:ext>
            </a:extLst>
          </p:cNvPr>
          <p:cNvSpPr>
            <a:spLocks noGrp="1" noChangeArrowheads="1"/>
          </p:cNvSpPr>
          <p:nvPr>
            <p:ph idx="1"/>
          </p:nvPr>
        </p:nvSpPr>
        <p:spPr/>
        <p:txBody>
          <a:bodyPr>
            <a:normAutofit fontScale="77500" lnSpcReduction="20000"/>
          </a:bodyPr>
          <a:lstStyle/>
          <a:p>
            <a:pPr>
              <a:lnSpc>
                <a:spcPct val="80000"/>
              </a:lnSpc>
            </a:pPr>
            <a:r>
              <a:rPr lang="en-US" altLang="en-US" sz="2000"/>
              <a:t>Example 2</a:t>
            </a:r>
          </a:p>
          <a:p>
            <a:pPr>
              <a:lnSpc>
                <a:spcPct val="80000"/>
              </a:lnSpc>
              <a:buFont typeface="Wingdings" panose="05000000000000000000" pitchFamily="2" charset="2"/>
              <a:buNone/>
            </a:pPr>
            <a:r>
              <a:rPr lang="en-US" altLang="en-US" sz="2000">
                <a:solidFill>
                  <a:schemeClr val="folHlink"/>
                </a:solidFill>
              </a:rPr>
              <a:t> </a:t>
            </a:r>
            <a:r>
              <a:rPr lang="en-US" altLang="en-US">
                <a:solidFill>
                  <a:schemeClr val="folHlink"/>
                </a:solidFill>
              </a:rPr>
              <a:t>void moveMoney (Account a, Account b, int amount) {</a:t>
            </a:r>
          </a:p>
          <a:p>
            <a:pPr lvl="1">
              <a:lnSpc>
                <a:spcPct val="80000"/>
              </a:lnSpc>
              <a:buFont typeface="Wingdings" panose="05000000000000000000" pitchFamily="2" charset="2"/>
              <a:buNone/>
            </a:pPr>
            <a:r>
              <a:rPr lang="en-US" altLang="en-US" sz="1800">
                <a:solidFill>
                  <a:schemeClr val="folHlink"/>
                </a:solidFill>
              </a:rPr>
              <a:t>Synchronized (a) {</a:t>
            </a:r>
          </a:p>
          <a:p>
            <a:pPr lvl="1">
              <a:lnSpc>
                <a:spcPct val="80000"/>
              </a:lnSpc>
              <a:buFont typeface="Wingdings" panose="05000000000000000000" pitchFamily="2" charset="2"/>
              <a:buNone/>
            </a:pPr>
            <a:r>
              <a:rPr lang="en-US" altLang="en-US" sz="1800">
                <a:solidFill>
                  <a:schemeClr val="folHlink"/>
                </a:solidFill>
              </a:rPr>
              <a:t>	synchronized (b) {</a:t>
            </a:r>
          </a:p>
          <a:p>
            <a:pPr>
              <a:lnSpc>
                <a:spcPct val="80000"/>
              </a:lnSpc>
              <a:buFont typeface="Wingdings" panose="05000000000000000000" pitchFamily="2" charset="2"/>
              <a:buNone/>
            </a:pPr>
            <a:r>
              <a:rPr lang="en-US" altLang="en-US">
                <a:solidFill>
                  <a:schemeClr val="folHlink"/>
                </a:solidFill>
              </a:rPr>
              <a:t>		a.debit (amount);</a:t>
            </a:r>
          </a:p>
          <a:p>
            <a:pPr>
              <a:lnSpc>
                <a:spcPct val="80000"/>
              </a:lnSpc>
              <a:buFont typeface="Wingdings" panose="05000000000000000000" pitchFamily="2" charset="2"/>
              <a:buNone/>
            </a:pPr>
            <a:r>
              <a:rPr lang="en-US" altLang="en-US">
                <a:solidFill>
                  <a:schemeClr val="folHlink"/>
                </a:solidFill>
              </a:rPr>
              <a:t>		b.credit (amount);</a:t>
            </a:r>
          </a:p>
          <a:p>
            <a:pPr>
              <a:lnSpc>
                <a:spcPct val="80000"/>
              </a:lnSpc>
              <a:buFont typeface="Wingdings" panose="05000000000000000000" pitchFamily="2" charset="2"/>
              <a:buNone/>
            </a:pPr>
            <a:r>
              <a:rPr lang="en-US" altLang="en-US">
                <a:solidFill>
                  <a:schemeClr val="folHlink"/>
                </a:solidFill>
              </a:rPr>
              <a:t>	     }</a:t>
            </a:r>
          </a:p>
          <a:p>
            <a:pPr>
              <a:lnSpc>
                <a:spcPct val="80000"/>
              </a:lnSpc>
              <a:buFont typeface="Wingdings" panose="05000000000000000000" pitchFamily="2" charset="2"/>
              <a:buNone/>
            </a:pPr>
            <a:r>
              <a:rPr lang="en-US" altLang="en-US">
                <a:solidFill>
                  <a:schemeClr val="folHlink"/>
                </a:solidFill>
              </a:rPr>
              <a:t>     }</a:t>
            </a:r>
          </a:p>
          <a:p>
            <a:pPr>
              <a:lnSpc>
                <a:spcPct val="80000"/>
              </a:lnSpc>
              <a:buFont typeface="Wingdings" panose="05000000000000000000" pitchFamily="2" charset="2"/>
              <a:buNone/>
            </a:pPr>
            <a:r>
              <a:rPr lang="en-US" altLang="en-US">
                <a:solidFill>
                  <a:schemeClr val="folHlink"/>
                </a:solidFill>
              </a:rPr>
              <a:t> }</a:t>
            </a:r>
          </a:p>
          <a:p>
            <a:pPr>
              <a:lnSpc>
                <a:spcPct val="80000"/>
              </a:lnSpc>
            </a:pPr>
            <a:r>
              <a:rPr lang="en-US" altLang="en-US" sz="2000"/>
              <a:t>Thread1() { moveMoney(a,b,10); }</a:t>
            </a:r>
          </a:p>
          <a:p>
            <a:pPr>
              <a:lnSpc>
                <a:spcPct val="80000"/>
              </a:lnSpc>
              <a:buFont typeface="Wingdings" panose="05000000000000000000" pitchFamily="2" charset="2"/>
              <a:buNone/>
            </a:pPr>
            <a:r>
              <a:rPr lang="en-US" altLang="en-US" sz="2000"/>
              <a:t>    // holds lock for a, waits for b</a:t>
            </a:r>
          </a:p>
          <a:p>
            <a:pPr>
              <a:lnSpc>
                <a:spcPct val="80000"/>
              </a:lnSpc>
            </a:pPr>
            <a:r>
              <a:rPr lang="en-US" altLang="en-US" sz="2000"/>
              <a:t>Thread2() { moveMoney(b,a,100); }</a:t>
            </a:r>
          </a:p>
          <a:p>
            <a:pPr>
              <a:lnSpc>
                <a:spcPct val="80000"/>
              </a:lnSpc>
              <a:buFont typeface="Wingdings" panose="05000000000000000000" pitchFamily="2" charset="2"/>
              <a:buNone/>
            </a:pPr>
            <a:r>
              <a:rPr lang="en-US" altLang="en-US" sz="2000"/>
              <a:t>   // holds lock for b, waits for a</a:t>
            </a:r>
          </a:p>
        </p:txBody>
      </p:sp>
      <p:pic>
        <p:nvPicPr>
          <p:cNvPr id="4" name="Picture 3">
            <a:extLst>
              <a:ext uri="{FF2B5EF4-FFF2-40B4-BE49-F238E27FC236}">
                <a16:creationId xmlns:a16="http://schemas.microsoft.com/office/drawing/2014/main" id="{735FD315-CA10-8339-1B28-FE779BD2B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6E2C-24E2-4CA0-54A9-0E495F351319}"/>
              </a:ext>
            </a:extLst>
          </p:cNvPr>
          <p:cNvSpPr>
            <a:spLocks noGrp="1"/>
          </p:cNvSpPr>
          <p:nvPr>
            <p:ph type="ctrTitle"/>
          </p:nvPr>
        </p:nvSpPr>
        <p:spPr/>
        <p:txBody>
          <a:bodyPr/>
          <a:lstStyle/>
          <a:p>
            <a:r>
              <a:rPr lang="en-IN" b="0" i="0" dirty="0">
                <a:solidFill>
                  <a:srgbClr val="3B3835"/>
                </a:solidFill>
                <a:effectLst/>
                <a:latin typeface="Source Sans Pro" panose="020B0503030403020204" pitchFamily="34" charset="0"/>
              </a:rPr>
              <a:t>FORK AND JOIN FRAMEWORK</a:t>
            </a:r>
            <a:endParaRPr lang="en-IN" dirty="0"/>
          </a:p>
        </p:txBody>
      </p:sp>
      <p:sp>
        <p:nvSpPr>
          <p:cNvPr id="4" name="Subtitle 3">
            <a:extLst>
              <a:ext uri="{FF2B5EF4-FFF2-40B4-BE49-F238E27FC236}">
                <a16:creationId xmlns:a16="http://schemas.microsoft.com/office/drawing/2014/main" id="{40E2BCFF-E115-B90E-7FE6-101F841CB8E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0053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0C59-D67D-FF9A-DB89-A4BE28B10112}"/>
              </a:ext>
            </a:extLst>
          </p:cNvPr>
          <p:cNvSpPr>
            <a:spLocks noGrp="1"/>
          </p:cNvSpPr>
          <p:nvPr>
            <p:ph type="title"/>
          </p:nvPr>
        </p:nvSpPr>
        <p:spPr/>
        <p:txBody>
          <a:bodyPr/>
          <a:lstStyle/>
          <a:p>
            <a:r>
              <a:rPr lang="en-IN" b="0" i="0" dirty="0">
                <a:solidFill>
                  <a:srgbClr val="3B3835"/>
                </a:solidFill>
                <a:effectLst/>
                <a:latin typeface="Source Sans Pro" panose="020B0503030403020204" pitchFamily="34" charset="0"/>
              </a:rPr>
              <a:t>Some History </a:t>
            </a:r>
            <a:endParaRPr lang="en-IN" dirty="0"/>
          </a:p>
        </p:txBody>
      </p:sp>
      <p:sp>
        <p:nvSpPr>
          <p:cNvPr id="3" name="Content Placeholder 2">
            <a:extLst>
              <a:ext uri="{FF2B5EF4-FFF2-40B4-BE49-F238E27FC236}">
                <a16:creationId xmlns:a16="http://schemas.microsoft.com/office/drawing/2014/main" id="{D51F11B0-6EE3-28D3-F2DA-D7B762656222}"/>
              </a:ext>
            </a:extLst>
          </p:cNvPr>
          <p:cNvSpPr>
            <a:spLocks noGrp="1"/>
          </p:cNvSpPr>
          <p:nvPr>
            <p:ph idx="1"/>
          </p:nvPr>
        </p:nvSpPr>
        <p:spPr/>
        <p:txBody>
          <a:bodyPr/>
          <a:lstStyle/>
          <a:p>
            <a:pPr>
              <a:buFont typeface="Wingdings" panose="05000000000000000000" pitchFamily="2" charset="2"/>
              <a:buChar char="Ø"/>
            </a:pPr>
            <a:r>
              <a:rPr lang="en-GB" dirty="0">
                <a:solidFill>
                  <a:srgbClr val="3B3835"/>
                </a:solidFill>
                <a:latin typeface="Source Sans Pro" panose="020B0503030403020204" pitchFamily="34" charset="0"/>
              </a:rPr>
              <a:t>U</a:t>
            </a:r>
            <a:r>
              <a:rPr lang="en-GB" b="0" i="0" dirty="0">
                <a:solidFill>
                  <a:srgbClr val="3B3835"/>
                </a:solidFill>
                <a:effectLst/>
                <a:latin typeface="Source Sans Pro" panose="020B0503030403020204" pitchFamily="34" charset="0"/>
              </a:rPr>
              <a:t>ntil recently, most computers only had 1 processing core</a:t>
            </a:r>
          </a:p>
          <a:p>
            <a:pPr>
              <a:buFont typeface="Wingdings" panose="05000000000000000000" pitchFamily="2" charset="2"/>
              <a:buChar char="Ø"/>
            </a:pPr>
            <a:r>
              <a:rPr lang="en-GB" b="0" i="0" dirty="0">
                <a:solidFill>
                  <a:srgbClr val="3B3835"/>
                </a:solidFill>
                <a:effectLst/>
                <a:latin typeface="Source Sans Pro" panose="020B0503030403020204" pitchFamily="34" charset="0"/>
              </a:rPr>
              <a:t>Multithreading was simulated on a single core</a:t>
            </a:r>
            <a:endParaRPr lang="en-GB" dirty="0">
              <a:solidFill>
                <a:srgbClr val="3B3835"/>
              </a:solidFill>
              <a:latin typeface="Source Sans Pro" panose="020B0503030403020204" pitchFamily="34" charset="0"/>
            </a:endParaRPr>
          </a:p>
          <a:p>
            <a:pPr>
              <a:buFont typeface="Wingdings" panose="05000000000000000000" pitchFamily="2" charset="2"/>
              <a:buChar char="Ø"/>
            </a:pPr>
            <a:r>
              <a:rPr lang="en-GB" b="0" i="0" dirty="0">
                <a:solidFill>
                  <a:srgbClr val="3B3835"/>
                </a:solidFill>
                <a:effectLst/>
                <a:latin typeface="Source Sans Pro" panose="020B0503030403020204" pitchFamily="34" charset="0"/>
              </a:rPr>
              <a:t>Not true concurrency </a:t>
            </a:r>
          </a:p>
          <a:p>
            <a:pPr>
              <a:buFont typeface="Wingdings" panose="05000000000000000000" pitchFamily="2" charset="2"/>
              <a:buChar char="Ø"/>
            </a:pPr>
            <a:r>
              <a:rPr lang="en-GB" b="0" i="0" dirty="0">
                <a:solidFill>
                  <a:srgbClr val="3B3835"/>
                </a:solidFill>
                <a:effectLst/>
                <a:latin typeface="Source Sans Pro" panose="020B0503030403020204" pitchFamily="34" charset="0"/>
              </a:rPr>
              <a:t>Serial approach to algorithms often sufficed</a:t>
            </a:r>
            <a:endParaRPr lang="en-IN" dirty="0"/>
          </a:p>
        </p:txBody>
      </p:sp>
    </p:spTree>
    <p:extLst>
      <p:ext uri="{BB962C8B-B14F-4D97-AF65-F5344CB8AC3E}">
        <p14:creationId xmlns:p14="http://schemas.microsoft.com/office/powerpoint/2010/main" val="122355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0C59-D67D-FF9A-DB89-A4BE28B10112}"/>
              </a:ext>
            </a:extLst>
          </p:cNvPr>
          <p:cNvSpPr>
            <a:spLocks noGrp="1"/>
          </p:cNvSpPr>
          <p:nvPr>
            <p:ph type="title"/>
          </p:nvPr>
        </p:nvSpPr>
        <p:spPr/>
        <p:txBody>
          <a:bodyPr/>
          <a:lstStyle/>
          <a:p>
            <a:r>
              <a:rPr lang="en-IN" b="0" i="0" dirty="0">
                <a:solidFill>
                  <a:srgbClr val="3B3835"/>
                </a:solidFill>
                <a:effectLst/>
                <a:latin typeface="Source Sans Pro" panose="020B0503030403020204" pitchFamily="34" charset="0"/>
              </a:rPr>
              <a:t>Multi-core </a:t>
            </a:r>
            <a:endParaRPr lang="en-IN" dirty="0"/>
          </a:p>
        </p:txBody>
      </p:sp>
      <p:sp>
        <p:nvSpPr>
          <p:cNvPr id="3" name="Content Placeholder 2">
            <a:extLst>
              <a:ext uri="{FF2B5EF4-FFF2-40B4-BE49-F238E27FC236}">
                <a16:creationId xmlns:a16="http://schemas.microsoft.com/office/drawing/2014/main" id="{D51F11B0-6EE3-28D3-F2DA-D7B762656222}"/>
              </a:ext>
            </a:extLst>
          </p:cNvPr>
          <p:cNvSpPr>
            <a:spLocks noGrp="1"/>
          </p:cNvSpPr>
          <p:nvPr>
            <p:ph idx="1"/>
          </p:nvPr>
        </p:nvSpPr>
        <p:spPr/>
        <p:txBody>
          <a:bodyPr/>
          <a:lstStyle/>
          <a:p>
            <a:pPr>
              <a:buFont typeface="Wingdings" panose="05000000000000000000" pitchFamily="2" charset="2"/>
              <a:buChar char="Ø"/>
            </a:pPr>
            <a:r>
              <a:rPr lang="en-GB" b="0" i="0" dirty="0">
                <a:solidFill>
                  <a:srgbClr val="3B3835"/>
                </a:solidFill>
                <a:effectLst/>
                <a:latin typeface="Source Sans Pro" panose="020B0503030403020204" pitchFamily="34" charset="0"/>
              </a:rPr>
              <a:t> Concurrency and performance are tied together </a:t>
            </a:r>
          </a:p>
          <a:p>
            <a:pPr>
              <a:buFont typeface="Wingdings" panose="05000000000000000000" pitchFamily="2" charset="2"/>
              <a:buChar char="Ø"/>
            </a:pPr>
            <a:r>
              <a:rPr lang="en-GB" b="0" i="0" dirty="0">
                <a:solidFill>
                  <a:srgbClr val="3B3835"/>
                </a:solidFill>
                <a:effectLst/>
                <a:latin typeface="Source Sans Pro" panose="020B0503030403020204" pitchFamily="34" charset="0"/>
              </a:rPr>
              <a:t> Real concurrency – separate threads can execute on different cores at the same time </a:t>
            </a:r>
          </a:p>
          <a:p>
            <a:pPr>
              <a:buFont typeface="Wingdings" panose="05000000000000000000" pitchFamily="2" charset="2"/>
              <a:buChar char="Ø"/>
            </a:pPr>
            <a:r>
              <a:rPr lang="en-GB" b="0" i="0" dirty="0">
                <a:solidFill>
                  <a:srgbClr val="3B3835"/>
                </a:solidFill>
                <a:effectLst/>
                <a:latin typeface="Source Sans Pro" panose="020B0503030403020204" pitchFamily="34" charset="0"/>
              </a:rPr>
              <a:t>The JVM runtime controls scheduling</a:t>
            </a:r>
            <a:endParaRPr lang="en-IN" dirty="0"/>
          </a:p>
        </p:txBody>
      </p:sp>
    </p:spTree>
    <p:extLst>
      <p:ext uri="{BB962C8B-B14F-4D97-AF65-F5344CB8AC3E}">
        <p14:creationId xmlns:p14="http://schemas.microsoft.com/office/powerpoint/2010/main" val="2397762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8E51-319B-613B-4E0C-D788DB890CAF}"/>
              </a:ext>
            </a:extLst>
          </p:cNvPr>
          <p:cNvSpPr>
            <a:spLocks noGrp="1"/>
          </p:cNvSpPr>
          <p:nvPr>
            <p:ph type="title"/>
          </p:nvPr>
        </p:nvSpPr>
        <p:spPr/>
        <p:txBody>
          <a:bodyPr/>
          <a:lstStyle/>
          <a:p>
            <a:r>
              <a:rPr lang="en-IN" dirty="0"/>
              <a:t>Palin old Thread</a:t>
            </a:r>
          </a:p>
        </p:txBody>
      </p:sp>
      <p:pic>
        <p:nvPicPr>
          <p:cNvPr id="5" name="Content Placeholder 4">
            <a:extLst>
              <a:ext uri="{FF2B5EF4-FFF2-40B4-BE49-F238E27FC236}">
                <a16:creationId xmlns:a16="http://schemas.microsoft.com/office/drawing/2014/main" id="{1BB0D434-0712-FD14-299E-20BFC7094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116291"/>
            <a:ext cx="9720262" cy="3292214"/>
          </a:xfrm>
        </p:spPr>
      </p:pic>
    </p:spTree>
    <p:extLst>
      <p:ext uri="{BB962C8B-B14F-4D97-AF65-F5344CB8AC3E}">
        <p14:creationId xmlns:p14="http://schemas.microsoft.com/office/powerpoint/2010/main" val="83055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9D4E-4925-7E0E-59A3-9D3E90552B23}"/>
              </a:ext>
            </a:extLst>
          </p:cNvPr>
          <p:cNvSpPr>
            <a:spLocks noGrp="1"/>
          </p:cNvSpPr>
          <p:nvPr>
            <p:ph type="title"/>
          </p:nvPr>
        </p:nvSpPr>
        <p:spPr/>
        <p:txBody>
          <a:bodyPr>
            <a:normAutofit/>
          </a:bodyPr>
          <a:lstStyle/>
          <a:p>
            <a:r>
              <a:rPr lang="en-IN" sz="4800" dirty="0"/>
              <a:t>Fork and Join Framework</a:t>
            </a:r>
          </a:p>
        </p:txBody>
      </p:sp>
      <p:sp>
        <p:nvSpPr>
          <p:cNvPr id="4" name="Content Placeholder 3">
            <a:extLst>
              <a:ext uri="{FF2B5EF4-FFF2-40B4-BE49-F238E27FC236}">
                <a16:creationId xmlns:a16="http://schemas.microsoft.com/office/drawing/2014/main" id="{0B0CEB25-3C33-7AD9-1776-1A0B8A421834}"/>
              </a:ext>
            </a:extLst>
          </p:cNvPr>
          <p:cNvSpPr>
            <a:spLocks noGrp="1"/>
          </p:cNvSpPr>
          <p:nvPr>
            <p:ph sz="half" idx="1"/>
          </p:nvPr>
        </p:nvSpPr>
        <p:spPr/>
        <p:txBody>
          <a:bodyPr/>
          <a:lstStyle/>
          <a:p>
            <a:pPr algn="just">
              <a:buFont typeface="Wingdings" panose="05000000000000000000" pitchFamily="2" charset="2"/>
              <a:buChar char="Ø"/>
            </a:pPr>
            <a:r>
              <a:rPr lang="en-GB" b="0" i="0" dirty="0">
                <a:solidFill>
                  <a:srgbClr val="3B3835"/>
                </a:solidFill>
                <a:effectLst/>
                <a:latin typeface="Source Sans Pro" panose="020B0503030403020204" pitchFamily="34" charset="0"/>
              </a:rPr>
              <a:t>Some types of algorithms exist that require tasks to create subtasks and communicate with each other to complete. </a:t>
            </a:r>
          </a:p>
          <a:p>
            <a:pPr algn="just">
              <a:buFont typeface="Wingdings" panose="05000000000000000000" pitchFamily="2" charset="2"/>
              <a:buChar char="Ø"/>
            </a:pPr>
            <a:r>
              <a:rPr lang="en-GB" b="0" i="0" dirty="0">
                <a:solidFill>
                  <a:srgbClr val="3B3835"/>
                </a:solidFill>
                <a:effectLst/>
                <a:latin typeface="Source Sans Pro" panose="020B0503030403020204" pitchFamily="34" charset="0"/>
              </a:rPr>
              <a:t>Those are the “divide and conquer” algorithms, which are also referred to as “map and reduce,”</a:t>
            </a:r>
            <a:endParaRPr lang="en-IN" dirty="0"/>
          </a:p>
        </p:txBody>
      </p:sp>
      <p:pic>
        <p:nvPicPr>
          <p:cNvPr id="7" name="Content Placeholder 6">
            <a:extLst>
              <a:ext uri="{FF2B5EF4-FFF2-40B4-BE49-F238E27FC236}">
                <a16:creationId xmlns:a16="http://schemas.microsoft.com/office/drawing/2014/main" id="{EDE5F4D6-921B-738E-7EFB-2A735D0107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084832"/>
            <a:ext cx="5038572" cy="3955278"/>
          </a:xfrm>
        </p:spPr>
      </p:pic>
    </p:spTree>
    <p:extLst>
      <p:ext uri="{BB962C8B-B14F-4D97-AF65-F5344CB8AC3E}">
        <p14:creationId xmlns:p14="http://schemas.microsoft.com/office/powerpoint/2010/main" val="205317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ACEA-1EAE-B5CA-5743-7C5E9BB963BA}"/>
              </a:ext>
            </a:extLst>
          </p:cNvPr>
          <p:cNvSpPr>
            <a:spLocks noGrp="1"/>
          </p:cNvSpPr>
          <p:nvPr>
            <p:ph type="title"/>
          </p:nvPr>
        </p:nvSpPr>
        <p:spPr/>
        <p:txBody>
          <a:bodyPr/>
          <a:lstStyle/>
          <a:p>
            <a:r>
              <a:rPr lang="en-GB" dirty="0"/>
              <a:t>Fork and Join Framework (cont.)</a:t>
            </a:r>
            <a:endParaRPr lang="en-IN" dirty="0"/>
          </a:p>
        </p:txBody>
      </p:sp>
      <p:sp>
        <p:nvSpPr>
          <p:cNvPr id="3" name="Content Placeholder 2">
            <a:extLst>
              <a:ext uri="{FF2B5EF4-FFF2-40B4-BE49-F238E27FC236}">
                <a16:creationId xmlns:a16="http://schemas.microsoft.com/office/drawing/2014/main" id="{06CEB274-BCEF-9EE9-152C-ECB1B0D1A457}"/>
              </a:ext>
            </a:extLst>
          </p:cNvPr>
          <p:cNvSpPr>
            <a:spLocks noGrp="1"/>
          </p:cNvSpPr>
          <p:nvPr>
            <p:ph sz="half" idx="1"/>
          </p:nvPr>
        </p:nvSpPr>
        <p:spPr>
          <a:xfrm>
            <a:off x="1024127" y="2286000"/>
            <a:ext cx="5429681" cy="4023360"/>
          </a:xfrm>
        </p:spPr>
        <p:txBody>
          <a:bodyPr>
            <a:normAutofit/>
          </a:bodyPr>
          <a:lstStyle/>
          <a:p>
            <a:pPr>
              <a:buFont typeface="Wingdings" panose="05000000000000000000" pitchFamily="2" charset="2"/>
              <a:buChar char="Ø"/>
            </a:pPr>
            <a:r>
              <a:rPr lang="en-GB" sz="2400" b="0" i="0" dirty="0">
                <a:solidFill>
                  <a:srgbClr val="3B3835"/>
                </a:solidFill>
                <a:effectLst/>
                <a:latin typeface="Source Sans Pro" panose="020B0503030403020204" pitchFamily="34" charset="0"/>
              </a:rPr>
              <a:t>Example: partial sums of an Array of Integers</a:t>
            </a:r>
          </a:p>
          <a:p>
            <a:pPr>
              <a:buFont typeface="Wingdings" panose="05000000000000000000" pitchFamily="2" charset="2"/>
              <a:buChar char="Ø"/>
            </a:pPr>
            <a:r>
              <a:rPr lang="en-GB" sz="2400" b="0" i="0" dirty="0">
                <a:solidFill>
                  <a:srgbClr val="3B3835"/>
                </a:solidFill>
                <a:effectLst/>
                <a:latin typeface="Source Sans Pro" panose="020B0503030403020204" pitchFamily="34" charset="0"/>
              </a:rPr>
              <a:t>Solving the problem above with executors is easy:</a:t>
            </a:r>
          </a:p>
          <a:p>
            <a:pPr lvl="1">
              <a:buFont typeface="Wingdings" panose="05000000000000000000" pitchFamily="2" charset="2"/>
              <a:buChar char="Ø"/>
            </a:pPr>
            <a:r>
              <a:rPr lang="en-GB" sz="2000" b="0" i="0" dirty="0">
                <a:solidFill>
                  <a:srgbClr val="3B3835"/>
                </a:solidFill>
                <a:effectLst/>
                <a:latin typeface="Source Sans Pro" panose="020B0503030403020204" pitchFamily="34" charset="0"/>
              </a:rPr>
              <a:t>Divide the array into the number n of available physical processing units </a:t>
            </a:r>
          </a:p>
          <a:p>
            <a:pPr lvl="1">
              <a:buFont typeface="Wingdings" panose="05000000000000000000" pitchFamily="2" charset="2"/>
              <a:buChar char="Ø"/>
            </a:pPr>
            <a:r>
              <a:rPr lang="en-GB" sz="2000" b="0" i="0" dirty="0">
                <a:solidFill>
                  <a:srgbClr val="3B3835"/>
                </a:solidFill>
                <a:effectLst/>
                <a:latin typeface="Source Sans Pro" panose="020B0503030403020204" pitchFamily="34" charset="0"/>
              </a:rPr>
              <a:t>Create Callable instances to compute each partial sum </a:t>
            </a:r>
          </a:p>
          <a:p>
            <a:pPr lvl="1">
              <a:buFont typeface="Wingdings" panose="05000000000000000000" pitchFamily="2" charset="2"/>
              <a:buChar char="Ø"/>
            </a:pPr>
            <a:r>
              <a:rPr lang="en-GB" sz="2000" b="0" i="0" dirty="0">
                <a:solidFill>
                  <a:srgbClr val="3B3835"/>
                </a:solidFill>
                <a:effectLst/>
                <a:latin typeface="Source Sans Pro" panose="020B0503030403020204" pitchFamily="34" charset="0"/>
              </a:rPr>
              <a:t>Submit them to an executor managing a pool of n threads </a:t>
            </a:r>
          </a:p>
          <a:p>
            <a:pPr lvl="1">
              <a:buFont typeface="Wingdings" panose="05000000000000000000" pitchFamily="2" charset="2"/>
              <a:buChar char="Ø"/>
            </a:pPr>
            <a:r>
              <a:rPr lang="en-GB" sz="2000" b="0" i="0" dirty="0">
                <a:solidFill>
                  <a:srgbClr val="3B3835"/>
                </a:solidFill>
                <a:effectLst/>
                <a:latin typeface="Source Sans Pro" panose="020B0503030403020204" pitchFamily="34" charset="0"/>
              </a:rPr>
              <a:t>Collect the result to compute the final sum.</a:t>
            </a:r>
            <a:endParaRPr lang="en-IN" sz="2000" dirty="0"/>
          </a:p>
        </p:txBody>
      </p:sp>
      <p:pic>
        <p:nvPicPr>
          <p:cNvPr id="6" name="Content Placeholder 5">
            <a:extLst>
              <a:ext uri="{FF2B5EF4-FFF2-40B4-BE49-F238E27FC236}">
                <a16:creationId xmlns:a16="http://schemas.microsoft.com/office/drawing/2014/main" id="{9606DB5E-B88D-AF05-6CC7-61A78256B1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482" y="3106256"/>
            <a:ext cx="4754562" cy="1191424"/>
          </a:xfrm>
        </p:spPr>
      </p:pic>
    </p:spTree>
    <p:extLst>
      <p:ext uri="{BB962C8B-B14F-4D97-AF65-F5344CB8AC3E}">
        <p14:creationId xmlns:p14="http://schemas.microsoft.com/office/powerpoint/2010/main" val="147857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8C9F-D939-97F9-0B99-D5178D644266}"/>
              </a:ext>
            </a:extLst>
          </p:cNvPr>
          <p:cNvSpPr>
            <a:spLocks noGrp="1"/>
          </p:cNvSpPr>
          <p:nvPr>
            <p:ph type="title"/>
          </p:nvPr>
        </p:nvSpPr>
        <p:spPr/>
        <p:txBody>
          <a:bodyPr/>
          <a:lstStyle/>
          <a:p>
            <a:r>
              <a:rPr lang="en-GB" dirty="0"/>
              <a:t>Fork and Join Framework (cont.)</a:t>
            </a:r>
            <a:endParaRPr lang="en-IN" dirty="0"/>
          </a:p>
        </p:txBody>
      </p:sp>
      <p:sp>
        <p:nvSpPr>
          <p:cNvPr id="5" name="Content Placeholder 4">
            <a:extLst>
              <a:ext uri="{FF2B5EF4-FFF2-40B4-BE49-F238E27FC236}">
                <a16:creationId xmlns:a16="http://schemas.microsoft.com/office/drawing/2014/main" id="{20EA2AE0-8BED-08CA-7154-C1D3EF586865}"/>
              </a:ext>
            </a:extLst>
          </p:cNvPr>
          <p:cNvSpPr>
            <a:spLocks noGrp="1"/>
          </p:cNvSpPr>
          <p:nvPr>
            <p:ph idx="1"/>
          </p:nvPr>
        </p:nvSpPr>
        <p:spPr/>
        <p:txBody>
          <a:bodyPr>
            <a:normAutofit/>
          </a:bodyPr>
          <a:lstStyle/>
          <a:p>
            <a:pPr>
              <a:buFont typeface="Wingdings" panose="05000000000000000000" pitchFamily="2" charset="2"/>
              <a:buChar char="Ø"/>
            </a:pPr>
            <a:r>
              <a:rPr lang="en-GB" sz="2400" b="0" i="0" dirty="0">
                <a:solidFill>
                  <a:srgbClr val="3B3835"/>
                </a:solidFill>
                <a:effectLst/>
                <a:latin typeface="Source Sans Pro" panose="020B0503030403020204" pitchFamily="34" charset="0"/>
              </a:rPr>
              <a:t>The core addition is a new </a:t>
            </a:r>
            <a:r>
              <a:rPr lang="en-GB" sz="2400" b="0" i="0" dirty="0" err="1">
                <a:solidFill>
                  <a:srgbClr val="3B3835"/>
                </a:solidFill>
                <a:effectLst/>
                <a:latin typeface="Source Sans Pro" panose="020B0503030403020204" pitchFamily="34" charset="0"/>
              </a:rPr>
              <a:t>ForkJoinPool</a:t>
            </a:r>
            <a:r>
              <a:rPr lang="en-GB" sz="2400" b="0" i="0" dirty="0">
                <a:solidFill>
                  <a:srgbClr val="3B3835"/>
                </a:solidFill>
                <a:effectLst/>
                <a:latin typeface="Source Sans Pro" panose="020B0503030403020204" pitchFamily="34" charset="0"/>
              </a:rPr>
              <a:t> executor that is dedicated to running instances implementing </a:t>
            </a:r>
            <a:r>
              <a:rPr lang="en-GB" sz="2400" b="0" i="0" dirty="0" err="1">
                <a:solidFill>
                  <a:srgbClr val="3B3835"/>
                </a:solidFill>
                <a:effectLst/>
                <a:latin typeface="Source Sans Pro" panose="020B0503030403020204" pitchFamily="34" charset="0"/>
              </a:rPr>
              <a:t>ForkJoinTask</a:t>
            </a:r>
            <a:r>
              <a:rPr lang="en-GB" sz="2400" b="0" i="0" dirty="0">
                <a:solidFill>
                  <a:srgbClr val="3B3835"/>
                </a:solidFill>
                <a:effectLst/>
                <a:latin typeface="Source Sans Pro" panose="020B0503030403020204" pitchFamily="34" charset="0"/>
              </a:rPr>
              <a:t>. </a:t>
            </a:r>
            <a:endParaRPr lang="en-GB" sz="2400" dirty="0">
              <a:solidFill>
                <a:srgbClr val="3B3835"/>
              </a:solidFill>
              <a:latin typeface="Source Sans Pro" panose="020B0503030403020204" pitchFamily="34" charset="0"/>
            </a:endParaRPr>
          </a:p>
          <a:p>
            <a:pPr>
              <a:buFont typeface="Wingdings" panose="05000000000000000000" pitchFamily="2" charset="2"/>
              <a:buChar char="Ø"/>
            </a:pPr>
            <a:r>
              <a:rPr lang="en-GB" sz="2400" b="0" i="0" dirty="0" err="1">
                <a:solidFill>
                  <a:srgbClr val="3B3835"/>
                </a:solidFill>
                <a:effectLst/>
                <a:latin typeface="Source Sans Pro" panose="020B0503030403020204" pitchFamily="34" charset="0"/>
              </a:rPr>
              <a:t>ForkJoinTask</a:t>
            </a:r>
            <a:r>
              <a:rPr lang="en-GB" sz="2400" b="0" i="0" dirty="0">
                <a:solidFill>
                  <a:srgbClr val="3B3835"/>
                </a:solidFill>
                <a:effectLst/>
                <a:latin typeface="Source Sans Pro" panose="020B0503030403020204" pitchFamily="34" charset="0"/>
              </a:rPr>
              <a:t> objects feature two specific methods: </a:t>
            </a:r>
          </a:p>
          <a:p>
            <a:pPr lvl="1">
              <a:buFont typeface="Wingdings" panose="05000000000000000000" pitchFamily="2" charset="2"/>
              <a:buChar char="Ø"/>
            </a:pPr>
            <a:r>
              <a:rPr lang="en-GB" sz="2000" b="0" i="0" dirty="0">
                <a:solidFill>
                  <a:srgbClr val="3B3835"/>
                </a:solidFill>
                <a:effectLst/>
                <a:latin typeface="Source Sans Pro" panose="020B0503030403020204" pitchFamily="34" charset="0"/>
              </a:rPr>
              <a:t>fork(): allows a </a:t>
            </a:r>
            <a:r>
              <a:rPr lang="en-GB" sz="2000" b="0" i="0" dirty="0" err="1">
                <a:solidFill>
                  <a:srgbClr val="3B3835"/>
                </a:solidFill>
                <a:effectLst/>
                <a:latin typeface="Source Sans Pro" panose="020B0503030403020204" pitchFamily="34" charset="0"/>
              </a:rPr>
              <a:t>ForkJoinTask</a:t>
            </a:r>
            <a:r>
              <a:rPr lang="en-GB" sz="2000" b="0" i="0" dirty="0">
                <a:solidFill>
                  <a:srgbClr val="3B3835"/>
                </a:solidFill>
                <a:effectLst/>
                <a:latin typeface="Source Sans Pro" panose="020B0503030403020204" pitchFamily="34" charset="0"/>
              </a:rPr>
              <a:t> to be planned for asynchronous execution </a:t>
            </a:r>
          </a:p>
          <a:p>
            <a:pPr lvl="1">
              <a:buFont typeface="Wingdings" panose="05000000000000000000" pitchFamily="2" charset="2"/>
              <a:buChar char="Ø"/>
            </a:pPr>
            <a:r>
              <a:rPr lang="en-GB" sz="2000" b="0" i="0" dirty="0">
                <a:solidFill>
                  <a:srgbClr val="3B3835"/>
                </a:solidFill>
                <a:effectLst/>
                <a:latin typeface="Source Sans Pro" panose="020B0503030403020204" pitchFamily="34" charset="0"/>
              </a:rPr>
              <a:t>join() method allows a </a:t>
            </a:r>
            <a:r>
              <a:rPr lang="en-GB" sz="2000" b="0" i="0" dirty="0" err="1">
                <a:solidFill>
                  <a:srgbClr val="3B3835"/>
                </a:solidFill>
                <a:effectLst/>
                <a:latin typeface="Source Sans Pro" panose="020B0503030403020204" pitchFamily="34" charset="0"/>
              </a:rPr>
              <a:t>ForkJoinTask</a:t>
            </a:r>
            <a:r>
              <a:rPr lang="en-GB" sz="2000" b="0" i="0" dirty="0">
                <a:solidFill>
                  <a:srgbClr val="3B3835"/>
                </a:solidFill>
                <a:effectLst/>
                <a:latin typeface="Source Sans Pro" panose="020B0503030403020204" pitchFamily="34" charset="0"/>
              </a:rPr>
              <a:t> to wait for the completion of another one.</a:t>
            </a:r>
            <a:endParaRPr lang="en-IN" sz="2000" dirty="0"/>
          </a:p>
        </p:txBody>
      </p:sp>
    </p:spTree>
    <p:extLst>
      <p:ext uri="{BB962C8B-B14F-4D97-AF65-F5344CB8AC3E}">
        <p14:creationId xmlns:p14="http://schemas.microsoft.com/office/powerpoint/2010/main" val="99697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C2C11-27C4-E880-43CE-72B830B712A3}"/>
              </a:ext>
            </a:extLst>
          </p:cNvPr>
          <p:cNvSpPr>
            <a:spLocks noGrp="1"/>
          </p:cNvSpPr>
          <p:nvPr>
            <p:ph type="title"/>
          </p:nvPr>
        </p:nvSpPr>
        <p:spPr/>
        <p:txBody>
          <a:bodyPr/>
          <a:lstStyle/>
          <a:p>
            <a:r>
              <a:rPr lang="en-GB" dirty="0"/>
              <a:t>There are 2 types of </a:t>
            </a:r>
            <a:r>
              <a:rPr lang="en-GB" dirty="0" err="1"/>
              <a:t>ForkJoinTask</a:t>
            </a:r>
            <a:r>
              <a:rPr lang="en-GB" dirty="0"/>
              <a:t>:</a:t>
            </a:r>
            <a:endParaRPr lang="en-IN" dirty="0"/>
          </a:p>
        </p:txBody>
      </p:sp>
      <p:sp>
        <p:nvSpPr>
          <p:cNvPr id="5" name="Content Placeholder 4">
            <a:extLst>
              <a:ext uri="{FF2B5EF4-FFF2-40B4-BE49-F238E27FC236}">
                <a16:creationId xmlns:a16="http://schemas.microsoft.com/office/drawing/2014/main" id="{B6AE20DC-CCDD-A7A3-831D-EAAB9F6CB981}"/>
              </a:ext>
            </a:extLst>
          </p:cNvPr>
          <p:cNvSpPr>
            <a:spLocks noGrp="1"/>
          </p:cNvSpPr>
          <p:nvPr>
            <p:ph sz="half" idx="1"/>
          </p:nvPr>
        </p:nvSpPr>
        <p:spPr/>
        <p:txBody>
          <a:bodyPr/>
          <a:lstStyle/>
          <a:p>
            <a:pPr>
              <a:buFont typeface="Wingdings" panose="05000000000000000000" pitchFamily="2" charset="2"/>
              <a:buChar char="Ø"/>
            </a:pPr>
            <a:r>
              <a:rPr lang="en-GB" b="0" i="0" dirty="0">
                <a:solidFill>
                  <a:srgbClr val="3B3835"/>
                </a:solidFill>
                <a:effectLst/>
                <a:latin typeface="Source Sans Pro" panose="020B0503030403020204" pitchFamily="34" charset="0"/>
              </a:rPr>
              <a:t> </a:t>
            </a:r>
            <a:r>
              <a:rPr lang="en-GB" b="0" i="0" dirty="0" err="1">
                <a:solidFill>
                  <a:srgbClr val="3B3835"/>
                </a:solidFill>
                <a:effectLst/>
                <a:latin typeface="Source Sans Pro" panose="020B0503030403020204" pitchFamily="34" charset="0"/>
              </a:rPr>
              <a:t>RecursiveAction</a:t>
            </a:r>
            <a:r>
              <a:rPr lang="en-GB" b="0" i="0" dirty="0">
                <a:solidFill>
                  <a:srgbClr val="3B3835"/>
                </a:solidFill>
                <a:effectLst/>
                <a:latin typeface="Source Sans Pro" panose="020B0503030403020204" pitchFamily="34" charset="0"/>
              </a:rPr>
              <a:t> represent executions that do not yield a return value. </a:t>
            </a:r>
          </a:p>
          <a:p>
            <a:pPr>
              <a:buFont typeface="Wingdings" panose="05000000000000000000" pitchFamily="2" charset="2"/>
              <a:buChar char="Ø"/>
            </a:pPr>
            <a:r>
              <a:rPr lang="en-GB" dirty="0">
                <a:solidFill>
                  <a:srgbClr val="3B3835"/>
                </a:solidFill>
                <a:latin typeface="Source Sans Pro" panose="020B0503030403020204" pitchFamily="34" charset="0"/>
              </a:rPr>
              <a:t>I</a:t>
            </a:r>
            <a:r>
              <a:rPr lang="en-GB" b="0" i="0" dirty="0">
                <a:solidFill>
                  <a:srgbClr val="3B3835"/>
                </a:solidFill>
                <a:effectLst/>
                <a:latin typeface="Source Sans Pro" panose="020B0503030403020204" pitchFamily="34" charset="0"/>
              </a:rPr>
              <a:t>nstances </a:t>
            </a:r>
            <a:r>
              <a:rPr lang="en-GB" b="0" i="0" dirty="0" err="1">
                <a:solidFill>
                  <a:srgbClr val="3B3835"/>
                </a:solidFill>
                <a:effectLst/>
                <a:latin typeface="Source Sans Pro" panose="020B0503030403020204" pitchFamily="34" charset="0"/>
              </a:rPr>
              <a:t>RecursiveTask</a:t>
            </a:r>
            <a:r>
              <a:rPr lang="en-GB" b="0" i="0" dirty="0">
                <a:solidFill>
                  <a:srgbClr val="3B3835"/>
                </a:solidFill>
                <a:effectLst/>
                <a:latin typeface="Source Sans Pro" panose="020B0503030403020204" pitchFamily="34" charset="0"/>
              </a:rPr>
              <a:t> yields return values.</a:t>
            </a:r>
          </a:p>
          <a:p>
            <a:pPr>
              <a:buFont typeface="Wingdings" panose="05000000000000000000" pitchFamily="2" charset="2"/>
              <a:buChar char="Ø"/>
            </a:pPr>
            <a:endParaRPr lang="en-GB" dirty="0">
              <a:solidFill>
                <a:srgbClr val="3B3835"/>
              </a:solidFill>
              <a:latin typeface="Source Sans Pro" panose="020B0503030403020204" pitchFamily="34" charset="0"/>
            </a:endParaRPr>
          </a:p>
          <a:p>
            <a:pPr>
              <a:buFont typeface="Wingdings" panose="05000000000000000000" pitchFamily="2" charset="2"/>
              <a:buChar char="Ø"/>
            </a:pPr>
            <a:endParaRPr lang="en-GB" dirty="0">
              <a:solidFill>
                <a:srgbClr val="3B3835"/>
              </a:solidFill>
              <a:latin typeface="Source Sans Pro" panose="020B0503030403020204" pitchFamily="34" charset="0"/>
            </a:endParaRPr>
          </a:p>
          <a:p>
            <a:pPr>
              <a:buFont typeface="Wingdings" panose="05000000000000000000" pitchFamily="2" charset="2"/>
              <a:buChar char="Ø"/>
            </a:pPr>
            <a:endParaRPr lang="en-GB" dirty="0">
              <a:solidFill>
                <a:srgbClr val="3B3835"/>
              </a:solidFill>
              <a:latin typeface="Source Sans Pro" panose="020B0503030403020204" pitchFamily="34" charset="0"/>
            </a:endParaRPr>
          </a:p>
          <a:p>
            <a:pPr>
              <a:buFont typeface="Wingdings" panose="05000000000000000000" pitchFamily="2" charset="2"/>
              <a:buChar char="Ø"/>
            </a:pPr>
            <a:r>
              <a:rPr lang="en-GB" dirty="0">
                <a:solidFill>
                  <a:srgbClr val="3B3835"/>
                </a:solidFill>
                <a:latin typeface="Source Sans Pro" panose="020B0503030403020204" pitchFamily="34" charset="0"/>
                <a:hlinkClick r:id="rId2"/>
              </a:rPr>
              <a:t>Demo</a:t>
            </a:r>
            <a:endParaRPr lang="en-IN" dirty="0"/>
          </a:p>
        </p:txBody>
      </p:sp>
      <p:pic>
        <p:nvPicPr>
          <p:cNvPr id="8" name="Content Placeholder 7">
            <a:extLst>
              <a:ext uri="{FF2B5EF4-FFF2-40B4-BE49-F238E27FC236}">
                <a16:creationId xmlns:a16="http://schemas.microsoft.com/office/drawing/2014/main" id="{D677E3A1-CE7B-6D0F-F75C-DBD47080CE9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235717"/>
            <a:ext cx="4754562" cy="2537452"/>
          </a:xfrm>
        </p:spPr>
      </p:pic>
    </p:spTree>
    <p:extLst>
      <p:ext uri="{BB962C8B-B14F-4D97-AF65-F5344CB8AC3E}">
        <p14:creationId xmlns:p14="http://schemas.microsoft.com/office/powerpoint/2010/main" val="413912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7DC6-9D1C-4DB6-B15E-A0988C603F50}"/>
              </a:ext>
            </a:extLst>
          </p:cNvPr>
          <p:cNvSpPr>
            <a:spLocks noGrp="1"/>
          </p:cNvSpPr>
          <p:nvPr>
            <p:ph type="title"/>
          </p:nvPr>
        </p:nvSpPr>
        <p:spPr/>
        <p:txBody>
          <a:bodyPr/>
          <a:lstStyle/>
          <a:p>
            <a:r>
              <a:rPr lang="en-IN" dirty="0"/>
              <a:t>Assignment</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97327A2E-E976-40A4-A0B6-C1DEAE530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631" y="2299663"/>
            <a:ext cx="8345065" cy="3600953"/>
          </a:xfrm>
        </p:spPr>
      </p:pic>
      <p:pic>
        <p:nvPicPr>
          <p:cNvPr id="4" name="Picture 3">
            <a:extLst>
              <a:ext uri="{FF2B5EF4-FFF2-40B4-BE49-F238E27FC236}">
                <a16:creationId xmlns:a16="http://schemas.microsoft.com/office/drawing/2014/main" id="{8B604510-96B4-5C26-66A8-B2317C751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6968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5B9FDA-B639-1FE0-688B-9E07D99F8E4E}"/>
              </a:ext>
            </a:extLst>
          </p:cNvPr>
          <p:cNvSpPr/>
          <p:nvPr/>
        </p:nvSpPr>
        <p:spPr>
          <a:xfrm>
            <a:off x="896815" y="3701562"/>
            <a:ext cx="2022231" cy="439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CBED555-EB31-149D-C285-201F98B277DB}"/>
              </a:ext>
            </a:extLst>
          </p:cNvPr>
          <p:cNvSpPr>
            <a:spLocks noGrp="1"/>
          </p:cNvSpPr>
          <p:nvPr>
            <p:ph type="title"/>
          </p:nvPr>
        </p:nvSpPr>
        <p:spPr/>
        <p:txBody>
          <a:bodyPr/>
          <a:lstStyle/>
          <a:p>
            <a:r>
              <a:rPr lang="en-IN" dirty="0"/>
              <a:t>Review Question</a:t>
            </a:r>
          </a:p>
        </p:txBody>
      </p:sp>
      <p:sp>
        <p:nvSpPr>
          <p:cNvPr id="3" name="Content Placeholder 2">
            <a:extLst>
              <a:ext uri="{FF2B5EF4-FFF2-40B4-BE49-F238E27FC236}">
                <a16:creationId xmlns:a16="http://schemas.microsoft.com/office/drawing/2014/main" id="{2AF4B63E-379E-776B-CB61-970AF35F15E7}"/>
              </a:ext>
            </a:extLst>
          </p:cNvPr>
          <p:cNvSpPr>
            <a:spLocks noGrp="1"/>
          </p:cNvSpPr>
          <p:nvPr>
            <p:ph idx="1"/>
          </p:nvPr>
        </p:nvSpPr>
        <p:spPr/>
        <p:txBody>
          <a:bodyPr/>
          <a:lstStyle/>
          <a:p>
            <a:r>
              <a:rPr lang="en-GB" dirty="0"/>
              <a:t>Which of the following is not a legal identifier?</a:t>
            </a:r>
          </a:p>
          <a:p>
            <a:r>
              <a:rPr lang="en-GB" dirty="0"/>
              <a:t>(a) a2z</a:t>
            </a:r>
          </a:p>
          <a:p>
            <a:r>
              <a:rPr lang="en-GB" dirty="0"/>
              <a:t>(b) </a:t>
            </a:r>
            <a:r>
              <a:rPr lang="en-GB" dirty="0" err="1"/>
              <a:t>ödipus</a:t>
            </a:r>
            <a:endParaRPr lang="en-GB" dirty="0"/>
          </a:p>
          <a:p>
            <a:r>
              <a:rPr lang="en-GB" dirty="0"/>
              <a:t>(c) 52pickup</a:t>
            </a:r>
          </a:p>
          <a:p>
            <a:r>
              <a:rPr lang="en-GB" dirty="0"/>
              <a:t>(d) _class</a:t>
            </a:r>
          </a:p>
          <a:p>
            <a:r>
              <a:rPr lang="en-GB" dirty="0"/>
              <a:t>(e) </a:t>
            </a:r>
            <a:r>
              <a:rPr lang="en-GB" dirty="0" err="1"/>
              <a:t>ca$h</a:t>
            </a:r>
            <a:endParaRPr lang="en-GB" dirty="0"/>
          </a:p>
          <a:p>
            <a:r>
              <a:rPr lang="en-IN" dirty="0"/>
              <a:t> 	</a:t>
            </a:r>
          </a:p>
        </p:txBody>
      </p:sp>
      <p:pic>
        <p:nvPicPr>
          <p:cNvPr id="5" name="Picture 4">
            <a:extLst>
              <a:ext uri="{FF2B5EF4-FFF2-40B4-BE49-F238E27FC236}">
                <a16:creationId xmlns:a16="http://schemas.microsoft.com/office/drawing/2014/main" id="{27BC35C4-0F1C-6359-1E50-438D4F297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326373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1F00-443C-463D-96CF-63022E1123F0}"/>
              </a:ext>
            </a:extLst>
          </p:cNvPr>
          <p:cNvSpPr>
            <a:spLocks noGrp="1"/>
          </p:cNvSpPr>
          <p:nvPr>
            <p:ph type="title"/>
          </p:nvPr>
        </p:nvSpPr>
        <p:spPr/>
        <p:txBody>
          <a:bodyPr/>
          <a:lstStyle/>
          <a:p>
            <a:r>
              <a:rPr lang="en-IN" dirty="0"/>
              <a:t>Exception Handling</a:t>
            </a:r>
          </a:p>
        </p:txBody>
      </p:sp>
      <p:sp>
        <p:nvSpPr>
          <p:cNvPr id="3" name="Content Placeholder 2">
            <a:extLst>
              <a:ext uri="{FF2B5EF4-FFF2-40B4-BE49-F238E27FC236}">
                <a16:creationId xmlns:a16="http://schemas.microsoft.com/office/drawing/2014/main" id="{C729F543-6054-47F2-8DCB-E6A23AA059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D474159-E1BD-2C9E-434E-FDC8BB7C6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extLst>
      <p:ext uri="{BB962C8B-B14F-4D97-AF65-F5344CB8AC3E}">
        <p14:creationId xmlns:p14="http://schemas.microsoft.com/office/powerpoint/2010/main" val="61867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83735C12-8A9A-4B91-A769-A443B6E9B20D}"/>
              </a:ext>
            </a:extLst>
          </p:cNvPr>
          <p:cNvSpPr>
            <a:spLocks noGrp="1" noChangeArrowheads="1"/>
          </p:cNvSpPr>
          <p:nvPr>
            <p:ph type="title"/>
          </p:nvPr>
        </p:nvSpPr>
        <p:spPr>
          <a:xfrm>
            <a:off x="990600" y="814386"/>
            <a:ext cx="8763000" cy="1066800"/>
          </a:xfrm>
        </p:spPr>
        <p:txBody>
          <a:bodyPr/>
          <a:lstStyle/>
          <a:p>
            <a:r>
              <a:rPr lang="en-IN" dirty="0"/>
              <a:t>Exception Handling - </a:t>
            </a:r>
            <a:r>
              <a:rPr lang="en-US" altLang="en-US" dirty="0"/>
              <a:t>Motivations</a:t>
            </a:r>
          </a:p>
        </p:txBody>
      </p:sp>
      <p:sp>
        <p:nvSpPr>
          <p:cNvPr id="16388" name="Rectangle 3">
            <a:extLst>
              <a:ext uri="{FF2B5EF4-FFF2-40B4-BE49-F238E27FC236}">
                <a16:creationId xmlns:a16="http://schemas.microsoft.com/office/drawing/2014/main" id="{18CF6E3B-810F-4E47-BA9F-4006F933F75E}"/>
              </a:ext>
            </a:extLst>
          </p:cNvPr>
          <p:cNvSpPr>
            <a:spLocks noGrp="1" noChangeArrowheads="1"/>
          </p:cNvSpPr>
          <p:nvPr>
            <p:ph idx="1"/>
          </p:nvPr>
        </p:nvSpPr>
        <p:spPr>
          <a:xfrm>
            <a:off x="1066800" y="2309814"/>
            <a:ext cx="8610600" cy="3200400"/>
          </a:xfrm>
        </p:spPr>
        <p:txBody>
          <a:bodyPr/>
          <a:lstStyle/>
          <a:p>
            <a:pPr marL="0" indent="0" algn="just">
              <a:lnSpc>
                <a:spcPct val="95000"/>
              </a:lnSpc>
              <a:buNone/>
            </a:pPr>
            <a:r>
              <a:rPr lang="en-US" altLang="en-US" dirty="0"/>
              <a:t>When a program runs into a runtime error, the program terminates abnormally. How can you handle the runtime error so that the program can continue to run or terminate gracefully? This is the subject we will introduce in this chapter.</a:t>
            </a:r>
          </a:p>
        </p:txBody>
      </p:sp>
      <p:sp>
        <p:nvSpPr>
          <p:cNvPr id="16386" name="Slide Number Placeholder 4">
            <a:extLst>
              <a:ext uri="{FF2B5EF4-FFF2-40B4-BE49-F238E27FC236}">
                <a16:creationId xmlns:a16="http://schemas.microsoft.com/office/drawing/2014/main" id="{CDB4D6B2-D552-4BDF-894D-2EC669EB942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3DA9340-28C8-4695-B8B9-B30BCEC9F898}" type="slidenum">
              <a:rPr lang="en-US" altLang="en-US" sz="1400"/>
              <a:pPr/>
              <a:t>91</a:t>
            </a:fld>
            <a:endParaRPr lang="en-US" altLang="en-US" sz="1400"/>
          </a:p>
        </p:txBody>
      </p:sp>
      <p:sp>
        <p:nvSpPr>
          <p:cNvPr id="16389" name="Rectangle 7">
            <a:extLst>
              <a:ext uri="{FF2B5EF4-FFF2-40B4-BE49-F238E27FC236}">
                <a16:creationId xmlns:a16="http://schemas.microsoft.com/office/drawing/2014/main" id="{7673C408-D8E8-450E-B21A-51589F771227}"/>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6390" name="Rectangle 8">
            <a:extLst>
              <a:ext uri="{FF2B5EF4-FFF2-40B4-BE49-F238E27FC236}">
                <a16:creationId xmlns:a16="http://schemas.microsoft.com/office/drawing/2014/main" id="{BF9AD7D0-93CE-4A30-A2FC-E7FC3DB9E60B}"/>
              </a:ext>
            </a:extLst>
          </p:cNvPr>
          <p:cNvSpPr>
            <a:spLocks noChangeArrowheads="1"/>
          </p:cNvSpPr>
          <p:nvPr/>
        </p:nvSpPr>
        <p:spPr bwMode="auto">
          <a:xfrm>
            <a:off x="1524000" y="906464"/>
            <a:ext cx="336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16391" name="Rectangle 9">
            <a:extLst>
              <a:ext uri="{FF2B5EF4-FFF2-40B4-BE49-F238E27FC236}">
                <a16:creationId xmlns:a16="http://schemas.microsoft.com/office/drawing/2014/main" id="{6F88965F-6CB9-4843-822C-831804FAD1FA}"/>
              </a:ext>
            </a:extLst>
          </p:cNvPr>
          <p:cNvSpPr>
            <a:spLocks noChangeArrowheads="1"/>
          </p:cNvSpPr>
          <p:nvPr/>
        </p:nvSpPr>
        <p:spPr bwMode="auto">
          <a:xfrm>
            <a:off x="1524000" y="2065339"/>
            <a:ext cx="336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16392" name="Rectangle 10">
            <a:extLst>
              <a:ext uri="{FF2B5EF4-FFF2-40B4-BE49-F238E27FC236}">
                <a16:creationId xmlns:a16="http://schemas.microsoft.com/office/drawing/2014/main" id="{FB106465-B3AB-4873-9EF3-A8685AF45249}"/>
              </a:ext>
            </a:extLst>
          </p:cNvPr>
          <p:cNvSpPr>
            <a:spLocks noChangeArrowheads="1"/>
          </p:cNvSpPr>
          <p:nvPr/>
        </p:nvSpPr>
        <p:spPr bwMode="auto">
          <a:xfrm>
            <a:off x="1524000" y="3216276"/>
            <a:ext cx="336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pic>
        <p:nvPicPr>
          <p:cNvPr id="9" name="Picture 8">
            <a:extLst>
              <a:ext uri="{FF2B5EF4-FFF2-40B4-BE49-F238E27FC236}">
                <a16:creationId xmlns:a16="http://schemas.microsoft.com/office/drawing/2014/main" id="{92DAB12D-DD6F-E77F-19AB-2F5E2EFE9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7FB05C67-E8E1-43A4-9E37-2E0143ABFCD0}"/>
              </a:ext>
            </a:extLst>
          </p:cNvPr>
          <p:cNvSpPr>
            <a:spLocks noGrp="1" noChangeArrowheads="1"/>
          </p:cNvSpPr>
          <p:nvPr>
            <p:ph type="title"/>
          </p:nvPr>
        </p:nvSpPr>
        <p:spPr>
          <a:xfrm>
            <a:off x="900953" y="950269"/>
            <a:ext cx="7772400" cy="819150"/>
          </a:xfrm>
        </p:spPr>
        <p:txBody>
          <a:bodyPr/>
          <a:lstStyle/>
          <a:p>
            <a:r>
              <a:rPr lang="en-US" altLang="en-US" dirty="0"/>
              <a:t>Exception Types</a:t>
            </a:r>
            <a:endParaRPr lang="en-US" altLang="en-US" b="1" dirty="0"/>
          </a:p>
        </p:txBody>
      </p:sp>
      <p:sp>
        <p:nvSpPr>
          <p:cNvPr id="1027" name="Slide Number Placeholder 4">
            <a:extLst>
              <a:ext uri="{FF2B5EF4-FFF2-40B4-BE49-F238E27FC236}">
                <a16:creationId xmlns:a16="http://schemas.microsoft.com/office/drawing/2014/main" id="{45E9B79B-8F39-4516-A035-5B2E5F8B2C3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248AA30-F04C-4140-934E-9AFE03647C4E}" type="slidenum">
              <a:rPr lang="en-US" altLang="en-US" sz="1400"/>
              <a:pPr/>
              <a:t>92</a:t>
            </a:fld>
            <a:endParaRPr lang="en-US" altLang="en-US" sz="1400"/>
          </a:p>
        </p:txBody>
      </p:sp>
      <p:sp>
        <p:nvSpPr>
          <p:cNvPr id="1029" name="Rectangle 10">
            <a:extLst>
              <a:ext uri="{FF2B5EF4-FFF2-40B4-BE49-F238E27FC236}">
                <a16:creationId xmlns:a16="http://schemas.microsoft.com/office/drawing/2014/main" id="{64757964-C3E0-49B9-8D6F-5B39AEFA7651}"/>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1026" name="Object 9">
            <a:extLst>
              <a:ext uri="{FF2B5EF4-FFF2-40B4-BE49-F238E27FC236}">
                <a16:creationId xmlns:a16="http://schemas.microsoft.com/office/drawing/2014/main" id="{46650CB9-7E7E-4F88-9763-3970353E9437}"/>
              </a:ext>
            </a:extLst>
          </p:cNvPr>
          <p:cNvGraphicFramePr>
            <a:graphicFrameLocks noChangeAspect="1"/>
          </p:cNvGraphicFramePr>
          <p:nvPr>
            <p:extLst>
              <p:ext uri="{D42A27DB-BD31-4B8C-83A1-F6EECF244321}">
                <p14:modId xmlns:p14="http://schemas.microsoft.com/office/powerpoint/2010/main" val="2711758280"/>
              </p:ext>
            </p:extLst>
          </p:nvPr>
        </p:nvGraphicFramePr>
        <p:xfrm>
          <a:off x="1398495" y="1960616"/>
          <a:ext cx="8839200" cy="4510088"/>
        </p:xfrm>
        <a:graphic>
          <a:graphicData uri="http://schemas.openxmlformats.org/presentationml/2006/ole">
            <mc:AlternateContent xmlns:mc="http://schemas.openxmlformats.org/markup-compatibility/2006">
              <mc:Choice xmlns:v="urn:schemas-microsoft-com:vml" Requires="v">
                <p:oleObj name="Picture" r:id="rId2" imgW="5608452" imgH="2853594" progId="Word.Picture.8">
                  <p:embed/>
                </p:oleObj>
              </mc:Choice>
              <mc:Fallback>
                <p:oleObj name="Picture" r:id="rId2" imgW="5608452" imgH="2853594" progId="Word.Picture.8">
                  <p:embed/>
                  <p:pic>
                    <p:nvPicPr>
                      <p:cNvPr id="1026" name="Object 9">
                        <a:extLst>
                          <a:ext uri="{FF2B5EF4-FFF2-40B4-BE49-F238E27FC236}">
                            <a16:creationId xmlns:a16="http://schemas.microsoft.com/office/drawing/2014/main" id="{46650CB9-7E7E-4F88-9763-3970353E9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495" y="1960616"/>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a:extLst>
              <a:ext uri="{FF2B5EF4-FFF2-40B4-BE49-F238E27FC236}">
                <a16:creationId xmlns:a16="http://schemas.microsoft.com/office/drawing/2014/main" id="{10B2A81E-9208-E732-DE3D-402CB02D97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EF12DD27-FDB5-4BCF-92C0-18386CF1199E}"/>
              </a:ext>
            </a:extLst>
          </p:cNvPr>
          <p:cNvSpPr>
            <a:spLocks noGrp="1" noChangeArrowheads="1"/>
          </p:cNvSpPr>
          <p:nvPr>
            <p:ph type="title"/>
          </p:nvPr>
        </p:nvSpPr>
        <p:spPr>
          <a:xfrm>
            <a:off x="986118" y="908874"/>
            <a:ext cx="7772400" cy="819150"/>
          </a:xfrm>
        </p:spPr>
        <p:txBody>
          <a:bodyPr/>
          <a:lstStyle/>
          <a:p>
            <a:r>
              <a:rPr lang="en-US" altLang="en-US" dirty="0"/>
              <a:t>System Errors</a:t>
            </a:r>
            <a:endParaRPr lang="en-US" altLang="en-US" b="1" dirty="0"/>
          </a:p>
        </p:txBody>
      </p:sp>
      <p:sp>
        <p:nvSpPr>
          <p:cNvPr id="2051" name="Slide Number Placeholder 4">
            <a:extLst>
              <a:ext uri="{FF2B5EF4-FFF2-40B4-BE49-F238E27FC236}">
                <a16:creationId xmlns:a16="http://schemas.microsoft.com/office/drawing/2014/main" id="{D494CA58-428F-4799-A9EF-21F362F335A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498A05D-D66F-4B22-810F-3A05063A5184}" type="slidenum">
              <a:rPr lang="en-US" altLang="en-US" sz="1400"/>
              <a:pPr/>
              <a:t>93</a:t>
            </a:fld>
            <a:endParaRPr lang="en-US" altLang="en-US" sz="1400"/>
          </a:p>
        </p:txBody>
      </p:sp>
      <p:sp>
        <p:nvSpPr>
          <p:cNvPr id="2053" name="Rectangle 3">
            <a:extLst>
              <a:ext uri="{FF2B5EF4-FFF2-40B4-BE49-F238E27FC236}">
                <a16:creationId xmlns:a16="http://schemas.microsoft.com/office/drawing/2014/main" id="{B2389FC4-C95A-4702-993B-2A85F3184AB9}"/>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050" name="Object 4">
            <a:extLst>
              <a:ext uri="{FF2B5EF4-FFF2-40B4-BE49-F238E27FC236}">
                <a16:creationId xmlns:a16="http://schemas.microsoft.com/office/drawing/2014/main" id="{9B72B8BE-7A08-4E68-8F6E-11DA91B44BEF}"/>
              </a:ext>
            </a:extLst>
          </p:cNvPr>
          <p:cNvGraphicFramePr>
            <a:graphicFrameLocks noChangeAspect="1"/>
          </p:cNvGraphicFramePr>
          <p:nvPr>
            <p:extLst>
              <p:ext uri="{D42A27DB-BD31-4B8C-83A1-F6EECF244321}">
                <p14:modId xmlns:p14="http://schemas.microsoft.com/office/powerpoint/2010/main" val="3689254692"/>
              </p:ext>
            </p:extLst>
          </p:nvPr>
        </p:nvGraphicFramePr>
        <p:xfrm>
          <a:off x="2266482" y="1478763"/>
          <a:ext cx="8839200" cy="4510088"/>
        </p:xfrm>
        <a:graphic>
          <a:graphicData uri="http://schemas.openxmlformats.org/presentationml/2006/ole">
            <mc:AlternateContent xmlns:mc="http://schemas.openxmlformats.org/markup-compatibility/2006">
              <mc:Choice xmlns:v="urn:schemas-microsoft-com:vml" Requires="v">
                <p:oleObj name="Picture" r:id="rId2" imgW="5608452" imgH="2853594" progId="Word.Picture.8">
                  <p:embed/>
                </p:oleObj>
              </mc:Choice>
              <mc:Fallback>
                <p:oleObj name="Picture" r:id="rId2" imgW="5608452" imgH="2853594" progId="Word.Picture.8">
                  <p:embed/>
                  <p:pic>
                    <p:nvPicPr>
                      <p:cNvPr id="2050" name="Object 4">
                        <a:extLst>
                          <a:ext uri="{FF2B5EF4-FFF2-40B4-BE49-F238E27FC236}">
                            <a16:creationId xmlns:a16="http://schemas.microsoft.com/office/drawing/2014/main" id="{9B72B8BE-7A08-4E68-8F6E-11DA91B44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482" y="1478763"/>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a:extLst>
              <a:ext uri="{FF2B5EF4-FFF2-40B4-BE49-F238E27FC236}">
                <a16:creationId xmlns:a16="http://schemas.microsoft.com/office/drawing/2014/main" id="{8AD94266-47EF-42CF-A71B-EE848CBCAC69}"/>
              </a:ext>
            </a:extLst>
          </p:cNvPr>
          <p:cNvSpPr>
            <a:spLocks noChangeArrowheads="1"/>
          </p:cNvSpPr>
          <p:nvPr/>
        </p:nvSpPr>
        <p:spPr bwMode="auto">
          <a:xfrm>
            <a:off x="4173070" y="4343407"/>
            <a:ext cx="3194050" cy="18288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10278" name="Text Box 6">
            <a:extLst>
              <a:ext uri="{FF2B5EF4-FFF2-40B4-BE49-F238E27FC236}">
                <a16:creationId xmlns:a16="http://schemas.microsoft.com/office/drawing/2014/main" id="{A958B9DF-F80E-431C-9DCC-750E7C9B7895}"/>
              </a:ext>
            </a:extLst>
          </p:cNvPr>
          <p:cNvSpPr txBox="1">
            <a:spLocks noChangeArrowheads="1"/>
          </p:cNvSpPr>
          <p:nvPr/>
        </p:nvSpPr>
        <p:spPr bwMode="auto">
          <a:xfrm>
            <a:off x="1201271" y="4575302"/>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1600" i="1" dirty="0">
                <a:solidFill>
                  <a:schemeClr val="tx2"/>
                </a:solidFill>
                <a:cs typeface="Times New Roman" panose="02020603050405020304" pitchFamily="18" charset="0"/>
              </a:rPr>
              <a:t>System errors</a:t>
            </a:r>
            <a:r>
              <a:rPr lang="en-US" altLang="en-US" sz="1600" dirty="0">
                <a:solidFill>
                  <a:schemeClr val="tx2"/>
                </a:solidFill>
                <a:cs typeface="Times New Roman" panose="02020603050405020304" pitchFamily="18" charset="0"/>
              </a:rPr>
              <a:t> are thrown by JVM and represented in the </a:t>
            </a:r>
            <a:r>
              <a:rPr lang="en-US" altLang="en-US" sz="1600" u="sng" dirty="0">
                <a:solidFill>
                  <a:schemeClr val="tx2"/>
                </a:solidFill>
                <a:cs typeface="Times New Roman" panose="02020603050405020304" pitchFamily="18" charset="0"/>
              </a:rPr>
              <a:t>Error</a:t>
            </a:r>
            <a:r>
              <a:rPr lang="en-US" altLang="en-US" sz="1600" dirty="0">
                <a:solidFill>
                  <a:schemeClr val="tx2"/>
                </a:solidFill>
                <a:cs typeface="Times New Roman" panose="02020603050405020304" pitchFamily="18" charset="0"/>
              </a:rPr>
              <a:t> class. The </a:t>
            </a:r>
            <a:r>
              <a:rPr lang="en-US" altLang="en-US" sz="1600" u="sng" dirty="0">
                <a:solidFill>
                  <a:schemeClr val="tx2"/>
                </a:solidFill>
                <a:cs typeface="Times New Roman" panose="02020603050405020304" pitchFamily="18" charset="0"/>
              </a:rPr>
              <a:t>Error</a:t>
            </a:r>
            <a:r>
              <a:rPr lang="en-US" altLang="en-US" sz="1600" dirty="0">
                <a:solidFill>
                  <a:schemeClr val="tx2"/>
                </a:solidFill>
                <a:cs typeface="Times New Roman" panose="02020603050405020304" pitchFamily="18" charset="0"/>
              </a:rPr>
              <a:t> class describes internal system errors. Such errors rarely occur. If one does, there is little you can do beyond notifying the user and trying to terminate the program gracefully. </a:t>
            </a:r>
            <a:endParaRPr lang="en-US" altLang="en-US" sz="1600" dirty="0">
              <a:solidFill>
                <a:schemeClr val="tx2"/>
              </a:solidFill>
            </a:endParaRPr>
          </a:p>
        </p:txBody>
      </p:sp>
      <p:pic>
        <p:nvPicPr>
          <p:cNvPr id="8" name="Picture 7">
            <a:extLst>
              <a:ext uri="{FF2B5EF4-FFF2-40B4-BE49-F238E27FC236}">
                <a16:creationId xmlns:a16="http://schemas.microsoft.com/office/drawing/2014/main" id="{EB2E13A4-B91F-F5CE-0474-98BBA42BA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D1A1BA26-2CD5-48EA-AA50-0910CFF32E8B}"/>
              </a:ext>
            </a:extLst>
          </p:cNvPr>
          <p:cNvSpPr>
            <a:spLocks noGrp="1" noChangeArrowheads="1"/>
          </p:cNvSpPr>
          <p:nvPr>
            <p:ph type="title"/>
          </p:nvPr>
        </p:nvSpPr>
        <p:spPr>
          <a:xfrm>
            <a:off x="936812" y="950269"/>
            <a:ext cx="7772400" cy="819150"/>
          </a:xfrm>
        </p:spPr>
        <p:txBody>
          <a:bodyPr/>
          <a:lstStyle/>
          <a:p>
            <a:r>
              <a:rPr lang="en-US" altLang="en-US" dirty="0"/>
              <a:t>Exceptions</a:t>
            </a:r>
            <a:endParaRPr lang="en-US" altLang="en-US" b="1" dirty="0"/>
          </a:p>
        </p:txBody>
      </p:sp>
      <p:sp>
        <p:nvSpPr>
          <p:cNvPr id="3075" name="Slide Number Placeholder 4">
            <a:extLst>
              <a:ext uri="{FF2B5EF4-FFF2-40B4-BE49-F238E27FC236}">
                <a16:creationId xmlns:a16="http://schemas.microsoft.com/office/drawing/2014/main" id="{C1B15461-9A25-4468-BA51-8813EFC3DD9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A932C30-F7D6-4709-8AEB-EAADB70EAF6B}" type="slidenum">
              <a:rPr lang="en-US" altLang="en-US" sz="1400"/>
              <a:pPr/>
              <a:t>94</a:t>
            </a:fld>
            <a:endParaRPr lang="en-US" altLang="en-US" sz="1400"/>
          </a:p>
        </p:txBody>
      </p:sp>
      <p:sp>
        <p:nvSpPr>
          <p:cNvPr id="3077" name="Rectangle 3">
            <a:extLst>
              <a:ext uri="{FF2B5EF4-FFF2-40B4-BE49-F238E27FC236}">
                <a16:creationId xmlns:a16="http://schemas.microsoft.com/office/drawing/2014/main" id="{B773AD8E-D330-414B-A34D-5A6B8767A2C5}"/>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3074" name="Object 4">
            <a:extLst>
              <a:ext uri="{FF2B5EF4-FFF2-40B4-BE49-F238E27FC236}">
                <a16:creationId xmlns:a16="http://schemas.microsoft.com/office/drawing/2014/main" id="{69D20E1D-B2C8-41A7-8B07-81DE4F8A6775}"/>
              </a:ext>
            </a:extLst>
          </p:cNvPr>
          <p:cNvGraphicFramePr>
            <a:graphicFrameLocks noChangeAspect="1"/>
          </p:cNvGraphicFramePr>
          <p:nvPr>
            <p:extLst>
              <p:ext uri="{D42A27DB-BD31-4B8C-83A1-F6EECF244321}">
                <p14:modId xmlns:p14="http://schemas.microsoft.com/office/powerpoint/2010/main" val="3771551342"/>
              </p:ext>
            </p:extLst>
          </p:nvPr>
        </p:nvGraphicFramePr>
        <p:xfrm>
          <a:off x="1998134" y="2121983"/>
          <a:ext cx="8839200" cy="4510088"/>
        </p:xfrm>
        <a:graphic>
          <a:graphicData uri="http://schemas.openxmlformats.org/presentationml/2006/ole">
            <mc:AlternateContent xmlns:mc="http://schemas.openxmlformats.org/markup-compatibility/2006">
              <mc:Choice xmlns:v="urn:schemas-microsoft-com:vml" Requires="v">
                <p:oleObj name="Picture" r:id="rId2" imgW="5608452" imgH="2853594" progId="Word.Picture.8">
                  <p:embed/>
                </p:oleObj>
              </mc:Choice>
              <mc:Fallback>
                <p:oleObj name="Picture" r:id="rId2" imgW="5608452" imgH="2853594" progId="Word.Picture.8">
                  <p:embed/>
                  <p:pic>
                    <p:nvPicPr>
                      <p:cNvPr id="3074" name="Object 4">
                        <a:extLst>
                          <a:ext uri="{FF2B5EF4-FFF2-40B4-BE49-F238E27FC236}">
                            <a16:creationId xmlns:a16="http://schemas.microsoft.com/office/drawing/2014/main" id="{69D20E1D-B2C8-41A7-8B07-81DE4F8A6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134" y="2121983"/>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a:extLst>
              <a:ext uri="{FF2B5EF4-FFF2-40B4-BE49-F238E27FC236}">
                <a16:creationId xmlns:a16="http://schemas.microsoft.com/office/drawing/2014/main" id="{B608FE61-9402-4DA2-BD21-86245F9A1574}"/>
              </a:ext>
            </a:extLst>
          </p:cNvPr>
          <p:cNvSpPr txBox="1">
            <a:spLocks noChangeArrowheads="1"/>
          </p:cNvSpPr>
          <p:nvPr/>
        </p:nvSpPr>
        <p:spPr bwMode="auto">
          <a:xfrm>
            <a:off x="1524000" y="2029398"/>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1800" u="sng" dirty="0">
                <a:solidFill>
                  <a:schemeClr val="tx2"/>
                </a:solidFill>
                <a:cs typeface="Times New Roman" panose="02020603050405020304" pitchFamily="18" charset="0"/>
              </a:rPr>
              <a:t>Exception</a:t>
            </a:r>
            <a:r>
              <a:rPr lang="en-US" altLang="en-US" sz="1800" dirty="0">
                <a:solidFill>
                  <a:schemeClr val="tx2"/>
                </a:solidFill>
                <a:cs typeface="Times New Roman" panose="02020603050405020304" pitchFamily="18" charset="0"/>
              </a:rPr>
              <a:t> describes errors caused by your program and external circumstances. These errors can be caught and handled by your program</a:t>
            </a:r>
            <a:r>
              <a:rPr lang="en-US" altLang="en-US" sz="1800" dirty="0">
                <a:solidFill>
                  <a:schemeClr val="bg2"/>
                </a:solidFill>
                <a:cs typeface="Times New Roman" panose="02020603050405020304" pitchFamily="18" charset="0"/>
              </a:rPr>
              <a:t>. </a:t>
            </a:r>
            <a:endParaRPr lang="en-US" altLang="en-US" sz="1800" dirty="0">
              <a:solidFill>
                <a:schemeClr val="bg2"/>
              </a:solidFill>
            </a:endParaRPr>
          </a:p>
        </p:txBody>
      </p:sp>
      <p:sp>
        <p:nvSpPr>
          <p:cNvPr id="311302" name="Rectangle 6">
            <a:extLst>
              <a:ext uri="{FF2B5EF4-FFF2-40B4-BE49-F238E27FC236}">
                <a16:creationId xmlns:a16="http://schemas.microsoft.com/office/drawing/2014/main" id="{EC2A77EC-C88E-480A-A244-7CF18C59ACB9}"/>
              </a:ext>
            </a:extLst>
          </p:cNvPr>
          <p:cNvSpPr>
            <a:spLocks noChangeArrowheads="1"/>
          </p:cNvSpPr>
          <p:nvPr/>
        </p:nvSpPr>
        <p:spPr bwMode="auto">
          <a:xfrm>
            <a:off x="4480402" y="2121983"/>
            <a:ext cx="6172200" cy="28956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8" name="Picture 7">
            <a:extLst>
              <a:ext uri="{FF2B5EF4-FFF2-40B4-BE49-F238E27FC236}">
                <a16:creationId xmlns:a16="http://schemas.microsoft.com/office/drawing/2014/main" id="{F15A1F9A-6CD8-E9BF-DDF8-9BC99BD56C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2006B77F-804E-4457-A847-C49B155A9D2F}"/>
              </a:ext>
            </a:extLst>
          </p:cNvPr>
          <p:cNvSpPr>
            <a:spLocks noGrp="1" noChangeArrowheads="1"/>
          </p:cNvSpPr>
          <p:nvPr>
            <p:ph type="title"/>
          </p:nvPr>
        </p:nvSpPr>
        <p:spPr>
          <a:xfrm>
            <a:off x="909917" y="922337"/>
            <a:ext cx="7772400" cy="819150"/>
          </a:xfrm>
        </p:spPr>
        <p:txBody>
          <a:bodyPr/>
          <a:lstStyle/>
          <a:p>
            <a:r>
              <a:rPr lang="en-US" altLang="en-US" dirty="0"/>
              <a:t>Runtime Exceptions</a:t>
            </a:r>
            <a:endParaRPr lang="en-US" altLang="en-US" b="1" dirty="0"/>
          </a:p>
        </p:txBody>
      </p:sp>
      <p:sp>
        <p:nvSpPr>
          <p:cNvPr id="4099" name="Slide Number Placeholder 4">
            <a:extLst>
              <a:ext uri="{FF2B5EF4-FFF2-40B4-BE49-F238E27FC236}">
                <a16:creationId xmlns:a16="http://schemas.microsoft.com/office/drawing/2014/main" id="{7DC17344-7E00-41D6-8FFA-ADCA715B638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3D8C0A0-119A-474D-87B7-4DEBF2918408}" type="slidenum">
              <a:rPr lang="en-US" altLang="en-US" sz="1400"/>
              <a:pPr/>
              <a:t>95</a:t>
            </a:fld>
            <a:endParaRPr lang="en-US" altLang="en-US" sz="1400"/>
          </a:p>
        </p:txBody>
      </p:sp>
      <p:sp>
        <p:nvSpPr>
          <p:cNvPr id="4101" name="Rectangle 3">
            <a:extLst>
              <a:ext uri="{FF2B5EF4-FFF2-40B4-BE49-F238E27FC236}">
                <a16:creationId xmlns:a16="http://schemas.microsoft.com/office/drawing/2014/main" id="{ECFD7143-FB41-410D-809B-FE2599C69BD8}"/>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4098" name="Object 4">
            <a:extLst>
              <a:ext uri="{FF2B5EF4-FFF2-40B4-BE49-F238E27FC236}">
                <a16:creationId xmlns:a16="http://schemas.microsoft.com/office/drawing/2014/main" id="{F83459D6-61D6-4DF8-B7BD-0A769EA4E285}"/>
              </a:ext>
            </a:extLst>
          </p:cNvPr>
          <p:cNvGraphicFramePr>
            <a:graphicFrameLocks noChangeAspect="1"/>
          </p:cNvGraphicFramePr>
          <p:nvPr>
            <p:extLst>
              <p:ext uri="{D42A27DB-BD31-4B8C-83A1-F6EECF244321}">
                <p14:modId xmlns:p14="http://schemas.microsoft.com/office/powerpoint/2010/main" val="1440274929"/>
              </p:ext>
            </p:extLst>
          </p:nvPr>
        </p:nvGraphicFramePr>
        <p:xfrm>
          <a:off x="1389528" y="1972239"/>
          <a:ext cx="8839200" cy="4510088"/>
        </p:xfrm>
        <a:graphic>
          <a:graphicData uri="http://schemas.openxmlformats.org/presentationml/2006/ole">
            <mc:AlternateContent xmlns:mc="http://schemas.openxmlformats.org/markup-compatibility/2006">
              <mc:Choice xmlns:v="urn:schemas-microsoft-com:vml" Requires="v">
                <p:oleObj name="Picture" r:id="rId2" imgW="5608452" imgH="2853594" progId="Word.Picture.8">
                  <p:embed/>
                </p:oleObj>
              </mc:Choice>
              <mc:Fallback>
                <p:oleObj name="Picture" r:id="rId2" imgW="5608452" imgH="2853594" progId="Word.Picture.8">
                  <p:embed/>
                  <p:pic>
                    <p:nvPicPr>
                      <p:cNvPr id="4098" name="Object 4">
                        <a:extLst>
                          <a:ext uri="{FF2B5EF4-FFF2-40B4-BE49-F238E27FC236}">
                            <a16:creationId xmlns:a16="http://schemas.microsoft.com/office/drawing/2014/main" id="{F83459D6-61D6-4DF8-B7BD-0A769EA4E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528" y="1972239"/>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a:extLst>
              <a:ext uri="{FF2B5EF4-FFF2-40B4-BE49-F238E27FC236}">
                <a16:creationId xmlns:a16="http://schemas.microsoft.com/office/drawing/2014/main" id="{17434496-0BE9-45F8-9812-BA9B36197A24}"/>
              </a:ext>
            </a:extLst>
          </p:cNvPr>
          <p:cNvSpPr txBox="1">
            <a:spLocks noChangeArrowheads="1"/>
          </p:cNvSpPr>
          <p:nvPr/>
        </p:nvSpPr>
        <p:spPr bwMode="auto">
          <a:xfrm>
            <a:off x="7409328" y="5172639"/>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1400" dirty="0" err="1">
                <a:solidFill>
                  <a:schemeClr val="tx2"/>
                </a:solidFill>
              </a:rPr>
              <a:t>RuntimeException</a:t>
            </a:r>
            <a:r>
              <a:rPr lang="en-US" altLang="en-US" sz="1400" dirty="0">
                <a:solidFill>
                  <a:schemeClr val="tx2"/>
                </a:solidFill>
              </a:rPr>
              <a:t> is caused by programming errors, such as bad casting, accessing an out-of-bounds array, and numeric errors.</a:t>
            </a:r>
          </a:p>
        </p:txBody>
      </p:sp>
      <p:sp>
        <p:nvSpPr>
          <p:cNvPr id="312326" name="Rectangle 6">
            <a:extLst>
              <a:ext uri="{FF2B5EF4-FFF2-40B4-BE49-F238E27FC236}">
                <a16:creationId xmlns:a16="http://schemas.microsoft.com/office/drawing/2014/main" id="{DE4D0ADB-D488-4223-9B78-BA37BDA1A618}"/>
              </a:ext>
            </a:extLst>
          </p:cNvPr>
          <p:cNvSpPr>
            <a:spLocks noChangeArrowheads="1"/>
          </p:cNvSpPr>
          <p:nvPr/>
        </p:nvSpPr>
        <p:spPr bwMode="auto">
          <a:xfrm>
            <a:off x="7180728" y="2505639"/>
            <a:ext cx="2743200" cy="24384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12327" name="Rectangle 7">
            <a:extLst>
              <a:ext uri="{FF2B5EF4-FFF2-40B4-BE49-F238E27FC236}">
                <a16:creationId xmlns:a16="http://schemas.microsoft.com/office/drawing/2014/main" id="{96FF3BB9-302B-4D44-8043-4AB6ABDFCE10}"/>
              </a:ext>
            </a:extLst>
          </p:cNvPr>
          <p:cNvSpPr>
            <a:spLocks noChangeArrowheads="1"/>
          </p:cNvSpPr>
          <p:nvPr/>
        </p:nvSpPr>
        <p:spPr bwMode="auto">
          <a:xfrm>
            <a:off x="5504328" y="3343839"/>
            <a:ext cx="1676400" cy="5334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9" name="Picture 8">
            <a:extLst>
              <a:ext uri="{FF2B5EF4-FFF2-40B4-BE49-F238E27FC236}">
                <a16:creationId xmlns:a16="http://schemas.microsoft.com/office/drawing/2014/main" id="{D90E524F-4078-6FA7-90D8-B051DAAB3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C152E50-D54C-4B6A-A6C6-7E4B290D7B27}"/>
              </a:ext>
            </a:extLst>
          </p:cNvPr>
          <p:cNvSpPr>
            <a:spLocks noGrp="1" noChangeArrowheads="1"/>
          </p:cNvSpPr>
          <p:nvPr>
            <p:ph type="title"/>
          </p:nvPr>
        </p:nvSpPr>
        <p:spPr>
          <a:xfrm>
            <a:off x="981636" y="842682"/>
            <a:ext cx="7772400" cy="1066800"/>
          </a:xfrm>
        </p:spPr>
        <p:txBody>
          <a:bodyPr>
            <a:normAutofit fontScale="90000"/>
          </a:bodyPr>
          <a:lstStyle/>
          <a:p>
            <a:r>
              <a:rPr lang="en-US" altLang="en-US" dirty="0"/>
              <a:t>Checked Exceptions vs. Unchecked Exceptions</a:t>
            </a:r>
            <a:endParaRPr lang="en-US" altLang="en-US" b="1" dirty="0"/>
          </a:p>
        </p:txBody>
      </p:sp>
      <p:sp>
        <p:nvSpPr>
          <p:cNvPr id="21506" name="Slide Number Placeholder 4">
            <a:extLst>
              <a:ext uri="{FF2B5EF4-FFF2-40B4-BE49-F238E27FC236}">
                <a16:creationId xmlns:a16="http://schemas.microsoft.com/office/drawing/2014/main" id="{DB05CFC5-D7F9-4A47-A3B3-BBC81C9F6C4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B6F02A8-E606-48FB-84ED-446BDBD9F5F2}" type="slidenum">
              <a:rPr lang="en-US" altLang="en-US" sz="1400"/>
              <a:pPr/>
              <a:t>96</a:t>
            </a:fld>
            <a:endParaRPr lang="en-US" altLang="en-US" sz="1400"/>
          </a:p>
        </p:txBody>
      </p:sp>
      <p:sp>
        <p:nvSpPr>
          <p:cNvPr id="21508" name="Rectangle 3">
            <a:extLst>
              <a:ext uri="{FF2B5EF4-FFF2-40B4-BE49-F238E27FC236}">
                <a16:creationId xmlns:a16="http://schemas.microsoft.com/office/drawing/2014/main" id="{AC018D39-E518-4AE4-8F39-E1DF0071EB41}"/>
              </a:ext>
            </a:extLst>
          </p:cNvPr>
          <p:cNvSpPr>
            <a:spLocks noChangeArrowheads="1"/>
          </p:cNvSpPr>
          <p:nvPr/>
        </p:nvSpPr>
        <p:spPr bwMode="auto">
          <a:xfrm>
            <a:off x="3524250" y="2571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1509" name="Text Box 4">
            <a:extLst>
              <a:ext uri="{FF2B5EF4-FFF2-40B4-BE49-F238E27FC236}">
                <a16:creationId xmlns:a16="http://schemas.microsoft.com/office/drawing/2014/main" id="{AD14A8A4-AE79-4A12-9833-4071531959A7}"/>
              </a:ext>
            </a:extLst>
          </p:cNvPr>
          <p:cNvSpPr txBox="1">
            <a:spLocks noChangeArrowheads="1"/>
          </p:cNvSpPr>
          <p:nvPr/>
        </p:nvSpPr>
        <p:spPr bwMode="auto">
          <a:xfrm>
            <a:off x="1053353" y="2447365"/>
            <a:ext cx="8534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3200" u="sng" dirty="0">
                <a:cs typeface="Times New Roman" panose="02020603050405020304" pitchFamily="18" charset="0"/>
              </a:rPr>
              <a:t>Runtime Exception</a:t>
            </a:r>
            <a:r>
              <a:rPr lang="en-US" altLang="en-US" sz="3200" dirty="0">
                <a:cs typeface="Times New Roman" panose="02020603050405020304" pitchFamily="18" charset="0"/>
              </a:rPr>
              <a:t>, </a:t>
            </a:r>
            <a:r>
              <a:rPr lang="en-US" altLang="en-US" sz="3200" u="sng" dirty="0">
                <a:cs typeface="Times New Roman" panose="02020603050405020304" pitchFamily="18" charset="0"/>
              </a:rPr>
              <a:t>Error</a:t>
            </a:r>
            <a:r>
              <a:rPr lang="en-US" altLang="en-US" sz="3200" dirty="0">
                <a:cs typeface="Times New Roman" panose="02020603050405020304" pitchFamily="18" charset="0"/>
              </a:rPr>
              <a:t> and their subclasses are known as </a:t>
            </a:r>
            <a:r>
              <a:rPr lang="en-US" altLang="en-US" sz="3200" i="1" dirty="0">
                <a:cs typeface="Times New Roman" panose="02020603050405020304" pitchFamily="18" charset="0"/>
              </a:rPr>
              <a:t>unchecked</a:t>
            </a:r>
            <a:r>
              <a:rPr lang="en-US" altLang="en-US" sz="3200" dirty="0">
                <a:cs typeface="Times New Roman" panose="02020603050405020304" pitchFamily="18" charset="0"/>
              </a:rPr>
              <a:t> </a:t>
            </a:r>
            <a:r>
              <a:rPr lang="en-US" altLang="en-US" sz="3200" i="1" dirty="0">
                <a:cs typeface="Times New Roman" panose="02020603050405020304" pitchFamily="18" charset="0"/>
              </a:rPr>
              <a:t>exceptions</a:t>
            </a:r>
            <a:r>
              <a:rPr lang="en-US" altLang="en-US" sz="3200" dirty="0">
                <a:cs typeface="Times New Roman" panose="02020603050405020304" pitchFamily="18" charset="0"/>
              </a:rPr>
              <a:t>. All other exceptions are known as </a:t>
            </a:r>
            <a:r>
              <a:rPr lang="en-US" altLang="en-US" sz="3200" i="1" dirty="0">
                <a:cs typeface="Times New Roman" panose="02020603050405020304" pitchFamily="18" charset="0"/>
              </a:rPr>
              <a:t>checked exceptions</a:t>
            </a:r>
            <a:r>
              <a:rPr lang="en-US" altLang="en-US" sz="3200" dirty="0">
                <a:cs typeface="Times New Roman" panose="02020603050405020304" pitchFamily="18" charset="0"/>
              </a:rPr>
              <a:t>, meaning that the compiler forces the programmer to check and deal with the exceptions.</a:t>
            </a:r>
            <a:r>
              <a:rPr lang="en-US" altLang="en-US" sz="3200" dirty="0">
                <a:latin typeface="Courier"/>
                <a:cs typeface="Times New Roman" panose="02020603050405020304" pitchFamily="18" charset="0"/>
              </a:rPr>
              <a:t> </a:t>
            </a:r>
          </a:p>
        </p:txBody>
      </p:sp>
      <p:pic>
        <p:nvPicPr>
          <p:cNvPr id="6" name="Picture 5">
            <a:extLst>
              <a:ext uri="{FF2B5EF4-FFF2-40B4-BE49-F238E27FC236}">
                <a16:creationId xmlns:a16="http://schemas.microsoft.com/office/drawing/2014/main" id="{190F8DC6-E7E7-6A8D-C5EB-46F9EF71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1E4EC774-216C-4D98-BDE7-07EE52562747}"/>
              </a:ext>
            </a:extLst>
          </p:cNvPr>
          <p:cNvSpPr>
            <a:spLocks noGrp="1" noChangeArrowheads="1"/>
          </p:cNvSpPr>
          <p:nvPr>
            <p:ph type="title"/>
          </p:nvPr>
        </p:nvSpPr>
        <p:spPr>
          <a:xfrm>
            <a:off x="1147482" y="941294"/>
            <a:ext cx="7772400" cy="666750"/>
          </a:xfrm>
        </p:spPr>
        <p:txBody>
          <a:bodyPr>
            <a:normAutofit fontScale="90000"/>
          </a:bodyPr>
          <a:lstStyle/>
          <a:p>
            <a:r>
              <a:rPr lang="en-US" altLang="en-US" dirty="0"/>
              <a:t>Unchecked Exceptions</a:t>
            </a:r>
            <a:endParaRPr lang="en-US" altLang="en-US" b="1" dirty="0"/>
          </a:p>
        </p:txBody>
      </p:sp>
      <p:sp>
        <p:nvSpPr>
          <p:cNvPr id="22530" name="Slide Number Placeholder 4">
            <a:extLst>
              <a:ext uri="{FF2B5EF4-FFF2-40B4-BE49-F238E27FC236}">
                <a16:creationId xmlns:a16="http://schemas.microsoft.com/office/drawing/2014/main" id="{177D9C1A-075E-4FCD-8048-F58F04B0F85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9A89663-E9B3-4E16-9847-FC24F415487C}" type="slidenum">
              <a:rPr lang="en-US" altLang="en-US" sz="1400"/>
              <a:pPr/>
              <a:t>97</a:t>
            </a:fld>
            <a:endParaRPr lang="en-US" altLang="en-US" sz="1400"/>
          </a:p>
        </p:txBody>
      </p:sp>
      <p:sp>
        <p:nvSpPr>
          <p:cNvPr id="22532" name="Rectangle 3">
            <a:extLst>
              <a:ext uri="{FF2B5EF4-FFF2-40B4-BE49-F238E27FC236}">
                <a16:creationId xmlns:a16="http://schemas.microsoft.com/office/drawing/2014/main" id="{778EC4CE-4E89-4B27-86B6-D0F197333BD0}"/>
              </a:ext>
            </a:extLst>
          </p:cNvPr>
          <p:cNvSpPr>
            <a:spLocks noChangeArrowheads="1"/>
          </p:cNvSpPr>
          <p:nvPr/>
        </p:nvSpPr>
        <p:spPr bwMode="auto">
          <a:xfrm>
            <a:off x="3524250" y="2571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2533" name="Text Box 4">
            <a:extLst>
              <a:ext uri="{FF2B5EF4-FFF2-40B4-BE49-F238E27FC236}">
                <a16:creationId xmlns:a16="http://schemas.microsoft.com/office/drawing/2014/main" id="{789CEEC0-631C-4F80-A133-808ED7963E92}"/>
              </a:ext>
            </a:extLst>
          </p:cNvPr>
          <p:cNvSpPr txBox="1">
            <a:spLocks noChangeArrowheads="1"/>
          </p:cNvSpPr>
          <p:nvPr/>
        </p:nvSpPr>
        <p:spPr bwMode="auto">
          <a:xfrm>
            <a:off x="1147482" y="1955536"/>
            <a:ext cx="86106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2800" dirty="0">
                <a:cs typeface="Times New Roman" panose="02020603050405020304" pitchFamily="18" charset="0"/>
              </a:rPr>
              <a:t>In most cases, unchecked exceptions reflect programming logic errors that are not recoverable. For example, a </a:t>
            </a:r>
            <a:r>
              <a:rPr lang="en-US" altLang="en-US" sz="2800" u="sng" dirty="0" err="1">
                <a:cs typeface="Times New Roman" panose="02020603050405020304" pitchFamily="18" charset="0"/>
              </a:rPr>
              <a:t>NullPointerException</a:t>
            </a:r>
            <a:r>
              <a:rPr lang="en-US" altLang="en-US" sz="2800" dirty="0">
                <a:cs typeface="Times New Roman" panose="02020603050405020304" pitchFamily="18" charset="0"/>
              </a:rPr>
              <a:t> is thrown if you access an object through a reference variable before an object is assigned to it; an </a:t>
            </a:r>
            <a:r>
              <a:rPr lang="en-US" altLang="en-US" sz="2800" u="sng" dirty="0" err="1">
                <a:cs typeface="Times New Roman" panose="02020603050405020304" pitchFamily="18" charset="0"/>
              </a:rPr>
              <a:t>IndexOutOfBoundsException</a:t>
            </a:r>
            <a:r>
              <a:rPr lang="en-US" altLang="en-US" sz="2800" dirty="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pic>
        <p:nvPicPr>
          <p:cNvPr id="6" name="Picture 5">
            <a:extLst>
              <a:ext uri="{FF2B5EF4-FFF2-40B4-BE49-F238E27FC236}">
                <a16:creationId xmlns:a16="http://schemas.microsoft.com/office/drawing/2014/main" id="{AB7E9987-5E63-FC44-DDDD-55F793A3B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CBA33FAF-E14D-4DDE-A3F9-4B19BEABDA78}"/>
              </a:ext>
            </a:extLst>
          </p:cNvPr>
          <p:cNvSpPr>
            <a:spLocks noGrp="1" noChangeArrowheads="1"/>
          </p:cNvSpPr>
          <p:nvPr>
            <p:ph type="title"/>
          </p:nvPr>
        </p:nvSpPr>
        <p:spPr>
          <a:xfrm>
            <a:off x="945777" y="902644"/>
            <a:ext cx="7772400" cy="819150"/>
          </a:xfrm>
        </p:spPr>
        <p:txBody>
          <a:bodyPr/>
          <a:lstStyle/>
          <a:p>
            <a:r>
              <a:rPr lang="en-US" altLang="en-US" dirty="0"/>
              <a:t>Unchecked Exceptions</a:t>
            </a:r>
            <a:endParaRPr lang="en-US" altLang="en-US" b="1" dirty="0"/>
          </a:p>
        </p:txBody>
      </p:sp>
      <p:sp>
        <p:nvSpPr>
          <p:cNvPr id="5123" name="Slide Number Placeholder 4">
            <a:extLst>
              <a:ext uri="{FF2B5EF4-FFF2-40B4-BE49-F238E27FC236}">
                <a16:creationId xmlns:a16="http://schemas.microsoft.com/office/drawing/2014/main" id="{FCEFD434-D8FD-4907-8830-FC2EC7114F2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A9A4F64-1E13-4B07-89EC-80AC4305C111}" type="slidenum">
              <a:rPr lang="en-US" altLang="en-US" sz="1400"/>
              <a:pPr/>
              <a:t>98</a:t>
            </a:fld>
            <a:endParaRPr lang="en-US" altLang="en-US" sz="1400"/>
          </a:p>
        </p:txBody>
      </p:sp>
      <p:sp>
        <p:nvSpPr>
          <p:cNvPr id="5125" name="Rectangle 3">
            <a:extLst>
              <a:ext uri="{FF2B5EF4-FFF2-40B4-BE49-F238E27FC236}">
                <a16:creationId xmlns:a16="http://schemas.microsoft.com/office/drawing/2014/main" id="{6BD3E1E7-3F84-4179-B834-AD5701426B15}"/>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5122" name="Object 4">
            <a:extLst>
              <a:ext uri="{FF2B5EF4-FFF2-40B4-BE49-F238E27FC236}">
                <a16:creationId xmlns:a16="http://schemas.microsoft.com/office/drawing/2014/main" id="{9B12D5F6-1FF7-4A68-9F87-54F9F0C2493F}"/>
              </a:ext>
            </a:extLst>
          </p:cNvPr>
          <p:cNvGraphicFramePr>
            <a:graphicFrameLocks noChangeAspect="1"/>
          </p:cNvGraphicFramePr>
          <p:nvPr>
            <p:extLst>
              <p:ext uri="{D42A27DB-BD31-4B8C-83A1-F6EECF244321}">
                <p14:modId xmlns:p14="http://schemas.microsoft.com/office/powerpoint/2010/main" val="1655167326"/>
              </p:ext>
            </p:extLst>
          </p:nvPr>
        </p:nvGraphicFramePr>
        <p:xfrm>
          <a:off x="1156446" y="1981203"/>
          <a:ext cx="8839200" cy="4510088"/>
        </p:xfrm>
        <a:graphic>
          <a:graphicData uri="http://schemas.openxmlformats.org/presentationml/2006/ole">
            <mc:AlternateContent xmlns:mc="http://schemas.openxmlformats.org/markup-compatibility/2006">
              <mc:Choice xmlns:v="urn:schemas-microsoft-com:vml" Requires="v">
                <p:oleObj name="Picture" r:id="rId2" imgW="5608452" imgH="2853594" progId="Word.Picture.8">
                  <p:embed/>
                </p:oleObj>
              </mc:Choice>
              <mc:Fallback>
                <p:oleObj name="Picture" r:id="rId2" imgW="5608452" imgH="2853594" progId="Word.Picture.8">
                  <p:embed/>
                  <p:pic>
                    <p:nvPicPr>
                      <p:cNvPr id="5122" name="Object 4">
                        <a:extLst>
                          <a:ext uri="{FF2B5EF4-FFF2-40B4-BE49-F238E27FC236}">
                            <a16:creationId xmlns:a16="http://schemas.microsoft.com/office/drawing/2014/main" id="{9B12D5F6-1FF7-4A68-9F87-54F9F0C24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446" y="1981203"/>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a:extLst>
              <a:ext uri="{FF2B5EF4-FFF2-40B4-BE49-F238E27FC236}">
                <a16:creationId xmlns:a16="http://schemas.microsoft.com/office/drawing/2014/main" id="{9DD60856-5A09-485F-8A20-A8F89DE5895F}"/>
              </a:ext>
            </a:extLst>
          </p:cNvPr>
          <p:cNvSpPr txBox="1">
            <a:spLocks noChangeArrowheads="1"/>
          </p:cNvSpPr>
          <p:nvPr/>
        </p:nvSpPr>
        <p:spPr bwMode="auto">
          <a:xfrm>
            <a:off x="8305800" y="4876800"/>
            <a:ext cx="1676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1400">
                <a:solidFill>
                  <a:schemeClr val="bg2"/>
                </a:solidFill>
              </a:rPr>
              <a:t>Unchecked exception.</a:t>
            </a:r>
          </a:p>
        </p:txBody>
      </p:sp>
      <p:sp>
        <p:nvSpPr>
          <p:cNvPr id="313350" name="Rectangle 6">
            <a:extLst>
              <a:ext uri="{FF2B5EF4-FFF2-40B4-BE49-F238E27FC236}">
                <a16:creationId xmlns:a16="http://schemas.microsoft.com/office/drawing/2014/main" id="{36D34DAC-4FA0-4A10-9626-34089DBF57A9}"/>
              </a:ext>
            </a:extLst>
          </p:cNvPr>
          <p:cNvSpPr>
            <a:spLocks noChangeArrowheads="1"/>
          </p:cNvSpPr>
          <p:nvPr/>
        </p:nvSpPr>
        <p:spPr bwMode="auto">
          <a:xfrm>
            <a:off x="5118846" y="3352803"/>
            <a:ext cx="2209800" cy="533400"/>
          </a:xfrm>
          <a:prstGeom prst="rect">
            <a:avLst/>
          </a:prstGeom>
          <a:solidFill>
            <a:schemeClr val="accent1">
              <a:alpha val="18823"/>
            </a:schemeClr>
          </a:solidFill>
          <a:ln w="12700">
            <a:solidFill>
              <a:schemeClr val="accent1">
                <a:lumMod val="60000"/>
                <a:lumOff val="40000"/>
              </a:schemeClr>
            </a:solidFill>
            <a:miter lim="800000"/>
            <a:headEnd type="none" w="sm" len="sm"/>
            <a:tailEnd type="none" w="sm" len="sm"/>
          </a:ln>
          <a:effectLst/>
        </p:spPr>
        <p:txBody>
          <a:bodyPr wrap="none" anchor="ctr"/>
          <a:lstStyle/>
          <a:p>
            <a:pPr>
              <a:defRPr/>
            </a:pPr>
            <a:endParaRPr lang="en-US" altLang="en-US"/>
          </a:p>
        </p:txBody>
      </p:sp>
      <p:sp>
        <p:nvSpPr>
          <p:cNvPr id="313351" name="Rectangle 7">
            <a:extLst>
              <a:ext uri="{FF2B5EF4-FFF2-40B4-BE49-F238E27FC236}">
                <a16:creationId xmlns:a16="http://schemas.microsoft.com/office/drawing/2014/main" id="{E5A55160-BE9C-4797-B129-1606D48781D5}"/>
              </a:ext>
            </a:extLst>
          </p:cNvPr>
          <p:cNvSpPr>
            <a:spLocks noChangeArrowheads="1"/>
          </p:cNvSpPr>
          <p:nvPr/>
        </p:nvSpPr>
        <p:spPr bwMode="auto">
          <a:xfrm>
            <a:off x="7252446" y="2514603"/>
            <a:ext cx="2514600" cy="2514600"/>
          </a:xfrm>
          <a:prstGeom prst="rect">
            <a:avLst/>
          </a:prstGeom>
          <a:solidFill>
            <a:schemeClr val="accent1">
              <a:alpha val="18823"/>
            </a:schemeClr>
          </a:solidFill>
          <a:ln w="12700">
            <a:solidFill>
              <a:schemeClr val="accent2">
                <a:lumMod val="20000"/>
                <a:lumOff val="80000"/>
              </a:schemeClr>
            </a:solidFill>
            <a:miter lim="800000"/>
            <a:headEnd type="none" w="sm" len="sm"/>
            <a:tailEnd type="none" w="sm" len="sm"/>
          </a:ln>
          <a:effectLst/>
        </p:spPr>
        <p:txBody>
          <a:bodyPr wrap="none" anchor="ctr"/>
          <a:lstStyle/>
          <a:p>
            <a:pPr>
              <a:defRPr/>
            </a:pPr>
            <a:endParaRPr lang="en-US" altLang="en-US"/>
          </a:p>
        </p:txBody>
      </p:sp>
      <p:sp>
        <p:nvSpPr>
          <p:cNvPr id="313352" name="Rectangle 8">
            <a:extLst>
              <a:ext uri="{FF2B5EF4-FFF2-40B4-BE49-F238E27FC236}">
                <a16:creationId xmlns:a16="http://schemas.microsoft.com/office/drawing/2014/main" id="{35337DB1-728C-4E21-902F-60E5568245CF}"/>
              </a:ext>
            </a:extLst>
          </p:cNvPr>
          <p:cNvSpPr>
            <a:spLocks noChangeArrowheads="1"/>
          </p:cNvSpPr>
          <p:nvPr/>
        </p:nvSpPr>
        <p:spPr bwMode="auto">
          <a:xfrm>
            <a:off x="3747246" y="4572003"/>
            <a:ext cx="3581400" cy="1828800"/>
          </a:xfrm>
          <a:prstGeom prst="rect">
            <a:avLst/>
          </a:prstGeom>
          <a:solidFill>
            <a:schemeClr val="accent1">
              <a:alpha val="18823"/>
            </a:schemeClr>
          </a:solidFill>
          <a:ln w="12700">
            <a:solidFill>
              <a:schemeClr val="accent1">
                <a:lumMod val="40000"/>
                <a:lumOff val="60000"/>
              </a:schemeClr>
            </a:solidFill>
            <a:miter lim="800000"/>
            <a:headEnd type="none" w="sm" len="sm"/>
            <a:tailEnd type="none" w="sm" len="sm"/>
          </a:ln>
          <a:effectLst/>
        </p:spPr>
        <p:txBody>
          <a:bodyPr wrap="none" anchor="ctr"/>
          <a:lstStyle/>
          <a:p>
            <a:pPr>
              <a:defRPr/>
            </a:pPr>
            <a:endParaRPr lang="en-US" altLang="en-US"/>
          </a:p>
        </p:txBody>
      </p:sp>
      <p:pic>
        <p:nvPicPr>
          <p:cNvPr id="10" name="Picture 9">
            <a:extLst>
              <a:ext uri="{FF2B5EF4-FFF2-40B4-BE49-F238E27FC236}">
                <a16:creationId xmlns:a16="http://schemas.microsoft.com/office/drawing/2014/main" id="{16DA57C8-DF56-9F52-1544-CE13A4330E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4C3ED4A4-440A-4690-AF19-8CBDD23FEBCF}"/>
              </a:ext>
            </a:extLst>
          </p:cNvPr>
          <p:cNvSpPr>
            <a:spLocks noGrp="1" noChangeArrowheads="1"/>
          </p:cNvSpPr>
          <p:nvPr>
            <p:ph type="title"/>
          </p:nvPr>
        </p:nvSpPr>
        <p:spPr>
          <a:xfrm>
            <a:off x="920189" y="633239"/>
            <a:ext cx="7772400" cy="1428750"/>
          </a:xfrm>
        </p:spPr>
        <p:txBody>
          <a:bodyPr>
            <a:normAutofit/>
          </a:bodyPr>
          <a:lstStyle/>
          <a:p>
            <a:r>
              <a:rPr lang="en-US" altLang="en-US" sz="4400" dirty="0"/>
              <a:t>Declaring, Throwing, and Catching Exceptions</a:t>
            </a:r>
            <a:endParaRPr lang="en-US" altLang="en-US" sz="4400" b="1" dirty="0"/>
          </a:p>
        </p:txBody>
      </p:sp>
      <p:sp>
        <p:nvSpPr>
          <p:cNvPr id="6147" name="Slide Number Placeholder 4">
            <a:extLst>
              <a:ext uri="{FF2B5EF4-FFF2-40B4-BE49-F238E27FC236}">
                <a16:creationId xmlns:a16="http://schemas.microsoft.com/office/drawing/2014/main" id="{3E60907D-4EFD-4575-98C9-1591AD320EA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44904A9-14A4-4BD0-B3AC-FEBA7CBBD436}" type="slidenum">
              <a:rPr lang="en-US" altLang="en-US" sz="1400"/>
              <a:pPr/>
              <a:t>99</a:t>
            </a:fld>
            <a:endParaRPr lang="en-US" altLang="en-US" sz="1400"/>
          </a:p>
        </p:txBody>
      </p:sp>
      <p:sp>
        <p:nvSpPr>
          <p:cNvPr id="6149" name="Rectangle 3">
            <a:extLst>
              <a:ext uri="{FF2B5EF4-FFF2-40B4-BE49-F238E27FC236}">
                <a16:creationId xmlns:a16="http://schemas.microsoft.com/office/drawing/2014/main" id="{82A26E23-5440-407F-B2A9-196D3D5518BC}"/>
              </a:ext>
            </a:extLst>
          </p:cNvPr>
          <p:cNvSpPr>
            <a:spLocks noChangeArrowheads="1"/>
          </p:cNvSpPr>
          <p:nvPr/>
        </p:nvSpPr>
        <p:spPr bwMode="auto">
          <a:xfrm>
            <a:off x="3524250" y="2571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6146" name="Object 4">
            <a:extLst>
              <a:ext uri="{FF2B5EF4-FFF2-40B4-BE49-F238E27FC236}">
                <a16:creationId xmlns:a16="http://schemas.microsoft.com/office/drawing/2014/main" id="{4348A646-04C0-411B-897C-4CFFE6B6CF93}"/>
              </a:ext>
            </a:extLst>
          </p:cNvPr>
          <p:cNvGraphicFramePr>
            <a:graphicFrameLocks noChangeAspect="1"/>
          </p:cNvGraphicFramePr>
          <p:nvPr>
            <p:extLst>
              <p:ext uri="{D42A27DB-BD31-4B8C-83A1-F6EECF244321}">
                <p14:modId xmlns:p14="http://schemas.microsoft.com/office/powerpoint/2010/main" val="2321829434"/>
              </p:ext>
            </p:extLst>
          </p:nvPr>
        </p:nvGraphicFramePr>
        <p:xfrm>
          <a:off x="920189" y="2669320"/>
          <a:ext cx="9678124" cy="2310530"/>
        </p:xfrm>
        <a:graphic>
          <a:graphicData uri="http://schemas.openxmlformats.org/presentationml/2006/ole">
            <mc:AlternateContent xmlns:mc="http://schemas.openxmlformats.org/markup-compatibility/2006">
              <mc:Choice xmlns:v="urn:schemas-microsoft-com:vml" Requires="v">
                <p:oleObj name="Picture" r:id="rId2" imgW="5108448" imgH="1219200" progId="Word.Picture.8">
                  <p:embed/>
                </p:oleObj>
              </mc:Choice>
              <mc:Fallback>
                <p:oleObj name="Picture" r:id="rId2" imgW="5108448" imgH="1219200" progId="Word.Picture.8">
                  <p:embed/>
                  <p:pic>
                    <p:nvPicPr>
                      <p:cNvPr id="6146" name="Object 4">
                        <a:extLst>
                          <a:ext uri="{FF2B5EF4-FFF2-40B4-BE49-F238E27FC236}">
                            <a16:creationId xmlns:a16="http://schemas.microsoft.com/office/drawing/2014/main" id="{4348A646-04C0-411B-897C-4CFFE6B6C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189" y="2669320"/>
                        <a:ext cx="9678124" cy="2310530"/>
                      </a:xfrm>
                      <a:prstGeom prst="rect">
                        <a:avLst/>
                      </a:prstGeom>
                      <a:noFill/>
                      <a:ln>
                        <a:noFill/>
                      </a:ln>
                    </p:spPr>
                  </p:pic>
                </p:oleObj>
              </mc:Fallback>
            </mc:AlternateContent>
          </a:graphicData>
        </a:graphic>
      </p:graphicFrame>
      <p:pic>
        <p:nvPicPr>
          <p:cNvPr id="6" name="Picture 5">
            <a:extLst>
              <a:ext uri="{FF2B5EF4-FFF2-40B4-BE49-F238E27FC236}">
                <a16:creationId xmlns:a16="http://schemas.microsoft.com/office/drawing/2014/main" id="{151A985E-7565-6945-45BF-221C0FCA5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54392" cy="757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465</TotalTime>
  <Words>8400</Words>
  <Application>Microsoft Office PowerPoint</Application>
  <PresentationFormat>Widescreen</PresentationFormat>
  <Paragraphs>1120</Paragraphs>
  <Slides>157</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157</vt:i4>
      </vt:variant>
    </vt:vector>
  </HeadingPairs>
  <TitlesOfParts>
    <vt:vector size="173" baseType="lpstr">
      <vt:lpstr>Arial</vt:lpstr>
      <vt:lpstr>Book Antiqua</vt:lpstr>
      <vt:lpstr>Courier</vt:lpstr>
      <vt:lpstr>Courier New</vt:lpstr>
      <vt:lpstr>ff3</vt:lpstr>
      <vt:lpstr>Monotype Sorts</vt:lpstr>
      <vt:lpstr>roboto</vt:lpstr>
      <vt:lpstr>Source Sans Pro</vt:lpstr>
      <vt:lpstr>Times New Roman</vt:lpstr>
      <vt:lpstr>Tw Cen MT</vt:lpstr>
      <vt:lpstr>Tw Cen MT Condensed</vt:lpstr>
      <vt:lpstr>urw-din</vt:lpstr>
      <vt:lpstr>Wingdings</vt:lpstr>
      <vt:lpstr>Wingdings 3</vt:lpstr>
      <vt:lpstr>Integral</vt:lpstr>
      <vt:lpstr>Picture</vt:lpstr>
      <vt:lpstr>Core Java</vt:lpstr>
      <vt:lpstr>Java SE/EE/ME</vt:lpstr>
      <vt:lpstr>JAVA SE TimeLine</vt:lpstr>
      <vt:lpstr>PowerPoint Presentation</vt:lpstr>
      <vt:lpstr>PowerPoint Presentation</vt:lpstr>
      <vt:lpstr>Tools Required to Develop Java Code</vt:lpstr>
      <vt:lpstr>Features of Java </vt:lpstr>
      <vt:lpstr>Program Component</vt:lpstr>
      <vt:lpstr>Review Question</vt:lpstr>
      <vt:lpstr>Review Question</vt:lpstr>
      <vt:lpstr>OOPS Characteristics </vt:lpstr>
      <vt:lpstr>Review Question</vt:lpstr>
      <vt:lpstr>Review Question</vt:lpstr>
      <vt:lpstr>Review Question</vt:lpstr>
      <vt:lpstr>Review Question ( Object)</vt:lpstr>
      <vt:lpstr>Review Question</vt:lpstr>
      <vt:lpstr>PowerPoint Presentation</vt:lpstr>
      <vt:lpstr>Technique to Object Creation</vt:lpstr>
      <vt:lpstr>Java.Lang Package</vt:lpstr>
      <vt:lpstr>Control Structure </vt:lpstr>
      <vt:lpstr>Components of Class</vt:lpstr>
      <vt:lpstr>Encapsulation</vt:lpstr>
      <vt:lpstr>Reflection</vt:lpstr>
      <vt:lpstr>PowerPoint Presentation</vt:lpstr>
      <vt:lpstr>Important observations Drawn From Reflection API</vt:lpstr>
      <vt:lpstr>Review Question ( Constructor)</vt:lpstr>
      <vt:lpstr>Modelling Business Problems with Classes</vt:lpstr>
      <vt:lpstr>Inheritance</vt:lpstr>
      <vt:lpstr>Composition</vt:lpstr>
      <vt:lpstr>Important Keywords</vt:lpstr>
      <vt:lpstr>Interface</vt:lpstr>
      <vt:lpstr>Review Questions</vt:lpstr>
      <vt:lpstr>Virtual Function</vt:lpstr>
      <vt:lpstr>Inner Class</vt:lpstr>
      <vt:lpstr>Immutable Class</vt:lpstr>
      <vt:lpstr>Java Annotation</vt:lpstr>
      <vt:lpstr>Predefine Annotation</vt:lpstr>
      <vt:lpstr>Anonymous inner classes</vt:lpstr>
      <vt:lpstr>Lambda Expression</vt:lpstr>
      <vt:lpstr>Conversion Anonymous Class in Lambda</vt:lpstr>
      <vt:lpstr>Practical Task ( Deadline : 30 minutes)</vt:lpstr>
      <vt:lpstr>Practical Task </vt:lpstr>
      <vt:lpstr>Practical Task</vt:lpstr>
      <vt:lpstr>Collection Framework </vt:lpstr>
      <vt:lpstr>Collection</vt:lpstr>
      <vt:lpstr>Generics </vt:lpstr>
      <vt:lpstr>Streams</vt:lpstr>
      <vt:lpstr>Multi Threading </vt:lpstr>
      <vt:lpstr>Objective</vt:lpstr>
      <vt:lpstr>Motivation</vt:lpstr>
      <vt:lpstr>Process</vt:lpstr>
      <vt:lpstr>Process</vt:lpstr>
      <vt:lpstr>Java Thread Memory Model</vt:lpstr>
      <vt:lpstr>Threads compared with Processes</vt:lpstr>
      <vt:lpstr>Java Threads &amp; Synchronization</vt:lpstr>
      <vt:lpstr>Exploring Threads</vt:lpstr>
      <vt:lpstr>Thread Life Cycle</vt:lpstr>
      <vt:lpstr>Life circle of multiple-threads</vt:lpstr>
      <vt:lpstr>Thread Creation</vt:lpstr>
      <vt:lpstr>Priority</vt:lpstr>
      <vt:lpstr>Joining</vt:lpstr>
      <vt:lpstr>Yielding</vt:lpstr>
      <vt:lpstr>Sleeping</vt:lpstr>
      <vt:lpstr>Interrupting</vt:lpstr>
      <vt:lpstr>Daemon Thread</vt:lpstr>
      <vt:lpstr>Java Threads &amp; Synchronization</vt:lpstr>
      <vt:lpstr>Sharing Resources</vt:lpstr>
      <vt:lpstr>Improperly accessing resources</vt:lpstr>
      <vt:lpstr>Colliding over resources</vt:lpstr>
      <vt:lpstr>Resolving shared resource conflict</vt:lpstr>
      <vt:lpstr>Resolving shared resource conflict…</vt:lpstr>
      <vt:lpstr>Synchronization (Cont…)</vt:lpstr>
      <vt:lpstr>Critical Sections</vt:lpstr>
      <vt:lpstr>Java Threads &amp; Synchronization</vt:lpstr>
      <vt:lpstr>Inter-Thread Communication</vt:lpstr>
      <vt:lpstr>Inter-Thread Communication (Cont…)</vt:lpstr>
      <vt:lpstr>Java Threads &amp; Synchronization</vt:lpstr>
      <vt:lpstr>Deadlock</vt:lpstr>
      <vt:lpstr>Deadlock (Cont…)</vt:lpstr>
      <vt:lpstr>Deadlock (Cont…)</vt:lpstr>
      <vt:lpstr>FORK AND JOIN FRAMEWORK</vt:lpstr>
      <vt:lpstr>Some History </vt:lpstr>
      <vt:lpstr>Multi-core </vt:lpstr>
      <vt:lpstr>Palin old Thread</vt:lpstr>
      <vt:lpstr>Fork and Join Framework</vt:lpstr>
      <vt:lpstr>Fork and Join Framework (cont.)</vt:lpstr>
      <vt:lpstr>Fork and Join Framework (cont.)</vt:lpstr>
      <vt:lpstr>There are 2 types of ForkJoinTask:</vt:lpstr>
      <vt:lpstr>Assignment</vt:lpstr>
      <vt:lpstr>Exception Handling</vt:lpstr>
      <vt:lpstr>Exception Handling - Motivations</vt:lpstr>
      <vt:lpstr>Exception Types</vt:lpstr>
      <vt:lpstr>System Errors</vt:lpstr>
      <vt:lpstr>Exceptions</vt:lpstr>
      <vt:lpstr>Runtime Exceptions</vt:lpstr>
      <vt:lpstr>Checked Exceptions vs. Unchecked Exceptions</vt:lpstr>
      <vt:lpstr>Unchecked Exceptions</vt:lpstr>
      <vt:lpstr>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Catch or Declare Checked Exceptions</vt:lpstr>
      <vt:lpstr>Example: Declaring, Throwing, and Catching Exceptions</vt:lpstr>
      <vt:lpstr>The finally Clause</vt:lpstr>
      <vt:lpstr>Defining Custom Exception Classes</vt:lpstr>
      <vt:lpstr>Custom Exception Class Example</vt:lpstr>
      <vt:lpstr>JUnit</vt:lpstr>
      <vt:lpstr>What is Unit Testing?</vt:lpstr>
      <vt:lpstr>Automated Unit Tests with JUnit</vt:lpstr>
      <vt:lpstr>JUnit Example</vt:lpstr>
      <vt:lpstr>Basic Information</vt:lpstr>
      <vt:lpstr>Steps to perform unit tests (Junit)</vt:lpstr>
      <vt:lpstr>Step 1: Unit Testing with JUnit 4</vt:lpstr>
      <vt:lpstr>Step 2&amp;3: Unit Testing with JUnit 4</vt:lpstr>
      <vt:lpstr>Step 4: Unit Testing with JUnit 4</vt:lpstr>
      <vt:lpstr>junit.framework.Assert </vt:lpstr>
      <vt:lpstr>Test  Execution</vt:lpstr>
      <vt:lpstr>Status of a Test </vt:lpstr>
      <vt:lpstr>JDBC PROGRAMMING</vt:lpstr>
      <vt:lpstr>PowerPoint Presentation</vt:lpstr>
      <vt:lpstr>What is API?</vt:lpstr>
      <vt:lpstr>COMPONENTS OF JDBC </vt:lpstr>
      <vt:lpstr>Classes &amp; Architecture of JDBC</vt:lpstr>
      <vt:lpstr>Types of Drivers </vt:lpstr>
      <vt:lpstr>JDBC-ODBC bridge driver</vt:lpstr>
      <vt:lpstr>Native-API-Partly-Java Driver</vt:lpstr>
      <vt:lpstr>JDBC-Net-All-Java Driver</vt:lpstr>
      <vt:lpstr>Native-Protocol-All-Java Driver{ Thin Driver}</vt:lpstr>
      <vt:lpstr>5 Steps to connect to the database in java</vt:lpstr>
      <vt:lpstr>Register the driver class</vt:lpstr>
      <vt:lpstr>Create the connection object</vt:lpstr>
      <vt:lpstr>Create the Statement object</vt:lpstr>
      <vt:lpstr>Execute the query</vt:lpstr>
      <vt:lpstr>Close the connection object</vt:lpstr>
      <vt:lpstr>DriverManager class</vt:lpstr>
      <vt:lpstr>Methods of DriverManager class</vt:lpstr>
      <vt:lpstr>Connection interface</vt:lpstr>
      <vt:lpstr>Statement interface</vt:lpstr>
      <vt:lpstr>ResultSet interface</vt:lpstr>
      <vt:lpstr>Methods of ResultSet</vt:lpstr>
      <vt:lpstr>PreparedStatement interface</vt:lpstr>
      <vt:lpstr>PowerPoint Presentation</vt:lpstr>
      <vt:lpstr>Methods of PreparedStatement interface</vt:lpstr>
      <vt:lpstr>ResultSetMetaData Interface </vt:lpstr>
      <vt:lpstr>Methods of ResultSetMetaData interface</vt:lpstr>
      <vt:lpstr>DatabaseMetaData interface</vt:lpstr>
      <vt:lpstr>Methods of DatabaseMetaData interface</vt:lpstr>
      <vt:lpstr>CallableStatement Interface</vt:lpstr>
      <vt:lpstr>What is the difference between stored procedures and functions?</vt:lpstr>
      <vt:lpstr>How to get the instance of CallableStatement?</vt:lpstr>
      <vt:lpstr>Transaction Management in JDBC</vt:lpstr>
      <vt:lpstr>Connection interface provides methods to manage transaction.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Ronak Patel</dc:creator>
  <cp:lastModifiedBy>Ronak Patel</cp:lastModifiedBy>
  <cp:revision>92</cp:revision>
  <dcterms:created xsi:type="dcterms:W3CDTF">2022-07-07T08:28:04Z</dcterms:created>
  <dcterms:modified xsi:type="dcterms:W3CDTF">2022-07-20T09:43:07Z</dcterms:modified>
</cp:coreProperties>
</file>