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3" r:id="rId6"/>
    <p:sldId id="257" r:id="rId7"/>
    <p:sldId id="258" r:id="rId8"/>
    <p:sldId id="259" r:id="rId9"/>
    <p:sldId id="262" r:id="rId10"/>
    <p:sldId id="265" r:id="rId11"/>
    <p:sldId id="266" r:id="rId12"/>
    <p:sldId id="263" r:id="rId13"/>
    <p:sldId id="270" r:id="rId14"/>
    <p:sldId id="269" r:id="rId15"/>
    <p:sldId id="271" r:id="rId16"/>
    <p:sldId id="261" r:id="rId17"/>
    <p:sldId id="272" r:id="rId18"/>
    <p:sldId id="273" r:id="rId19"/>
    <p:sldId id="276" r:id="rId20"/>
    <p:sldId id="277" r:id="rId21"/>
    <p:sldId id="275" r:id="rId22"/>
    <p:sldId id="274" r:id="rId23"/>
    <p:sldId id="278" r:id="rId24"/>
    <p:sldId id="279" r:id="rId25"/>
    <p:sldId id="281"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14D"/>
    <a:srgbClr val="D28D01"/>
    <a:srgbClr val="92AE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91" d="100"/>
          <a:sy n="91" d="100"/>
        </p:scale>
        <p:origin x="1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749B-725D-4F4D-B4BF-E0656541DE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DEB3FE-7E53-457B-BADF-DD42817AA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64C0C4-1E34-47CD-9820-7447F92D1C49}"/>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5" name="Footer Placeholder 4">
            <a:extLst>
              <a:ext uri="{FF2B5EF4-FFF2-40B4-BE49-F238E27FC236}">
                <a16:creationId xmlns:a16="http://schemas.microsoft.com/office/drawing/2014/main" id="{A7C4A57B-BD39-4454-A04A-CA5D94FF43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12E0B6-6749-4B4D-B4DA-EDCD310363E5}"/>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420033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416C-99C7-4E74-9BA7-14A647F6E3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3D0651-190C-4691-8228-F4B37C8A0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B9BDE-FB1D-45EC-A028-5155B113D7F5}"/>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5" name="Footer Placeholder 4">
            <a:extLst>
              <a:ext uri="{FF2B5EF4-FFF2-40B4-BE49-F238E27FC236}">
                <a16:creationId xmlns:a16="http://schemas.microsoft.com/office/drawing/2014/main" id="{4867DE1E-18BC-4822-948E-2D7A5AD111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AFC8EA-AEA4-4B05-8D80-8A7E299DE21F}"/>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18046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100D14-E485-4490-8236-A54359E978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88815C-0FD5-4F8D-AEBA-20A6A631B4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79F8A6-EC4F-4F4A-9C96-E7D29098B687}"/>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5" name="Footer Placeholder 4">
            <a:extLst>
              <a:ext uri="{FF2B5EF4-FFF2-40B4-BE49-F238E27FC236}">
                <a16:creationId xmlns:a16="http://schemas.microsoft.com/office/drawing/2014/main" id="{D1877D6D-2151-4B02-9050-A79495C06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67FA3-C221-40FD-AAFD-D43A3F1589D3}"/>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359856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5F9C-62B9-48EC-8CC3-6A996FCBD8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A90F7-281C-4136-8A32-590DBE1C69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887CCB-470D-44EB-A282-9142EF79ADEE}"/>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5" name="Footer Placeholder 4">
            <a:extLst>
              <a:ext uri="{FF2B5EF4-FFF2-40B4-BE49-F238E27FC236}">
                <a16:creationId xmlns:a16="http://schemas.microsoft.com/office/drawing/2014/main" id="{BFA2D5FB-B0E7-4416-9D05-0F57EA610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E3F47-9233-4A16-8471-2FB9D0C5E6CC}"/>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90249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393A-75E5-4E01-B707-6082BD99C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3931AC-2CD9-4FF4-9887-39C74E9C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03240B-6BEE-44BB-8F9C-A0AF9F787DBF}"/>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5" name="Footer Placeholder 4">
            <a:extLst>
              <a:ext uri="{FF2B5EF4-FFF2-40B4-BE49-F238E27FC236}">
                <a16:creationId xmlns:a16="http://schemas.microsoft.com/office/drawing/2014/main" id="{8FF6D624-E1E9-4033-89CE-76C44451E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40609-5925-478D-996D-3332793EB7FE}"/>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163592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03D3-CF2D-4BEB-B606-D0B7C5EC92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6A6FB-2F96-44ED-936E-51D5D9BE7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3AA6BB-0683-4003-8653-36A2F0ABA9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FD2A5-BDC0-440B-AE80-5CFE6893A46F}"/>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6" name="Footer Placeholder 5">
            <a:extLst>
              <a:ext uri="{FF2B5EF4-FFF2-40B4-BE49-F238E27FC236}">
                <a16:creationId xmlns:a16="http://schemas.microsoft.com/office/drawing/2014/main" id="{FCC6B2C3-14E1-4948-8C30-A51BF6B849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32A4BE-2FA8-4C25-A110-35441B372D2D}"/>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79525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8CF7-41C3-40F2-80E6-7AE26F872E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D6BD93-8318-498D-A92F-4302F6838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F42D5-C673-40D6-AFF4-6D38C09054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0783F-0B8A-4AAA-AA7F-31B1B1D71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79C7F1-A01E-442F-AAE3-A769954AC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6488E3-71F2-4298-AF4A-6083647EE2B8}"/>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8" name="Footer Placeholder 7">
            <a:extLst>
              <a:ext uri="{FF2B5EF4-FFF2-40B4-BE49-F238E27FC236}">
                <a16:creationId xmlns:a16="http://schemas.microsoft.com/office/drawing/2014/main" id="{0FB9A324-BFDF-490D-AD80-E96993CAF9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9E12F7-0F87-40F0-AFC6-7FA5E3605571}"/>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360497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A897-A753-4D88-B5DD-7577B6BD00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D9D32E-C90B-454A-997B-A321C8634D14}"/>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4" name="Footer Placeholder 3">
            <a:extLst>
              <a:ext uri="{FF2B5EF4-FFF2-40B4-BE49-F238E27FC236}">
                <a16:creationId xmlns:a16="http://schemas.microsoft.com/office/drawing/2014/main" id="{3AA45A66-1F7D-4C42-A881-2F43BCDEF5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37B9E7-ECB2-47A1-8CF9-DB8B115EF5A5}"/>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103452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DAF00-5E4C-4759-B3B6-8D9780ECBA4B}"/>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3" name="Footer Placeholder 2">
            <a:extLst>
              <a:ext uri="{FF2B5EF4-FFF2-40B4-BE49-F238E27FC236}">
                <a16:creationId xmlns:a16="http://schemas.microsoft.com/office/drawing/2014/main" id="{79E40190-8585-4BFF-B8FB-5E2555D743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2C4105-78B5-4510-8DEA-1D6562442AEB}"/>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422470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13B0-B5B0-47A2-9E23-F113754E9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CEB4EC-E632-47EB-993F-4714F47BB7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68C1FF-3B6D-4C0B-9A0F-D51A2EA4E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7AA86-9EC7-4FFB-A504-635EA7DA772B}"/>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6" name="Footer Placeholder 5">
            <a:extLst>
              <a:ext uri="{FF2B5EF4-FFF2-40B4-BE49-F238E27FC236}">
                <a16:creationId xmlns:a16="http://schemas.microsoft.com/office/drawing/2014/main" id="{53CDD327-E7BD-429B-9399-229819847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B1E569-E8BC-42F8-837E-31A336F7D88E}"/>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125440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5946-6A78-42FC-97A6-4F8D47E70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1C4D03-A84B-4ABF-996E-87A6E1BBB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77D7D8-9E2D-4A6E-B058-E8B47CE75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263DE-9120-4432-8CB4-31BB318623CB}"/>
              </a:ext>
            </a:extLst>
          </p:cNvPr>
          <p:cNvSpPr>
            <a:spLocks noGrp="1"/>
          </p:cNvSpPr>
          <p:nvPr>
            <p:ph type="dt" sz="half" idx="10"/>
          </p:nvPr>
        </p:nvSpPr>
        <p:spPr/>
        <p:txBody>
          <a:bodyPr/>
          <a:lstStyle/>
          <a:p>
            <a:fld id="{2BA3EBF4-FBDB-4B2A-AEEF-D5F6D8ED6483}" type="datetimeFigureOut">
              <a:rPr lang="en-IN" smtClean="0"/>
              <a:t>15-01-2021</a:t>
            </a:fld>
            <a:endParaRPr lang="en-IN"/>
          </a:p>
        </p:txBody>
      </p:sp>
      <p:sp>
        <p:nvSpPr>
          <p:cNvPr id="6" name="Footer Placeholder 5">
            <a:extLst>
              <a:ext uri="{FF2B5EF4-FFF2-40B4-BE49-F238E27FC236}">
                <a16:creationId xmlns:a16="http://schemas.microsoft.com/office/drawing/2014/main" id="{A98D0D4E-4955-43D5-95FE-FC9FB642C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F54927-A5D1-406E-B3BC-366568DF0F70}"/>
              </a:ext>
            </a:extLst>
          </p:cNvPr>
          <p:cNvSpPr>
            <a:spLocks noGrp="1"/>
          </p:cNvSpPr>
          <p:nvPr>
            <p:ph type="sldNum" sz="quarter" idx="12"/>
          </p:nvPr>
        </p:nvSpPr>
        <p:spPr/>
        <p:txBody>
          <a:bodyPr/>
          <a:lstStyle/>
          <a:p>
            <a:fld id="{2AF3D6EE-7720-4798-A272-83BDE7551E0B}" type="slidenum">
              <a:rPr lang="en-IN" smtClean="0"/>
              <a:t>‹#›</a:t>
            </a:fld>
            <a:endParaRPr lang="en-IN"/>
          </a:p>
        </p:txBody>
      </p:sp>
    </p:spTree>
    <p:extLst>
      <p:ext uri="{BB962C8B-B14F-4D97-AF65-F5344CB8AC3E}">
        <p14:creationId xmlns:p14="http://schemas.microsoft.com/office/powerpoint/2010/main" val="19904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F07830-9568-4701-8169-28EE56A34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77374-5BA2-43E6-9988-D5AF2509F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EE971-086D-406D-9DA8-AE6B0D90A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3EBF4-FBDB-4B2A-AEEF-D5F6D8ED6483}" type="datetimeFigureOut">
              <a:rPr lang="en-IN" smtClean="0"/>
              <a:t>15-01-2021</a:t>
            </a:fld>
            <a:endParaRPr lang="en-IN"/>
          </a:p>
        </p:txBody>
      </p:sp>
      <p:sp>
        <p:nvSpPr>
          <p:cNvPr id="5" name="Footer Placeholder 4">
            <a:extLst>
              <a:ext uri="{FF2B5EF4-FFF2-40B4-BE49-F238E27FC236}">
                <a16:creationId xmlns:a16="http://schemas.microsoft.com/office/drawing/2014/main" id="{EE9E611B-33C6-4893-9148-0579DA459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E4A724-7E78-4D30-B82F-332BCD467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D6EE-7720-4798-A272-83BDE7551E0B}" type="slidenum">
              <a:rPr lang="en-IN" smtClean="0"/>
              <a:t>‹#›</a:t>
            </a:fld>
            <a:endParaRPr lang="en-IN"/>
          </a:p>
        </p:txBody>
      </p:sp>
    </p:spTree>
    <p:extLst>
      <p:ext uri="{BB962C8B-B14F-4D97-AF65-F5344CB8AC3E}">
        <p14:creationId xmlns:p14="http://schemas.microsoft.com/office/powerpoint/2010/main" val="95094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104C43A0-B796-44E4-ADFC-283F72797B0F}"/>
              </a:ext>
            </a:extLst>
          </p:cNvPr>
          <p:cNvPicPr>
            <a:picLocks noChangeAspect="1"/>
          </p:cNvPicPr>
          <p:nvPr/>
        </p:nvPicPr>
        <p:blipFill rotWithShape="1">
          <a:blip r:embed="rId2"/>
          <a:srcRect l="12227" r="18886" b="1"/>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08324D-DD38-40CC-B483-B86C428CE01A}"/>
              </a:ext>
            </a:extLst>
          </p:cNvPr>
          <p:cNvSpPr>
            <a:spLocks noGrp="1"/>
          </p:cNvSpPr>
          <p:nvPr>
            <p:ph type="ctrTitle"/>
          </p:nvPr>
        </p:nvSpPr>
        <p:spPr>
          <a:xfrm>
            <a:off x="611145" y="1122832"/>
            <a:ext cx="9447255" cy="3204134"/>
          </a:xfrm>
        </p:spPr>
        <p:txBody>
          <a:bodyPr anchor="b">
            <a:normAutofit/>
          </a:bodyPr>
          <a:lstStyle/>
          <a:p>
            <a:pPr algn="l"/>
            <a:r>
              <a:rPr lang="en-IN" sz="4800" b="1" dirty="0">
                <a:solidFill>
                  <a:srgbClr val="FFFF00"/>
                </a:solidFill>
                <a:latin typeface="Times New Roman" panose="02020603050405020304" pitchFamily="18" charset="0"/>
                <a:cs typeface="Times New Roman" panose="02020603050405020304" pitchFamily="18" charset="0"/>
              </a:rPr>
              <a:t>Leaf Growth Modelling</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F045CF8-B55A-4734-AF2C-E4F3875BF802}"/>
              </a:ext>
            </a:extLst>
          </p:cNvPr>
          <p:cNvSpPr txBox="1"/>
          <p:nvPr/>
        </p:nvSpPr>
        <p:spPr>
          <a:xfrm>
            <a:off x="692007" y="4596199"/>
            <a:ext cx="5472524" cy="584775"/>
          </a:xfrm>
          <a:prstGeom prst="rect">
            <a:avLst/>
          </a:prstGeom>
          <a:noFill/>
        </p:spPr>
        <p:txBody>
          <a:bodyPr wrap="none" rtlCol="0">
            <a:spAutoFit/>
          </a:bodyPr>
          <a:lstStyle/>
          <a:p>
            <a:r>
              <a:rPr lang="en-IN" sz="3200" b="1" dirty="0"/>
              <a:t>Om Prakash and Pratyay Pande</a:t>
            </a:r>
          </a:p>
        </p:txBody>
      </p:sp>
      <p:sp>
        <p:nvSpPr>
          <p:cNvPr id="3" name="TextBox 2">
            <a:extLst>
              <a:ext uri="{FF2B5EF4-FFF2-40B4-BE49-F238E27FC236}">
                <a16:creationId xmlns:a16="http://schemas.microsoft.com/office/drawing/2014/main" id="{C5B16ED1-5BE1-41D7-BEF4-D59930543095}"/>
              </a:ext>
            </a:extLst>
          </p:cNvPr>
          <p:cNvSpPr txBox="1"/>
          <p:nvPr/>
        </p:nvSpPr>
        <p:spPr>
          <a:xfrm>
            <a:off x="6512881" y="4689675"/>
            <a:ext cx="5652655" cy="5232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2800" b="1" dirty="0"/>
              <a:t>Supervision under: Prof </a:t>
            </a:r>
            <a:r>
              <a:rPr lang="en-IN" sz="2800" b="1" dirty="0" err="1"/>
              <a:t>Sujin</a:t>
            </a:r>
            <a:r>
              <a:rPr lang="en-IN" sz="2800" b="1" dirty="0"/>
              <a:t> B Babu</a:t>
            </a:r>
          </a:p>
        </p:txBody>
      </p:sp>
    </p:spTree>
    <p:extLst>
      <p:ext uri="{BB962C8B-B14F-4D97-AF65-F5344CB8AC3E}">
        <p14:creationId xmlns:p14="http://schemas.microsoft.com/office/powerpoint/2010/main" val="40812251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947983" y="2890316"/>
            <a:ext cx="1820041" cy="584775"/>
          </a:xfrm>
          <a:prstGeom prst="rect">
            <a:avLst/>
          </a:prstGeom>
          <a:noFill/>
        </p:spPr>
        <p:txBody>
          <a:bodyPr wrap="square" rtlCol="0">
            <a:spAutoFit/>
          </a:bodyPr>
          <a:lstStyle/>
          <a:p>
            <a:pPr>
              <a:spcAft>
                <a:spcPts val="600"/>
              </a:spcAft>
            </a:pPr>
            <a:r>
              <a:rPr lang="en-IN" sz="3200" b="1" dirty="0">
                <a:solidFill>
                  <a:schemeClr val="bg2"/>
                </a:solidFill>
                <a:latin typeface="Times New Roman" panose="02020603050405020304" pitchFamily="18" charset="0"/>
                <a:cs typeface="Times New Roman" panose="02020603050405020304" pitchFamily="18" charset="0"/>
              </a:rPr>
              <a:t>Week-3</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Diagonal Stripe 1">
            <a:extLst>
              <a:ext uri="{FF2B5EF4-FFF2-40B4-BE49-F238E27FC236}">
                <a16:creationId xmlns:a16="http://schemas.microsoft.com/office/drawing/2014/main" id="{DFEE1AFD-F3F5-477D-90C0-508E3B9650CB}"/>
              </a:ext>
            </a:extLst>
          </p:cNvPr>
          <p:cNvSpPr/>
          <p:nvPr/>
        </p:nvSpPr>
        <p:spPr>
          <a:xfrm>
            <a:off x="-3050" y="0"/>
            <a:ext cx="1154097" cy="155359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 name="Group 2">
            <a:extLst>
              <a:ext uri="{FF2B5EF4-FFF2-40B4-BE49-F238E27FC236}">
                <a16:creationId xmlns:a16="http://schemas.microsoft.com/office/drawing/2014/main" id="{2E789917-36A7-4CA7-B1E5-E5CC54A49507}"/>
              </a:ext>
            </a:extLst>
          </p:cNvPr>
          <p:cNvGrpSpPr/>
          <p:nvPr/>
        </p:nvGrpSpPr>
        <p:grpSpPr>
          <a:xfrm>
            <a:off x="1464815" y="2250445"/>
            <a:ext cx="9022260" cy="1336985"/>
            <a:chOff x="1420427" y="4254206"/>
            <a:chExt cx="9022260" cy="1336985"/>
          </a:xfrm>
        </p:grpSpPr>
        <p:sp>
          <p:nvSpPr>
            <p:cNvPr id="6" name="Oval 5">
              <a:extLst>
                <a:ext uri="{FF2B5EF4-FFF2-40B4-BE49-F238E27FC236}">
                  <a16:creationId xmlns:a16="http://schemas.microsoft.com/office/drawing/2014/main" id="{8F6FA506-6637-4183-A978-297EA5DAE735}"/>
                </a:ext>
              </a:extLst>
            </p:cNvPr>
            <p:cNvSpPr/>
            <p:nvPr/>
          </p:nvSpPr>
          <p:spPr>
            <a:xfrm>
              <a:off x="1420427" y="4687410"/>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000A87C4-F558-4DCB-BCDB-94EDAAF22FFF}"/>
                </a:ext>
              </a:extLst>
            </p:cNvPr>
            <p:cNvGrpSpPr/>
            <p:nvPr/>
          </p:nvGrpSpPr>
          <p:grpSpPr>
            <a:xfrm>
              <a:off x="2807598" y="4700638"/>
              <a:ext cx="702159" cy="488316"/>
              <a:chOff x="2985081" y="4687366"/>
              <a:chExt cx="702159" cy="488316"/>
            </a:xfrm>
          </p:grpSpPr>
          <p:sp>
            <p:nvSpPr>
              <p:cNvPr id="8" name="Freeform: Shape 7">
                <a:extLst>
                  <a:ext uri="{FF2B5EF4-FFF2-40B4-BE49-F238E27FC236}">
                    <a16:creationId xmlns:a16="http://schemas.microsoft.com/office/drawing/2014/main" id="{FBC41E92-0F8E-4A27-A423-CD43D34D024B}"/>
                  </a:ext>
                </a:extLst>
              </p:cNvPr>
              <p:cNvSpPr/>
              <p:nvPr/>
            </p:nvSpPr>
            <p:spPr>
              <a:xfrm>
                <a:off x="3216722" y="4722946"/>
                <a:ext cx="229318" cy="417203"/>
              </a:xfrm>
              <a:custGeom>
                <a:avLst/>
                <a:gdLst>
                  <a:gd name="connsiteX0" fmla="*/ 114659 w 229318"/>
                  <a:gd name="connsiteY0" fmla="*/ 0 h 417203"/>
                  <a:gd name="connsiteX1" fmla="*/ 125595 w 229318"/>
                  <a:gd name="connsiteY1" fmla="*/ 6159 h 417203"/>
                  <a:gd name="connsiteX2" fmla="*/ 229318 w 229318"/>
                  <a:gd name="connsiteY2" fmla="*/ 208601 h 417203"/>
                  <a:gd name="connsiteX3" fmla="*/ 125595 w 229318"/>
                  <a:gd name="connsiteY3" fmla="*/ 411043 h 417203"/>
                  <a:gd name="connsiteX4" fmla="*/ 114659 w 229318"/>
                  <a:gd name="connsiteY4" fmla="*/ 417203 h 417203"/>
                  <a:gd name="connsiteX5" fmla="*/ 103723 w 229318"/>
                  <a:gd name="connsiteY5" fmla="*/ 411043 h 417203"/>
                  <a:gd name="connsiteX6" fmla="*/ 0 w 229318"/>
                  <a:gd name="connsiteY6" fmla="*/ 208601 h 417203"/>
                  <a:gd name="connsiteX7" fmla="*/ 103723 w 229318"/>
                  <a:gd name="connsiteY7" fmla="*/ 6159 h 417203"/>
                  <a:gd name="connsiteX8" fmla="*/ 114659 w 229318"/>
                  <a:gd name="connsiteY8" fmla="*/ 0 h 41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18" h="417203">
                    <a:moveTo>
                      <a:pt x="114659" y="0"/>
                    </a:moveTo>
                    <a:lnTo>
                      <a:pt x="125595" y="6159"/>
                    </a:lnTo>
                    <a:cubicBezTo>
                      <a:pt x="188174" y="50033"/>
                      <a:pt x="229318" y="124331"/>
                      <a:pt x="229318" y="208601"/>
                    </a:cubicBezTo>
                    <a:cubicBezTo>
                      <a:pt x="229318" y="292872"/>
                      <a:pt x="188174" y="367170"/>
                      <a:pt x="125595" y="411043"/>
                    </a:cubicBezTo>
                    <a:lnTo>
                      <a:pt x="114659" y="417203"/>
                    </a:lnTo>
                    <a:lnTo>
                      <a:pt x="103723" y="411043"/>
                    </a:lnTo>
                    <a:cubicBezTo>
                      <a:pt x="41144" y="367170"/>
                      <a:pt x="0" y="292872"/>
                      <a:pt x="0" y="208601"/>
                    </a:cubicBezTo>
                    <a:cubicBezTo>
                      <a:pt x="0" y="124331"/>
                      <a:pt x="41144" y="50033"/>
                      <a:pt x="103723" y="6159"/>
                    </a:cubicBezTo>
                    <a:lnTo>
                      <a:pt x="11465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Freeform: Shape 8">
                <a:extLst>
                  <a:ext uri="{FF2B5EF4-FFF2-40B4-BE49-F238E27FC236}">
                    <a16:creationId xmlns:a16="http://schemas.microsoft.com/office/drawing/2014/main" id="{08BF1C06-53AE-47ED-B9C9-7EF41B7360B1}"/>
                  </a:ext>
                </a:extLst>
              </p:cNvPr>
              <p:cNvSpPr/>
              <p:nvPr/>
            </p:nvSpPr>
            <p:spPr>
              <a:xfrm>
                <a:off x="2985081" y="4687366"/>
                <a:ext cx="355859" cy="488272"/>
              </a:xfrm>
              <a:custGeom>
                <a:avLst/>
                <a:gdLst>
                  <a:gd name="connsiteX0" fmla="*/ 235259 w 355859"/>
                  <a:gd name="connsiteY0" fmla="*/ 0 h 488272"/>
                  <a:gd name="connsiteX1" fmla="*/ 326832 w 355859"/>
                  <a:gd name="connsiteY1" fmla="*/ 19185 h 488272"/>
                  <a:gd name="connsiteX2" fmla="*/ 355859 w 355859"/>
                  <a:gd name="connsiteY2" fmla="*/ 35535 h 488272"/>
                  <a:gd name="connsiteX3" fmla="*/ 344923 w 355859"/>
                  <a:gd name="connsiteY3" fmla="*/ 41694 h 488272"/>
                  <a:gd name="connsiteX4" fmla="*/ 241200 w 355859"/>
                  <a:gd name="connsiteY4" fmla="*/ 244136 h 488272"/>
                  <a:gd name="connsiteX5" fmla="*/ 344923 w 355859"/>
                  <a:gd name="connsiteY5" fmla="*/ 446578 h 488272"/>
                  <a:gd name="connsiteX6" fmla="*/ 355859 w 355859"/>
                  <a:gd name="connsiteY6" fmla="*/ 452738 h 488272"/>
                  <a:gd name="connsiteX7" fmla="*/ 326832 w 355859"/>
                  <a:gd name="connsiteY7" fmla="*/ 469087 h 488272"/>
                  <a:gd name="connsiteX8" fmla="*/ 235259 w 355859"/>
                  <a:gd name="connsiteY8" fmla="*/ 488272 h 488272"/>
                  <a:gd name="connsiteX9" fmla="*/ 0 w 355859"/>
                  <a:gd name="connsiteY9" fmla="*/ 244136 h 488272"/>
                  <a:gd name="connsiteX10" fmla="*/ 235259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235259" y="0"/>
                    </a:moveTo>
                    <a:cubicBezTo>
                      <a:pt x="267742" y="0"/>
                      <a:pt x="298687" y="6832"/>
                      <a:pt x="326832" y="19185"/>
                    </a:cubicBezTo>
                    <a:lnTo>
                      <a:pt x="355859" y="35535"/>
                    </a:lnTo>
                    <a:lnTo>
                      <a:pt x="344923" y="41694"/>
                    </a:lnTo>
                    <a:cubicBezTo>
                      <a:pt x="282344" y="85568"/>
                      <a:pt x="241200" y="159866"/>
                      <a:pt x="241200" y="244136"/>
                    </a:cubicBezTo>
                    <a:cubicBezTo>
                      <a:pt x="241200" y="328407"/>
                      <a:pt x="282344" y="402705"/>
                      <a:pt x="344923" y="446578"/>
                    </a:cubicBezTo>
                    <a:lnTo>
                      <a:pt x="355859" y="452738"/>
                    </a:lnTo>
                    <a:lnTo>
                      <a:pt x="326832" y="469087"/>
                    </a:lnTo>
                    <a:cubicBezTo>
                      <a:pt x="298687" y="481441"/>
                      <a:pt x="267742" y="488272"/>
                      <a:pt x="235259" y="488272"/>
                    </a:cubicBezTo>
                    <a:cubicBezTo>
                      <a:pt x="105329" y="488272"/>
                      <a:pt x="0" y="378969"/>
                      <a:pt x="0" y="244136"/>
                    </a:cubicBezTo>
                    <a:cubicBezTo>
                      <a:pt x="0" y="109303"/>
                      <a:pt x="105329" y="0"/>
                      <a:pt x="235259"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2DD4757B-A6DF-4FB1-A863-9BA9DC042865}"/>
                  </a:ext>
                </a:extLst>
              </p:cNvPr>
              <p:cNvSpPr/>
              <p:nvPr/>
            </p:nvSpPr>
            <p:spPr>
              <a:xfrm>
                <a:off x="3331381" y="4687410"/>
                <a:ext cx="355859" cy="488272"/>
              </a:xfrm>
              <a:custGeom>
                <a:avLst/>
                <a:gdLst>
                  <a:gd name="connsiteX0" fmla="*/ 120600 w 355859"/>
                  <a:gd name="connsiteY0" fmla="*/ 0 h 488272"/>
                  <a:gd name="connsiteX1" fmla="*/ 355859 w 355859"/>
                  <a:gd name="connsiteY1" fmla="*/ 244136 h 488272"/>
                  <a:gd name="connsiteX2" fmla="*/ 120600 w 355859"/>
                  <a:gd name="connsiteY2" fmla="*/ 488272 h 488272"/>
                  <a:gd name="connsiteX3" fmla="*/ 29027 w 355859"/>
                  <a:gd name="connsiteY3" fmla="*/ 469087 h 488272"/>
                  <a:gd name="connsiteX4" fmla="*/ 0 w 355859"/>
                  <a:gd name="connsiteY4" fmla="*/ 452738 h 488272"/>
                  <a:gd name="connsiteX5" fmla="*/ 10936 w 355859"/>
                  <a:gd name="connsiteY5" fmla="*/ 446578 h 488272"/>
                  <a:gd name="connsiteX6" fmla="*/ 114659 w 355859"/>
                  <a:gd name="connsiteY6" fmla="*/ 244136 h 488272"/>
                  <a:gd name="connsiteX7" fmla="*/ 10936 w 355859"/>
                  <a:gd name="connsiteY7" fmla="*/ 41694 h 488272"/>
                  <a:gd name="connsiteX8" fmla="*/ 0 w 355859"/>
                  <a:gd name="connsiteY8" fmla="*/ 35535 h 488272"/>
                  <a:gd name="connsiteX9" fmla="*/ 29027 w 355859"/>
                  <a:gd name="connsiteY9" fmla="*/ 19185 h 488272"/>
                  <a:gd name="connsiteX10" fmla="*/ 120600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120600" y="0"/>
                    </a:moveTo>
                    <a:cubicBezTo>
                      <a:pt x="250530" y="0"/>
                      <a:pt x="355859" y="109303"/>
                      <a:pt x="355859" y="244136"/>
                    </a:cubicBezTo>
                    <a:cubicBezTo>
                      <a:pt x="355859" y="378969"/>
                      <a:pt x="250530" y="488272"/>
                      <a:pt x="120600" y="488272"/>
                    </a:cubicBezTo>
                    <a:cubicBezTo>
                      <a:pt x="88118" y="488272"/>
                      <a:pt x="57173" y="481441"/>
                      <a:pt x="29027" y="469087"/>
                    </a:cubicBezTo>
                    <a:lnTo>
                      <a:pt x="0" y="452738"/>
                    </a:lnTo>
                    <a:lnTo>
                      <a:pt x="10936" y="446578"/>
                    </a:lnTo>
                    <a:cubicBezTo>
                      <a:pt x="73515" y="402705"/>
                      <a:pt x="114659" y="328407"/>
                      <a:pt x="114659" y="244136"/>
                    </a:cubicBezTo>
                    <a:cubicBezTo>
                      <a:pt x="114659" y="159866"/>
                      <a:pt x="73515" y="85568"/>
                      <a:pt x="10936" y="41694"/>
                    </a:cubicBezTo>
                    <a:lnTo>
                      <a:pt x="0" y="35535"/>
                    </a:lnTo>
                    <a:lnTo>
                      <a:pt x="29027" y="19185"/>
                    </a:lnTo>
                    <a:cubicBezTo>
                      <a:pt x="57173" y="6832"/>
                      <a:pt x="88118" y="0"/>
                      <a:pt x="1206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cxnSp>
          <p:nvCxnSpPr>
            <p:cNvPr id="13" name="Straight Arrow Connector 12">
              <a:extLst>
                <a:ext uri="{FF2B5EF4-FFF2-40B4-BE49-F238E27FC236}">
                  <a16:creationId xmlns:a16="http://schemas.microsoft.com/office/drawing/2014/main" id="{7405FE4A-4931-4EDA-83FE-005A17468A53}"/>
                </a:ext>
              </a:extLst>
            </p:cNvPr>
            <p:cNvCxnSpPr/>
            <p:nvPr/>
          </p:nvCxnSpPr>
          <p:spPr>
            <a:xfrm>
              <a:off x="1988598" y="4931502"/>
              <a:ext cx="7102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5FD47B2F-1F31-40C3-B40E-740F8E4FFC24}"/>
                </a:ext>
              </a:extLst>
            </p:cNvPr>
            <p:cNvCxnSpPr/>
            <p:nvPr/>
          </p:nvCxnSpPr>
          <p:spPr>
            <a:xfrm>
              <a:off x="3632447" y="4932983"/>
              <a:ext cx="7102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20750095-5D79-4B04-B7EC-DB654448BD41}"/>
                </a:ext>
              </a:extLst>
            </p:cNvPr>
            <p:cNvCxnSpPr>
              <a:cxnSpLocks/>
            </p:cNvCxnSpPr>
            <p:nvPr/>
          </p:nvCxnSpPr>
          <p:spPr>
            <a:xfrm>
              <a:off x="4706457" y="5311924"/>
              <a:ext cx="656581"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A3A99137-30F0-40E7-8A70-FAE3C4E76602}"/>
                </a:ext>
              </a:extLst>
            </p:cNvPr>
            <p:cNvCxnSpPr/>
            <p:nvPr/>
          </p:nvCxnSpPr>
          <p:spPr>
            <a:xfrm>
              <a:off x="5357526" y="4254206"/>
              <a:ext cx="0" cy="11984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Group 17">
              <a:extLst>
                <a:ext uri="{FF2B5EF4-FFF2-40B4-BE49-F238E27FC236}">
                  <a16:creationId xmlns:a16="http://schemas.microsoft.com/office/drawing/2014/main" id="{35D2B3D9-FDC6-454D-857C-D9C3A46C69A2}"/>
                </a:ext>
              </a:extLst>
            </p:cNvPr>
            <p:cNvGrpSpPr/>
            <p:nvPr/>
          </p:nvGrpSpPr>
          <p:grpSpPr>
            <a:xfrm>
              <a:off x="4471199" y="4298357"/>
              <a:ext cx="1127098" cy="1292834"/>
              <a:chOff x="4783905" y="4332303"/>
              <a:chExt cx="1127098" cy="1292834"/>
            </a:xfrm>
          </p:grpSpPr>
          <p:sp>
            <p:nvSpPr>
              <p:cNvPr id="19" name="Oval 18">
                <a:extLst>
                  <a:ext uri="{FF2B5EF4-FFF2-40B4-BE49-F238E27FC236}">
                    <a16:creationId xmlns:a16="http://schemas.microsoft.com/office/drawing/2014/main" id="{80512959-4DE0-4EFD-A0B8-D42D624F6B15}"/>
                  </a:ext>
                </a:extLst>
              </p:cNvPr>
              <p:cNvSpPr/>
              <p:nvPr/>
            </p:nvSpPr>
            <p:spPr>
              <a:xfrm>
                <a:off x="4783905" y="4687410"/>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DEFEB581-CC42-4D9F-A2F7-46947C2AC08B}"/>
                  </a:ext>
                </a:extLst>
              </p:cNvPr>
              <p:cNvSpPr/>
              <p:nvPr/>
            </p:nvSpPr>
            <p:spPr>
              <a:xfrm>
                <a:off x="5440486" y="4687410"/>
                <a:ext cx="470517" cy="488272"/>
              </a:xfrm>
              <a:prstGeom prst="ellipse">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F95A514B-348C-4018-80E2-8ECFD0B48A90}"/>
                  </a:ext>
                </a:extLst>
              </p:cNvPr>
              <p:cNvCxnSpPr/>
              <p:nvPr/>
            </p:nvCxnSpPr>
            <p:spPr>
              <a:xfrm>
                <a:off x="5019163" y="4332303"/>
                <a:ext cx="0" cy="11984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F37E91AF-1096-4621-8D09-D550AB46516E}"/>
                  </a:ext>
                </a:extLst>
              </p:cNvPr>
              <p:cNvSpPr txBox="1"/>
              <p:nvPr/>
            </p:nvSpPr>
            <p:spPr>
              <a:xfrm>
                <a:off x="5019163" y="5348138"/>
                <a:ext cx="674287" cy="276999"/>
              </a:xfrm>
              <a:prstGeom prst="rect">
                <a:avLst/>
              </a:prstGeom>
              <a:noFill/>
            </p:spPr>
            <p:txBody>
              <a:bodyPr wrap="none" rtlCol="0">
                <a:spAutoFit/>
              </a:bodyPr>
              <a:lstStyle/>
              <a:p>
                <a:r>
                  <a:rPr lang="en-IN" sz="1200" b="1" dirty="0"/>
                  <a:t>r/sigma</a:t>
                </a:r>
              </a:p>
            </p:txBody>
          </p:sp>
        </p:grpSp>
        <p:cxnSp>
          <p:nvCxnSpPr>
            <p:cNvPr id="23" name="Straight Arrow Connector 22">
              <a:extLst>
                <a:ext uri="{FF2B5EF4-FFF2-40B4-BE49-F238E27FC236}">
                  <a16:creationId xmlns:a16="http://schemas.microsoft.com/office/drawing/2014/main" id="{8E580B82-B0AF-470F-B185-4C2216E2C25A}"/>
                </a:ext>
              </a:extLst>
            </p:cNvPr>
            <p:cNvCxnSpPr/>
            <p:nvPr/>
          </p:nvCxnSpPr>
          <p:spPr>
            <a:xfrm>
              <a:off x="5741432" y="4897599"/>
              <a:ext cx="75303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Oval 23">
              <a:extLst>
                <a:ext uri="{FF2B5EF4-FFF2-40B4-BE49-F238E27FC236}">
                  <a16:creationId xmlns:a16="http://schemas.microsoft.com/office/drawing/2014/main" id="{561518D0-5A25-44F2-9F53-C80F58A131AC}"/>
                </a:ext>
              </a:extLst>
            </p:cNvPr>
            <p:cNvSpPr/>
            <p:nvPr/>
          </p:nvSpPr>
          <p:spPr>
            <a:xfrm>
              <a:off x="6623478" y="4669664"/>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8BB0AB53-10CA-4CCA-AFFC-E2BA34130765}"/>
                </a:ext>
              </a:extLst>
            </p:cNvPr>
            <p:cNvSpPr/>
            <p:nvPr/>
          </p:nvSpPr>
          <p:spPr>
            <a:xfrm>
              <a:off x="8628212" y="4682602"/>
              <a:ext cx="470517" cy="488272"/>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grpSp>
          <p:nvGrpSpPr>
            <p:cNvPr id="26" name="Group 25">
              <a:extLst>
                <a:ext uri="{FF2B5EF4-FFF2-40B4-BE49-F238E27FC236}">
                  <a16:creationId xmlns:a16="http://schemas.microsoft.com/office/drawing/2014/main" id="{AEEB080F-CB2E-4344-A37E-97246EF3E3E2}"/>
                </a:ext>
              </a:extLst>
            </p:cNvPr>
            <p:cNvGrpSpPr/>
            <p:nvPr/>
          </p:nvGrpSpPr>
          <p:grpSpPr>
            <a:xfrm>
              <a:off x="7317639" y="4665235"/>
              <a:ext cx="711718" cy="488272"/>
              <a:chOff x="3525163" y="5633996"/>
              <a:chExt cx="711718" cy="488272"/>
            </a:xfrm>
            <a:solidFill>
              <a:srgbClr val="D28D01"/>
            </a:solidFill>
          </p:grpSpPr>
          <p:sp>
            <p:nvSpPr>
              <p:cNvPr id="27" name="Freeform: Shape 26">
                <a:extLst>
                  <a:ext uri="{FF2B5EF4-FFF2-40B4-BE49-F238E27FC236}">
                    <a16:creationId xmlns:a16="http://schemas.microsoft.com/office/drawing/2014/main" id="{7A63214B-DE8A-4A24-89C0-EA4E64EA2F0B}"/>
                  </a:ext>
                </a:extLst>
              </p:cNvPr>
              <p:cNvSpPr/>
              <p:nvPr/>
            </p:nvSpPr>
            <p:spPr>
              <a:xfrm>
                <a:off x="3766363" y="5669530"/>
                <a:ext cx="229318" cy="417203"/>
              </a:xfrm>
              <a:custGeom>
                <a:avLst/>
                <a:gdLst>
                  <a:gd name="connsiteX0" fmla="*/ 114659 w 229318"/>
                  <a:gd name="connsiteY0" fmla="*/ 0 h 417203"/>
                  <a:gd name="connsiteX1" fmla="*/ 125595 w 229318"/>
                  <a:gd name="connsiteY1" fmla="*/ 6159 h 417203"/>
                  <a:gd name="connsiteX2" fmla="*/ 229318 w 229318"/>
                  <a:gd name="connsiteY2" fmla="*/ 208601 h 417203"/>
                  <a:gd name="connsiteX3" fmla="*/ 125595 w 229318"/>
                  <a:gd name="connsiteY3" fmla="*/ 411043 h 417203"/>
                  <a:gd name="connsiteX4" fmla="*/ 114659 w 229318"/>
                  <a:gd name="connsiteY4" fmla="*/ 417203 h 417203"/>
                  <a:gd name="connsiteX5" fmla="*/ 103723 w 229318"/>
                  <a:gd name="connsiteY5" fmla="*/ 411043 h 417203"/>
                  <a:gd name="connsiteX6" fmla="*/ 0 w 229318"/>
                  <a:gd name="connsiteY6" fmla="*/ 208601 h 417203"/>
                  <a:gd name="connsiteX7" fmla="*/ 103723 w 229318"/>
                  <a:gd name="connsiteY7" fmla="*/ 6159 h 417203"/>
                  <a:gd name="connsiteX8" fmla="*/ 114659 w 229318"/>
                  <a:gd name="connsiteY8" fmla="*/ 0 h 41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18" h="417203">
                    <a:moveTo>
                      <a:pt x="114659" y="0"/>
                    </a:moveTo>
                    <a:lnTo>
                      <a:pt x="125595" y="6159"/>
                    </a:lnTo>
                    <a:cubicBezTo>
                      <a:pt x="188174" y="50033"/>
                      <a:pt x="229318" y="124331"/>
                      <a:pt x="229318" y="208601"/>
                    </a:cubicBezTo>
                    <a:cubicBezTo>
                      <a:pt x="229318" y="292872"/>
                      <a:pt x="188174" y="367170"/>
                      <a:pt x="125595" y="411043"/>
                    </a:cubicBezTo>
                    <a:lnTo>
                      <a:pt x="114659" y="417203"/>
                    </a:lnTo>
                    <a:lnTo>
                      <a:pt x="103723" y="411043"/>
                    </a:lnTo>
                    <a:cubicBezTo>
                      <a:pt x="41144" y="367170"/>
                      <a:pt x="0" y="292872"/>
                      <a:pt x="0" y="208601"/>
                    </a:cubicBezTo>
                    <a:cubicBezTo>
                      <a:pt x="0" y="124331"/>
                      <a:pt x="41144" y="50033"/>
                      <a:pt x="103723" y="6159"/>
                    </a:cubicBezTo>
                    <a:lnTo>
                      <a:pt x="114659" y="0"/>
                    </a:ln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Freeform: Shape 27">
                <a:extLst>
                  <a:ext uri="{FF2B5EF4-FFF2-40B4-BE49-F238E27FC236}">
                    <a16:creationId xmlns:a16="http://schemas.microsoft.com/office/drawing/2014/main" id="{6857786B-0803-46B8-9719-6934459B3001}"/>
                  </a:ext>
                </a:extLst>
              </p:cNvPr>
              <p:cNvSpPr/>
              <p:nvPr/>
            </p:nvSpPr>
            <p:spPr>
              <a:xfrm>
                <a:off x="3525163" y="5633996"/>
                <a:ext cx="355859" cy="488272"/>
              </a:xfrm>
              <a:custGeom>
                <a:avLst/>
                <a:gdLst>
                  <a:gd name="connsiteX0" fmla="*/ 235259 w 355859"/>
                  <a:gd name="connsiteY0" fmla="*/ 0 h 488272"/>
                  <a:gd name="connsiteX1" fmla="*/ 326832 w 355859"/>
                  <a:gd name="connsiteY1" fmla="*/ 19185 h 488272"/>
                  <a:gd name="connsiteX2" fmla="*/ 355859 w 355859"/>
                  <a:gd name="connsiteY2" fmla="*/ 35535 h 488272"/>
                  <a:gd name="connsiteX3" fmla="*/ 344923 w 355859"/>
                  <a:gd name="connsiteY3" fmla="*/ 41694 h 488272"/>
                  <a:gd name="connsiteX4" fmla="*/ 241200 w 355859"/>
                  <a:gd name="connsiteY4" fmla="*/ 244136 h 488272"/>
                  <a:gd name="connsiteX5" fmla="*/ 344923 w 355859"/>
                  <a:gd name="connsiteY5" fmla="*/ 446578 h 488272"/>
                  <a:gd name="connsiteX6" fmla="*/ 355859 w 355859"/>
                  <a:gd name="connsiteY6" fmla="*/ 452738 h 488272"/>
                  <a:gd name="connsiteX7" fmla="*/ 326832 w 355859"/>
                  <a:gd name="connsiteY7" fmla="*/ 469087 h 488272"/>
                  <a:gd name="connsiteX8" fmla="*/ 235259 w 355859"/>
                  <a:gd name="connsiteY8" fmla="*/ 488272 h 488272"/>
                  <a:gd name="connsiteX9" fmla="*/ 0 w 355859"/>
                  <a:gd name="connsiteY9" fmla="*/ 244136 h 488272"/>
                  <a:gd name="connsiteX10" fmla="*/ 235259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235259" y="0"/>
                    </a:moveTo>
                    <a:cubicBezTo>
                      <a:pt x="267742" y="0"/>
                      <a:pt x="298687" y="6832"/>
                      <a:pt x="326832" y="19185"/>
                    </a:cubicBezTo>
                    <a:lnTo>
                      <a:pt x="355859" y="35535"/>
                    </a:lnTo>
                    <a:lnTo>
                      <a:pt x="344923" y="41694"/>
                    </a:lnTo>
                    <a:cubicBezTo>
                      <a:pt x="282344" y="85568"/>
                      <a:pt x="241200" y="159866"/>
                      <a:pt x="241200" y="244136"/>
                    </a:cubicBezTo>
                    <a:cubicBezTo>
                      <a:pt x="241200" y="328407"/>
                      <a:pt x="282344" y="402705"/>
                      <a:pt x="344923" y="446578"/>
                    </a:cubicBezTo>
                    <a:lnTo>
                      <a:pt x="355859" y="452738"/>
                    </a:lnTo>
                    <a:lnTo>
                      <a:pt x="326832" y="469087"/>
                    </a:lnTo>
                    <a:cubicBezTo>
                      <a:pt x="298687" y="481441"/>
                      <a:pt x="267742" y="488272"/>
                      <a:pt x="235259" y="488272"/>
                    </a:cubicBezTo>
                    <a:cubicBezTo>
                      <a:pt x="105329" y="488272"/>
                      <a:pt x="0" y="378969"/>
                      <a:pt x="0" y="244136"/>
                    </a:cubicBezTo>
                    <a:cubicBezTo>
                      <a:pt x="0" y="109303"/>
                      <a:pt x="105329" y="0"/>
                      <a:pt x="235259" y="0"/>
                    </a:cubicBez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9" name="Freeform: Shape 28">
                <a:extLst>
                  <a:ext uri="{FF2B5EF4-FFF2-40B4-BE49-F238E27FC236}">
                    <a16:creationId xmlns:a16="http://schemas.microsoft.com/office/drawing/2014/main" id="{72572B10-F61F-45CB-9BFF-A51C2DFFB259}"/>
                  </a:ext>
                </a:extLst>
              </p:cNvPr>
              <p:cNvSpPr/>
              <p:nvPr/>
            </p:nvSpPr>
            <p:spPr>
              <a:xfrm>
                <a:off x="3881022" y="5633996"/>
                <a:ext cx="355859" cy="488272"/>
              </a:xfrm>
              <a:custGeom>
                <a:avLst/>
                <a:gdLst>
                  <a:gd name="connsiteX0" fmla="*/ 120600 w 355859"/>
                  <a:gd name="connsiteY0" fmla="*/ 0 h 488272"/>
                  <a:gd name="connsiteX1" fmla="*/ 355859 w 355859"/>
                  <a:gd name="connsiteY1" fmla="*/ 244136 h 488272"/>
                  <a:gd name="connsiteX2" fmla="*/ 120600 w 355859"/>
                  <a:gd name="connsiteY2" fmla="*/ 488272 h 488272"/>
                  <a:gd name="connsiteX3" fmla="*/ 29027 w 355859"/>
                  <a:gd name="connsiteY3" fmla="*/ 469087 h 488272"/>
                  <a:gd name="connsiteX4" fmla="*/ 0 w 355859"/>
                  <a:gd name="connsiteY4" fmla="*/ 452738 h 488272"/>
                  <a:gd name="connsiteX5" fmla="*/ 10936 w 355859"/>
                  <a:gd name="connsiteY5" fmla="*/ 446578 h 488272"/>
                  <a:gd name="connsiteX6" fmla="*/ 114659 w 355859"/>
                  <a:gd name="connsiteY6" fmla="*/ 244136 h 488272"/>
                  <a:gd name="connsiteX7" fmla="*/ 10936 w 355859"/>
                  <a:gd name="connsiteY7" fmla="*/ 41694 h 488272"/>
                  <a:gd name="connsiteX8" fmla="*/ 0 w 355859"/>
                  <a:gd name="connsiteY8" fmla="*/ 35535 h 488272"/>
                  <a:gd name="connsiteX9" fmla="*/ 29027 w 355859"/>
                  <a:gd name="connsiteY9" fmla="*/ 19185 h 488272"/>
                  <a:gd name="connsiteX10" fmla="*/ 120600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120600" y="0"/>
                    </a:moveTo>
                    <a:cubicBezTo>
                      <a:pt x="250530" y="0"/>
                      <a:pt x="355859" y="109303"/>
                      <a:pt x="355859" y="244136"/>
                    </a:cubicBezTo>
                    <a:cubicBezTo>
                      <a:pt x="355859" y="378969"/>
                      <a:pt x="250530" y="488272"/>
                      <a:pt x="120600" y="488272"/>
                    </a:cubicBezTo>
                    <a:cubicBezTo>
                      <a:pt x="88118" y="488272"/>
                      <a:pt x="57173" y="481441"/>
                      <a:pt x="29027" y="469087"/>
                    </a:cubicBezTo>
                    <a:lnTo>
                      <a:pt x="0" y="452738"/>
                    </a:lnTo>
                    <a:lnTo>
                      <a:pt x="10936" y="446578"/>
                    </a:lnTo>
                    <a:cubicBezTo>
                      <a:pt x="73515" y="402705"/>
                      <a:pt x="114659" y="328407"/>
                      <a:pt x="114659" y="244136"/>
                    </a:cubicBezTo>
                    <a:cubicBezTo>
                      <a:pt x="114659" y="159866"/>
                      <a:pt x="73515" y="85568"/>
                      <a:pt x="10936" y="41694"/>
                    </a:cubicBezTo>
                    <a:lnTo>
                      <a:pt x="0" y="35535"/>
                    </a:lnTo>
                    <a:lnTo>
                      <a:pt x="29027" y="19185"/>
                    </a:lnTo>
                    <a:cubicBezTo>
                      <a:pt x="57173" y="6832"/>
                      <a:pt x="88118" y="0"/>
                      <a:pt x="120600" y="0"/>
                    </a:cubicBez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cxnSp>
          <p:nvCxnSpPr>
            <p:cNvPr id="30" name="Straight Connector 29">
              <a:extLst>
                <a:ext uri="{FF2B5EF4-FFF2-40B4-BE49-F238E27FC236}">
                  <a16:creationId xmlns:a16="http://schemas.microsoft.com/office/drawing/2014/main" id="{C1278784-1E20-40D6-B059-5BD7BCF6C08D}"/>
                </a:ext>
              </a:extLst>
            </p:cNvPr>
            <p:cNvCxnSpPr/>
            <p:nvPr/>
          </p:nvCxnSpPr>
          <p:spPr>
            <a:xfrm>
              <a:off x="5357526" y="4298357"/>
              <a:ext cx="0" cy="10135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7ACAE191-702B-4789-B42F-610350068C8A}"/>
                </a:ext>
              </a:extLst>
            </p:cNvPr>
            <p:cNvCxnSpPr/>
            <p:nvPr/>
          </p:nvCxnSpPr>
          <p:spPr>
            <a:xfrm>
              <a:off x="6849030" y="4254206"/>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74942732-6180-493F-BAB0-45B12FB0F690}"/>
                </a:ext>
              </a:extLst>
            </p:cNvPr>
            <p:cNvCxnSpPr/>
            <p:nvPr/>
          </p:nvCxnSpPr>
          <p:spPr>
            <a:xfrm>
              <a:off x="7538032" y="4266128"/>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5A248B05-3773-4A91-87A1-9BC8BE37ADB6}"/>
                </a:ext>
              </a:extLst>
            </p:cNvPr>
            <p:cNvCxnSpPr/>
            <p:nvPr/>
          </p:nvCxnSpPr>
          <p:spPr>
            <a:xfrm>
              <a:off x="6849030" y="5311924"/>
              <a:ext cx="6890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A29AF0C-C979-45A0-BC46-43AEDDBAA269}"/>
                </a:ext>
              </a:extLst>
            </p:cNvPr>
            <p:cNvSpPr txBox="1"/>
            <p:nvPr/>
          </p:nvSpPr>
          <p:spPr>
            <a:xfrm>
              <a:off x="6856387" y="5308967"/>
              <a:ext cx="674287" cy="276999"/>
            </a:xfrm>
            <a:prstGeom prst="rect">
              <a:avLst/>
            </a:prstGeom>
            <a:noFill/>
          </p:spPr>
          <p:txBody>
            <a:bodyPr wrap="none" rtlCol="0">
              <a:spAutoFit/>
            </a:bodyPr>
            <a:lstStyle/>
            <a:p>
              <a:r>
                <a:rPr lang="en-IN" sz="1200" b="1" dirty="0"/>
                <a:t>r/sigma</a:t>
              </a:r>
            </a:p>
          </p:txBody>
        </p:sp>
        <p:sp>
          <p:nvSpPr>
            <p:cNvPr id="35" name="Oval 34">
              <a:extLst>
                <a:ext uri="{FF2B5EF4-FFF2-40B4-BE49-F238E27FC236}">
                  <a16:creationId xmlns:a16="http://schemas.microsoft.com/office/drawing/2014/main" id="{FE09831B-06C9-4857-9BEB-02A8BCD4298D}"/>
                </a:ext>
              </a:extLst>
            </p:cNvPr>
            <p:cNvSpPr/>
            <p:nvPr/>
          </p:nvSpPr>
          <p:spPr>
            <a:xfrm>
              <a:off x="9288464" y="4691672"/>
              <a:ext cx="470517" cy="488272"/>
            </a:xfrm>
            <a:prstGeom prst="ellipse">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8B03241E-80F4-4C72-9E4B-B6650495F51C}"/>
                </a:ext>
              </a:extLst>
            </p:cNvPr>
            <p:cNvSpPr/>
            <p:nvPr/>
          </p:nvSpPr>
          <p:spPr>
            <a:xfrm>
              <a:off x="9972170" y="4682602"/>
              <a:ext cx="470517" cy="48827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504CFD43-80B5-4442-9EA3-4A2E135ED45B}"/>
                </a:ext>
              </a:extLst>
            </p:cNvPr>
            <p:cNvCxnSpPr>
              <a:cxnSpLocks/>
            </p:cNvCxnSpPr>
            <p:nvPr/>
          </p:nvCxnSpPr>
          <p:spPr>
            <a:xfrm>
              <a:off x="8112546" y="4897599"/>
              <a:ext cx="374344" cy="117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8F40EA35-5BE2-49A2-9DB8-F92290E551A6}"/>
                </a:ext>
              </a:extLst>
            </p:cNvPr>
            <p:cNvCxnSpPr/>
            <p:nvPr/>
          </p:nvCxnSpPr>
          <p:spPr>
            <a:xfrm>
              <a:off x="8853407" y="4298357"/>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F0A3DA03-DD42-4110-B3D6-068388E6C8E4}"/>
                </a:ext>
              </a:extLst>
            </p:cNvPr>
            <p:cNvCxnSpPr/>
            <p:nvPr/>
          </p:nvCxnSpPr>
          <p:spPr>
            <a:xfrm>
              <a:off x="10204292" y="4343330"/>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EE6E91F0-821F-4B37-A670-E2D71D5CCBC1}"/>
                </a:ext>
              </a:extLst>
            </p:cNvPr>
            <p:cNvCxnSpPr/>
            <p:nvPr/>
          </p:nvCxnSpPr>
          <p:spPr>
            <a:xfrm>
              <a:off x="9498081" y="4310184"/>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16863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947983" y="2890316"/>
            <a:ext cx="1820041" cy="584775"/>
          </a:xfrm>
          <a:prstGeom prst="rect">
            <a:avLst/>
          </a:prstGeom>
          <a:noFill/>
        </p:spPr>
        <p:txBody>
          <a:bodyPr wrap="square" rtlCol="0">
            <a:spAutoFit/>
          </a:bodyPr>
          <a:lstStyle/>
          <a:p>
            <a:pPr>
              <a:spcAft>
                <a:spcPts val="600"/>
              </a:spcAft>
            </a:pPr>
            <a:r>
              <a:rPr lang="en-IN" sz="3200" b="1" dirty="0">
                <a:solidFill>
                  <a:schemeClr val="bg2"/>
                </a:solidFill>
                <a:latin typeface="Times New Roman" panose="02020603050405020304" pitchFamily="18" charset="0"/>
                <a:cs typeface="Times New Roman" panose="02020603050405020304" pitchFamily="18" charset="0"/>
              </a:rPr>
              <a:t>Week-3</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Diagonal Stripe 1">
            <a:extLst>
              <a:ext uri="{FF2B5EF4-FFF2-40B4-BE49-F238E27FC236}">
                <a16:creationId xmlns:a16="http://schemas.microsoft.com/office/drawing/2014/main" id="{DFEE1AFD-F3F5-477D-90C0-508E3B9650CB}"/>
              </a:ext>
            </a:extLst>
          </p:cNvPr>
          <p:cNvSpPr/>
          <p:nvPr/>
        </p:nvSpPr>
        <p:spPr>
          <a:xfrm>
            <a:off x="-3050" y="0"/>
            <a:ext cx="1154097" cy="155359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1FE81C5E-6BCD-4964-946F-8C8F33E60EC5}"/>
              </a:ext>
            </a:extLst>
          </p:cNvPr>
          <p:cNvSpPr txBox="1"/>
          <p:nvPr/>
        </p:nvSpPr>
        <p:spPr>
          <a:xfrm>
            <a:off x="1151047" y="776796"/>
            <a:ext cx="9632271" cy="5668155"/>
          </a:xfrm>
          <a:prstGeom prst="rect">
            <a:avLst/>
          </a:prstGeom>
          <a:noFill/>
        </p:spPr>
        <p:txBody>
          <a:bodyPr wrap="square" rtlCol="0">
            <a:spAutoFit/>
          </a:bodyPr>
          <a:lstStyle/>
          <a:p>
            <a:r>
              <a:rPr lang="en-IN" sz="2000" b="1" dirty="0"/>
              <a:t>Implementation:</a:t>
            </a:r>
          </a:p>
          <a:p>
            <a:endParaRPr lang="en-IN" sz="2000" dirty="0"/>
          </a:p>
          <a:p>
            <a:pPr marL="285750" indent="-285750">
              <a:buFont typeface="Arial" panose="020B0604020202020204" pitchFamily="34" charset="0"/>
              <a:buChar char="•"/>
            </a:pPr>
            <a:r>
              <a:rPr lang="en-IN" sz="2000" dirty="0"/>
              <a:t>Consider we have n cells on a line (n&gt;=1).</a:t>
            </a:r>
          </a:p>
          <a:p>
            <a:pPr marL="285750" indent="-285750">
              <a:buFont typeface="Arial" panose="020B0604020202020204" pitchFamily="34" charset="0"/>
              <a:buChar char="•"/>
            </a:pPr>
            <a:r>
              <a:rPr lang="en-IN" sz="2000" dirty="0"/>
              <a:t>So, net potential in this configuration will be:</a:t>
            </a:r>
          </a:p>
          <a:p>
            <a:endParaRPr lang="en-IN" dirty="0"/>
          </a:p>
          <a:p>
            <a:pPr algn="ctr">
              <a:lnSpc>
                <a:spcPct val="107000"/>
              </a:lnSpc>
              <a:spcAft>
                <a:spcPts val="800"/>
              </a:spcAft>
            </a:pPr>
            <a:r>
              <a:rPr lang="en-IN" sz="2800" b="1" baseline="-25000"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i</a:t>
            </a:r>
            <a:r>
              <a:rPr lang="en-IN" sz="2800" b="1" baseline="-25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Σ</a:t>
            </a:r>
            <a:r>
              <a:rPr lang="en-IN" sz="2800" b="1" baseline="30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n-1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a:t>
            </a:r>
            <a:r>
              <a:rPr lang="en-IN" sz="2800" b="1" baseline="-25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j=1+1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Σ</a:t>
            </a:r>
            <a:r>
              <a:rPr lang="en-IN" sz="2800" b="1" baseline="30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n</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U</a:t>
            </a:r>
            <a:r>
              <a:rPr lang="en-IN" sz="2800" b="1" baseline="-25000"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ij</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 </a:t>
            </a:r>
            <a:r>
              <a:rPr lang="en-IN" sz="2800" b="1" baseline="-25000"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i</a:t>
            </a:r>
            <a:r>
              <a:rPr lang="en-IN" sz="2800" b="1" baseline="-25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Σ</a:t>
            </a:r>
            <a:r>
              <a:rPr lang="en-IN" sz="2800" b="1" baseline="30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n-1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a:t>
            </a:r>
            <a:r>
              <a:rPr lang="en-IN" sz="2800" b="1" baseline="-25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j=1+1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Σ</a:t>
            </a:r>
            <a:r>
              <a:rPr lang="en-IN" sz="2800" b="1" baseline="30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n</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a:t>
            </a:r>
            <a:r>
              <a:rPr lang="en-IN" sz="2800" b="1"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LJ</a:t>
            </a:r>
            <a:r>
              <a:rPr lang="en-IN" sz="2800" b="1" baseline="-25000"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ij</a:t>
            </a:r>
            <a:endParaRPr lang="en-IN" sz="2800" b="1" baseline="-25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Calculation of roots for this Potential function.</a:t>
            </a:r>
          </a:p>
          <a:p>
            <a:pPr marL="285750" indent="-285750">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By roots, we can find the value of the separation between the cells such that,</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8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800" b="1" baseline="-25000"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i</a:t>
            </a:r>
            <a:r>
              <a:rPr lang="en-IN" sz="2800" b="1" baseline="-25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Σ</a:t>
            </a:r>
            <a:r>
              <a:rPr lang="en-IN" sz="2800" b="1" baseline="30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n-1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a:t>
            </a:r>
            <a:r>
              <a:rPr lang="en-IN" sz="2800" b="1" baseline="-25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j=1+1</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Σ</a:t>
            </a:r>
            <a:r>
              <a:rPr lang="en-IN" sz="2800" b="1" baseline="300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n</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 D(</a:t>
            </a:r>
            <a:r>
              <a:rPr lang="en-IN" sz="2800" b="1"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LJ</a:t>
            </a:r>
            <a:r>
              <a:rPr lang="en-IN" sz="2800" b="1" baseline="-25000" dirty="0" err="1">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ij</a:t>
            </a:r>
            <a:r>
              <a:rPr lang="en-IN" sz="2800" b="1"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263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947983" y="2890316"/>
            <a:ext cx="1820041" cy="584775"/>
          </a:xfrm>
          <a:prstGeom prst="rect">
            <a:avLst/>
          </a:prstGeom>
          <a:noFill/>
        </p:spPr>
        <p:txBody>
          <a:bodyPr wrap="square" rtlCol="0">
            <a:spAutoFit/>
          </a:bodyPr>
          <a:lstStyle/>
          <a:p>
            <a:pPr>
              <a:spcAft>
                <a:spcPts val="600"/>
              </a:spcAft>
            </a:pPr>
            <a:r>
              <a:rPr lang="en-IN" sz="3200" b="1" dirty="0">
                <a:solidFill>
                  <a:schemeClr val="bg2"/>
                </a:solidFill>
                <a:latin typeface="Times New Roman" panose="02020603050405020304" pitchFamily="18" charset="0"/>
                <a:cs typeface="Times New Roman" panose="02020603050405020304" pitchFamily="18" charset="0"/>
              </a:rPr>
              <a:t>Week-3</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Diagonal Stripe 1">
            <a:extLst>
              <a:ext uri="{FF2B5EF4-FFF2-40B4-BE49-F238E27FC236}">
                <a16:creationId xmlns:a16="http://schemas.microsoft.com/office/drawing/2014/main" id="{DFEE1AFD-F3F5-477D-90C0-508E3B9650CB}"/>
              </a:ext>
            </a:extLst>
          </p:cNvPr>
          <p:cNvSpPr/>
          <p:nvPr/>
        </p:nvSpPr>
        <p:spPr>
          <a:xfrm>
            <a:off x="-3050" y="0"/>
            <a:ext cx="1154097" cy="155359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 name="WhatsApp Video 2020-11-19 at 10.33.54 AM">
            <a:hlinkClick r:id="" action="ppaction://media"/>
            <a:extLst>
              <a:ext uri="{FF2B5EF4-FFF2-40B4-BE49-F238E27FC236}">
                <a16:creationId xmlns:a16="http://schemas.microsoft.com/office/drawing/2014/main" id="{020E8394-47AB-47BA-B7C3-99B024F8D96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57425" y="1357851"/>
            <a:ext cx="8674100" cy="4876800"/>
          </a:xfrm>
          <a:prstGeom prst="rect">
            <a:avLst/>
          </a:prstGeom>
        </p:spPr>
      </p:pic>
      <p:sp>
        <p:nvSpPr>
          <p:cNvPr id="4" name="TextBox 3">
            <a:extLst>
              <a:ext uri="{FF2B5EF4-FFF2-40B4-BE49-F238E27FC236}">
                <a16:creationId xmlns:a16="http://schemas.microsoft.com/office/drawing/2014/main" id="{8776F2E1-6741-4D46-B0B0-A8CB522D0AF7}"/>
              </a:ext>
            </a:extLst>
          </p:cNvPr>
          <p:cNvSpPr txBox="1"/>
          <p:nvPr/>
        </p:nvSpPr>
        <p:spPr>
          <a:xfrm>
            <a:off x="1400175" y="576741"/>
            <a:ext cx="2370392" cy="400110"/>
          </a:xfrm>
          <a:prstGeom prst="rect">
            <a:avLst/>
          </a:prstGeom>
          <a:noFill/>
        </p:spPr>
        <p:txBody>
          <a:bodyPr wrap="none" rtlCol="0">
            <a:spAutoFit/>
          </a:bodyPr>
          <a:lstStyle/>
          <a:p>
            <a:r>
              <a:rPr lang="en-IN" sz="2000" b="1" dirty="0"/>
              <a:t>Program and Output</a:t>
            </a:r>
          </a:p>
        </p:txBody>
      </p:sp>
    </p:spTree>
    <p:extLst>
      <p:ext uri="{BB962C8B-B14F-4D97-AF65-F5344CB8AC3E}">
        <p14:creationId xmlns:p14="http://schemas.microsoft.com/office/powerpoint/2010/main" val="118885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4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704AB8-3438-44BA-AF8B-FBEF986CE501}"/>
              </a:ext>
            </a:extLst>
          </p:cNvPr>
          <p:cNvSpPr txBox="1"/>
          <p:nvPr/>
        </p:nvSpPr>
        <p:spPr>
          <a:xfrm>
            <a:off x="802818" y="2317070"/>
            <a:ext cx="9580228" cy="1754326"/>
          </a:xfrm>
          <a:prstGeom prst="rect">
            <a:avLst/>
          </a:prstGeom>
          <a:noFill/>
        </p:spPr>
        <p:txBody>
          <a:bodyPr wrap="square" rtlCol="0">
            <a:spAutoFit/>
          </a:bodyPr>
          <a:lstStyle/>
          <a:p>
            <a:pPr algn="ctr"/>
            <a:r>
              <a:rPr lang="en-IN" sz="5400" dirty="0"/>
              <a:t>FINAL IMPLEMENTATION OF THE IDEA AND RESULTS</a:t>
            </a:r>
          </a:p>
        </p:txBody>
      </p:sp>
    </p:spTree>
    <p:extLst>
      <p:ext uri="{BB962C8B-B14F-4D97-AF65-F5344CB8AC3E}">
        <p14:creationId xmlns:p14="http://schemas.microsoft.com/office/powerpoint/2010/main" val="203440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43DF35-EF99-413D-85F1-D50A63A80892}"/>
              </a:ext>
            </a:extLst>
          </p:cNvPr>
          <p:cNvSpPr txBox="1"/>
          <p:nvPr/>
        </p:nvSpPr>
        <p:spPr>
          <a:xfrm>
            <a:off x="645952" y="562062"/>
            <a:ext cx="10539912" cy="584775"/>
          </a:xfrm>
          <a:prstGeom prst="rect">
            <a:avLst/>
          </a:prstGeom>
          <a:noFill/>
        </p:spPr>
        <p:txBody>
          <a:bodyPr wrap="square" rtlCol="0">
            <a:spAutoFit/>
          </a:bodyPr>
          <a:lstStyle/>
          <a:p>
            <a:r>
              <a:rPr lang="en-IN" sz="3200" dirty="0"/>
              <a:t>IDEA:</a:t>
            </a:r>
          </a:p>
        </p:txBody>
      </p:sp>
      <p:sp>
        <p:nvSpPr>
          <p:cNvPr id="3" name="TextBox 2">
            <a:extLst>
              <a:ext uri="{FF2B5EF4-FFF2-40B4-BE49-F238E27FC236}">
                <a16:creationId xmlns:a16="http://schemas.microsoft.com/office/drawing/2014/main" id="{B5FCFDEB-17DF-42E3-8599-1EA10A5D42F0}"/>
              </a:ext>
            </a:extLst>
          </p:cNvPr>
          <p:cNvSpPr txBox="1"/>
          <p:nvPr/>
        </p:nvSpPr>
        <p:spPr>
          <a:xfrm>
            <a:off x="642903" y="1444890"/>
            <a:ext cx="10539912" cy="169706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t>The initial idea is the same. We needed to work on the project to see if we can get a model that gives us the final state of growth of a leaf </a:t>
            </a:r>
          </a:p>
          <a:p>
            <a:pPr marL="285750" indent="-285750">
              <a:lnSpc>
                <a:spcPct val="150000"/>
              </a:lnSpc>
              <a:buFont typeface="Wingdings" panose="05000000000000000000" pitchFamily="2" charset="2"/>
              <a:buChar char="v"/>
            </a:pPr>
            <a:r>
              <a:rPr lang="en-IN" sz="2400" dirty="0"/>
              <a:t>Before the mid-</a:t>
            </a:r>
            <a:r>
              <a:rPr lang="en-IN" sz="2400" dirty="0" err="1"/>
              <a:t>sem</a:t>
            </a:r>
            <a:r>
              <a:rPr lang="en-IN" sz="2400" dirty="0"/>
              <a:t> presentation, our progress stands such:</a:t>
            </a:r>
          </a:p>
        </p:txBody>
      </p:sp>
      <p:sp>
        <p:nvSpPr>
          <p:cNvPr id="4" name="TextBox 3">
            <a:extLst>
              <a:ext uri="{FF2B5EF4-FFF2-40B4-BE49-F238E27FC236}">
                <a16:creationId xmlns:a16="http://schemas.microsoft.com/office/drawing/2014/main" id="{398A2E66-737E-4772-B92B-570604CDF2BA}"/>
              </a:ext>
            </a:extLst>
          </p:cNvPr>
          <p:cNvSpPr txBox="1"/>
          <p:nvPr/>
        </p:nvSpPr>
        <p:spPr>
          <a:xfrm>
            <a:off x="1283516" y="3271667"/>
            <a:ext cx="9806090" cy="225106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400" dirty="0"/>
              <a:t>We had successfully compartmentalised the leaf, and had taken into account the Lennard-Jones Potential function between the cells of the leaf.</a:t>
            </a:r>
          </a:p>
          <a:p>
            <a:pPr marL="285750" indent="-285750">
              <a:lnSpc>
                <a:spcPct val="150000"/>
              </a:lnSpc>
              <a:buFont typeface="Wingdings" panose="05000000000000000000" pitchFamily="2" charset="2"/>
              <a:buChar char="§"/>
            </a:pPr>
            <a:r>
              <a:rPr lang="en-IN" sz="2400" dirty="0"/>
              <a:t>We initially demonstrated that it is possible to grow each compartment of the leaf given the growth rate of one cell with this model</a:t>
            </a:r>
          </a:p>
        </p:txBody>
      </p:sp>
    </p:spTree>
    <p:extLst>
      <p:ext uri="{BB962C8B-B14F-4D97-AF65-F5344CB8AC3E}">
        <p14:creationId xmlns:p14="http://schemas.microsoft.com/office/powerpoint/2010/main" val="363764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FC65B01-2D78-4516-940A-094B95ACCF21}"/>
              </a:ext>
            </a:extLst>
          </p:cNvPr>
          <p:cNvGrpSpPr/>
          <p:nvPr/>
        </p:nvGrpSpPr>
        <p:grpSpPr>
          <a:xfrm>
            <a:off x="1255090" y="1033829"/>
            <a:ext cx="9022260" cy="1336985"/>
            <a:chOff x="1420427" y="4254206"/>
            <a:chExt cx="9022260" cy="1336985"/>
          </a:xfrm>
        </p:grpSpPr>
        <p:sp>
          <p:nvSpPr>
            <p:cNvPr id="6" name="Oval 5">
              <a:extLst>
                <a:ext uri="{FF2B5EF4-FFF2-40B4-BE49-F238E27FC236}">
                  <a16:creationId xmlns:a16="http://schemas.microsoft.com/office/drawing/2014/main" id="{2E585403-2F31-4678-B8D9-9C7CFC0A879C}"/>
                </a:ext>
              </a:extLst>
            </p:cNvPr>
            <p:cNvSpPr/>
            <p:nvPr/>
          </p:nvSpPr>
          <p:spPr>
            <a:xfrm>
              <a:off x="1420427" y="4687410"/>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98D1E1FD-B865-4F0E-A8EF-D7DFCAC53B1B}"/>
                </a:ext>
              </a:extLst>
            </p:cNvPr>
            <p:cNvGrpSpPr/>
            <p:nvPr/>
          </p:nvGrpSpPr>
          <p:grpSpPr>
            <a:xfrm>
              <a:off x="2807598" y="4700638"/>
              <a:ext cx="702159" cy="488316"/>
              <a:chOff x="2985081" y="4687366"/>
              <a:chExt cx="702159" cy="488316"/>
            </a:xfrm>
          </p:grpSpPr>
          <p:sp>
            <p:nvSpPr>
              <p:cNvPr id="38" name="Freeform: Shape 37">
                <a:extLst>
                  <a:ext uri="{FF2B5EF4-FFF2-40B4-BE49-F238E27FC236}">
                    <a16:creationId xmlns:a16="http://schemas.microsoft.com/office/drawing/2014/main" id="{41588CA8-7484-4E10-BFB2-A088B395AE91}"/>
                  </a:ext>
                </a:extLst>
              </p:cNvPr>
              <p:cNvSpPr/>
              <p:nvPr/>
            </p:nvSpPr>
            <p:spPr>
              <a:xfrm>
                <a:off x="3216722" y="4722946"/>
                <a:ext cx="229318" cy="417203"/>
              </a:xfrm>
              <a:custGeom>
                <a:avLst/>
                <a:gdLst>
                  <a:gd name="connsiteX0" fmla="*/ 114659 w 229318"/>
                  <a:gd name="connsiteY0" fmla="*/ 0 h 417203"/>
                  <a:gd name="connsiteX1" fmla="*/ 125595 w 229318"/>
                  <a:gd name="connsiteY1" fmla="*/ 6159 h 417203"/>
                  <a:gd name="connsiteX2" fmla="*/ 229318 w 229318"/>
                  <a:gd name="connsiteY2" fmla="*/ 208601 h 417203"/>
                  <a:gd name="connsiteX3" fmla="*/ 125595 w 229318"/>
                  <a:gd name="connsiteY3" fmla="*/ 411043 h 417203"/>
                  <a:gd name="connsiteX4" fmla="*/ 114659 w 229318"/>
                  <a:gd name="connsiteY4" fmla="*/ 417203 h 417203"/>
                  <a:gd name="connsiteX5" fmla="*/ 103723 w 229318"/>
                  <a:gd name="connsiteY5" fmla="*/ 411043 h 417203"/>
                  <a:gd name="connsiteX6" fmla="*/ 0 w 229318"/>
                  <a:gd name="connsiteY6" fmla="*/ 208601 h 417203"/>
                  <a:gd name="connsiteX7" fmla="*/ 103723 w 229318"/>
                  <a:gd name="connsiteY7" fmla="*/ 6159 h 417203"/>
                  <a:gd name="connsiteX8" fmla="*/ 114659 w 229318"/>
                  <a:gd name="connsiteY8" fmla="*/ 0 h 41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18" h="417203">
                    <a:moveTo>
                      <a:pt x="114659" y="0"/>
                    </a:moveTo>
                    <a:lnTo>
                      <a:pt x="125595" y="6159"/>
                    </a:lnTo>
                    <a:cubicBezTo>
                      <a:pt x="188174" y="50033"/>
                      <a:pt x="229318" y="124331"/>
                      <a:pt x="229318" y="208601"/>
                    </a:cubicBezTo>
                    <a:cubicBezTo>
                      <a:pt x="229318" y="292872"/>
                      <a:pt x="188174" y="367170"/>
                      <a:pt x="125595" y="411043"/>
                    </a:cubicBezTo>
                    <a:lnTo>
                      <a:pt x="114659" y="417203"/>
                    </a:lnTo>
                    <a:lnTo>
                      <a:pt x="103723" y="411043"/>
                    </a:lnTo>
                    <a:cubicBezTo>
                      <a:pt x="41144" y="367170"/>
                      <a:pt x="0" y="292872"/>
                      <a:pt x="0" y="208601"/>
                    </a:cubicBezTo>
                    <a:cubicBezTo>
                      <a:pt x="0" y="124331"/>
                      <a:pt x="41144" y="50033"/>
                      <a:pt x="103723" y="6159"/>
                    </a:cubicBezTo>
                    <a:lnTo>
                      <a:pt x="11465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Freeform: Shape 38">
                <a:extLst>
                  <a:ext uri="{FF2B5EF4-FFF2-40B4-BE49-F238E27FC236}">
                    <a16:creationId xmlns:a16="http://schemas.microsoft.com/office/drawing/2014/main" id="{27986122-D5F3-491F-9C38-D4D9AF9679F6}"/>
                  </a:ext>
                </a:extLst>
              </p:cNvPr>
              <p:cNvSpPr/>
              <p:nvPr/>
            </p:nvSpPr>
            <p:spPr>
              <a:xfrm>
                <a:off x="2985081" y="4687366"/>
                <a:ext cx="355859" cy="488272"/>
              </a:xfrm>
              <a:custGeom>
                <a:avLst/>
                <a:gdLst>
                  <a:gd name="connsiteX0" fmla="*/ 235259 w 355859"/>
                  <a:gd name="connsiteY0" fmla="*/ 0 h 488272"/>
                  <a:gd name="connsiteX1" fmla="*/ 326832 w 355859"/>
                  <a:gd name="connsiteY1" fmla="*/ 19185 h 488272"/>
                  <a:gd name="connsiteX2" fmla="*/ 355859 w 355859"/>
                  <a:gd name="connsiteY2" fmla="*/ 35535 h 488272"/>
                  <a:gd name="connsiteX3" fmla="*/ 344923 w 355859"/>
                  <a:gd name="connsiteY3" fmla="*/ 41694 h 488272"/>
                  <a:gd name="connsiteX4" fmla="*/ 241200 w 355859"/>
                  <a:gd name="connsiteY4" fmla="*/ 244136 h 488272"/>
                  <a:gd name="connsiteX5" fmla="*/ 344923 w 355859"/>
                  <a:gd name="connsiteY5" fmla="*/ 446578 h 488272"/>
                  <a:gd name="connsiteX6" fmla="*/ 355859 w 355859"/>
                  <a:gd name="connsiteY6" fmla="*/ 452738 h 488272"/>
                  <a:gd name="connsiteX7" fmla="*/ 326832 w 355859"/>
                  <a:gd name="connsiteY7" fmla="*/ 469087 h 488272"/>
                  <a:gd name="connsiteX8" fmla="*/ 235259 w 355859"/>
                  <a:gd name="connsiteY8" fmla="*/ 488272 h 488272"/>
                  <a:gd name="connsiteX9" fmla="*/ 0 w 355859"/>
                  <a:gd name="connsiteY9" fmla="*/ 244136 h 488272"/>
                  <a:gd name="connsiteX10" fmla="*/ 235259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235259" y="0"/>
                    </a:moveTo>
                    <a:cubicBezTo>
                      <a:pt x="267742" y="0"/>
                      <a:pt x="298687" y="6832"/>
                      <a:pt x="326832" y="19185"/>
                    </a:cubicBezTo>
                    <a:lnTo>
                      <a:pt x="355859" y="35535"/>
                    </a:lnTo>
                    <a:lnTo>
                      <a:pt x="344923" y="41694"/>
                    </a:lnTo>
                    <a:cubicBezTo>
                      <a:pt x="282344" y="85568"/>
                      <a:pt x="241200" y="159866"/>
                      <a:pt x="241200" y="244136"/>
                    </a:cubicBezTo>
                    <a:cubicBezTo>
                      <a:pt x="241200" y="328407"/>
                      <a:pt x="282344" y="402705"/>
                      <a:pt x="344923" y="446578"/>
                    </a:cubicBezTo>
                    <a:lnTo>
                      <a:pt x="355859" y="452738"/>
                    </a:lnTo>
                    <a:lnTo>
                      <a:pt x="326832" y="469087"/>
                    </a:lnTo>
                    <a:cubicBezTo>
                      <a:pt x="298687" y="481441"/>
                      <a:pt x="267742" y="488272"/>
                      <a:pt x="235259" y="488272"/>
                    </a:cubicBezTo>
                    <a:cubicBezTo>
                      <a:pt x="105329" y="488272"/>
                      <a:pt x="0" y="378969"/>
                      <a:pt x="0" y="244136"/>
                    </a:cubicBezTo>
                    <a:cubicBezTo>
                      <a:pt x="0" y="109303"/>
                      <a:pt x="105329" y="0"/>
                      <a:pt x="235259"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0" name="Freeform: Shape 39">
                <a:extLst>
                  <a:ext uri="{FF2B5EF4-FFF2-40B4-BE49-F238E27FC236}">
                    <a16:creationId xmlns:a16="http://schemas.microsoft.com/office/drawing/2014/main" id="{6F2C715C-0659-45AB-986B-5ABD4854725B}"/>
                  </a:ext>
                </a:extLst>
              </p:cNvPr>
              <p:cNvSpPr/>
              <p:nvPr/>
            </p:nvSpPr>
            <p:spPr>
              <a:xfrm>
                <a:off x="3331381" y="4687410"/>
                <a:ext cx="355859" cy="488272"/>
              </a:xfrm>
              <a:custGeom>
                <a:avLst/>
                <a:gdLst>
                  <a:gd name="connsiteX0" fmla="*/ 120600 w 355859"/>
                  <a:gd name="connsiteY0" fmla="*/ 0 h 488272"/>
                  <a:gd name="connsiteX1" fmla="*/ 355859 w 355859"/>
                  <a:gd name="connsiteY1" fmla="*/ 244136 h 488272"/>
                  <a:gd name="connsiteX2" fmla="*/ 120600 w 355859"/>
                  <a:gd name="connsiteY2" fmla="*/ 488272 h 488272"/>
                  <a:gd name="connsiteX3" fmla="*/ 29027 w 355859"/>
                  <a:gd name="connsiteY3" fmla="*/ 469087 h 488272"/>
                  <a:gd name="connsiteX4" fmla="*/ 0 w 355859"/>
                  <a:gd name="connsiteY4" fmla="*/ 452738 h 488272"/>
                  <a:gd name="connsiteX5" fmla="*/ 10936 w 355859"/>
                  <a:gd name="connsiteY5" fmla="*/ 446578 h 488272"/>
                  <a:gd name="connsiteX6" fmla="*/ 114659 w 355859"/>
                  <a:gd name="connsiteY6" fmla="*/ 244136 h 488272"/>
                  <a:gd name="connsiteX7" fmla="*/ 10936 w 355859"/>
                  <a:gd name="connsiteY7" fmla="*/ 41694 h 488272"/>
                  <a:gd name="connsiteX8" fmla="*/ 0 w 355859"/>
                  <a:gd name="connsiteY8" fmla="*/ 35535 h 488272"/>
                  <a:gd name="connsiteX9" fmla="*/ 29027 w 355859"/>
                  <a:gd name="connsiteY9" fmla="*/ 19185 h 488272"/>
                  <a:gd name="connsiteX10" fmla="*/ 120600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120600" y="0"/>
                    </a:moveTo>
                    <a:cubicBezTo>
                      <a:pt x="250530" y="0"/>
                      <a:pt x="355859" y="109303"/>
                      <a:pt x="355859" y="244136"/>
                    </a:cubicBezTo>
                    <a:cubicBezTo>
                      <a:pt x="355859" y="378969"/>
                      <a:pt x="250530" y="488272"/>
                      <a:pt x="120600" y="488272"/>
                    </a:cubicBezTo>
                    <a:cubicBezTo>
                      <a:pt x="88118" y="488272"/>
                      <a:pt x="57173" y="481441"/>
                      <a:pt x="29027" y="469087"/>
                    </a:cubicBezTo>
                    <a:lnTo>
                      <a:pt x="0" y="452738"/>
                    </a:lnTo>
                    <a:lnTo>
                      <a:pt x="10936" y="446578"/>
                    </a:lnTo>
                    <a:cubicBezTo>
                      <a:pt x="73515" y="402705"/>
                      <a:pt x="114659" y="328407"/>
                      <a:pt x="114659" y="244136"/>
                    </a:cubicBezTo>
                    <a:cubicBezTo>
                      <a:pt x="114659" y="159866"/>
                      <a:pt x="73515" y="85568"/>
                      <a:pt x="10936" y="41694"/>
                    </a:cubicBezTo>
                    <a:lnTo>
                      <a:pt x="0" y="35535"/>
                    </a:lnTo>
                    <a:lnTo>
                      <a:pt x="29027" y="19185"/>
                    </a:lnTo>
                    <a:cubicBezTo>
                      <a:pt x="57173" y="6832"/>
                      <a:pt x="88118" y="0"/>
                      <a:pt x="1206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cxnSp>
          <p:nvCxnSpPr>
            <p:cNvPr id="8" name="Straight Arrow Connector 7">
              <a:extLst>
                <a:ext uri="{FF2B5EF4-FFF2-40B4-BE49-F238E27FC236}">
                  <a16:creationId xmlns:a16="http://schemas.microsoft.com/office/drawing/2014/main" id="{ECE29BFA-D658-4BCB-AC3A-4F32A2291F81}"/>
                </a:ext>
              </a:extLst>
            </p:cNvPr>
            <p:cNvCxnSpPr/>
            <p:nvPr/>
          </p:nvCxnSpPr>
          <p:spPr>
            <a:xfrm>
              <a:off x="1988598" y="4931502"/>
              <a:ext cx="7102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B75EDB0-EE75-4EA9-A908-319E5DC6B68C}"/>
                </a:ext>
              </a:extLst>
            </p:cNvPr>
            <p:cNvCxnSpPr/>
            <p:nvPr/>
          </p:nvCxnSpPr>
          <p:spPr>
            <a:xfrm>
              <a:off x="3632447" y="4932983"/>
              <a:ext cx="7102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3D1A8401-C6CE-4731-9A5D-6A0417AD995C}"/>
                </a:ext>
              </a:extLst>
            </p:cNvPr>
            <p:cNvCxnSpPr>
              <a:cxnSpLocks/>
            </p:cNvCxnSpPr>
            <p:nvPr/>
          </p:nvCxnSpPr>
          <p:spPr>
            <a:xfrm>
              <a:off x="4706457" y="5311924"/>
              <a:ext cx="656581"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31C9C45D-FB84-44FE-BA66-C1D90E7F4784}"/>
                </a:ext>
              </a:extLst>
            </p:cNvPr>
            <p:cNvCxnSpPr/>
            <p:nvPr/>
          </p:nvCxnSpPr>
          <p:spPr>
            <a:xfrm>
              <a:off x="5357526" y="4254206"/>
              <a:ext cx="0" cy="11984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4" name="Group 13">
              <a:extLst>
                <a:ext uri="{FF2B5EF4-FFF2-40B4-BE49-F238E27FC236}">
                  <a16:creationId xmlns:a16="http://schemas.microsoft.com/office/drawing/2014/main" id="{354AFA13-4BD6-4227-8205-8FFDA5B9F77D}"/>
                </a:ext>
              </a:extLst>
            </p:cNvPr>
            <p:cNvGrpSpPr/>
            <p:nvPr/>
          </p:nvGrpSpPr>
          <p:grpSpPr>
            <a:xfrm>
              <a:off x="4471199" y="4298357"/>
              <a:ext cx="1127098" cy="1292834"/>
              <a:chOff x="4783905" y="4332303"/>
              <a:chExt cx="1127098" cy="1292834"/>
            </a:xfrm>
          </p:grpSpPr>
          <p:sp>
            <p:nvSpPr>
              <p:cNvPr id="34" name="Oval 33">
                <a:extLst>
                  <a:ext uri="{FF2B5EF4-FFF2-40B4-BE49-F238E27FC236}">
                    <a16:creationId xmlns:a16="http://schemas.microsoft.com/office/drawing/2014/main" id="{DC07D1F9-DDA5-420E-BC97-969AE1DB4506}"/>
                  </a:ext>
                </a:extLst>
              </p:cNvPr>
              <p:cNvSpPr/>
              <p:nvPr/>
            </p:nvSpPr>
            <p:spPr>
              <a:xfrm>
                <a:off x="4783905" y="4687410"/>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2D965447-74F9-4589-AFBE-CF4FE18AEE35}"/>
                  </a:ext>
                </a:extLst>
              </p:cNvPr>
              <p:cNvSpPr/>
              <p:nvPr/>
            </p:nvSpPr>
            <p:spPr>
              <a:xfrm>
                <a:off x="5440486" y="4687410"/>
                <a:ext cx="470517" cy="488272"/>
              </a:xfrm>
              <a:prstGeom prst="ellipse">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Connector 35">
                <a:extLst>
                  <a:ext uri="{FF2B5EF4-FFF2-40B4-BE49-F238E27FC236}">
                    <a16:creationId xmlns:a16="http://schemas.microsoft.com/office/drawing/2014/main" id="{30A34677-6F05-4DED-9BB6-7B50E5FBEC44}"/>
                  </a:ext>
                </a:extLst>
              </p:cNvPr>
              <p:cNvCxnSpPr/>
              <p:nvPr/>
            </p:nvCxnSpPr>
            <p:spPr>
              <a:xfrm>
                <a:off x="5019163" y="4332303"/>
                <a:ext cx="0" cy="11984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D19E035B-23A4-4D1B-A1CE-1B2D2DEAF324}"/>
                  </a:ext>
                </a:extLst>
              </p:cNvPr>
              <p:cNvSpPr txBox="1"/>
              <p:nvPr/>
            </p:nvSpPr>
            <p:spPr>
              <a:xfrm>
                <a:off x="5019163" y="5348138"/>
                <a:ext cx="674287" cy="276999"/>
              </a:xfrm>
              <a:prstGeom prst="rect">
                <a:avLst/>
              </a:prstGeom>
              <a:noFill/>
            </p:spPr>
            <p:txBody>
              <a:bodyPr wrap="none" rtlCol="0">
                <a:spAutoFit/>
              </a:bodyPr>
              <a:lstStyle/>
              <a:p>
                <a:r>
                  <a:rPr lang="en-IN" sz="1200" b="1" dirty="0"/>
                  <a:t>r/sigma</a:t>
                </a:r>
              </a:p>
            </p:txBody>
          </p:sp>
        </p:grpSp>
        <p:cxnSp>
          <p:nvCxnSpPr>
            <p:cNvPr id="15" name="Straight Arrow Connector 14">
              <a:extLst>
                <a:ext uri="{FF2B5EF4-FFF2-40B4-BE49-F238E27FC236}">
                  <a16:creationId xmlns:a16="http://schemas.microsoft.com/office/drawing/2014/main" id="{BB6A9F93-2E24-4322-A4C3-95FD08634BD8}"/>
                </a:ext>
              </a:extLst>
            </p:cNvPr>
            <p:cNvCxnSpPr/>
            <p:nvPr/>
          </p:nvCxnSpPr>
          <p:spPr>
            <a:xfrm>
              <a:off x="5741432" y="4897599"/>
              <a:ext cx="75303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FD7C4EC3-124D-4F50-8B1C-3C5077A86853}"/>
                </a:ext>
              </a:extLst>
            </p:cNvPr>
            <p:cNvSpPr/>
            <p:nvPr/>
          </p:nvSpPr>
          <p:spPr>
            <a:xfrm>
              <a:off x="6623478" y="4669664"/>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10AADAAE-937F-48BF-9AB9-344B4599DBFB}"/>
                </a:ext>
              </a:extLst>
            </p:cNvPr>
            <p:cNvSpPr/>
            <p:nvPr/>
          </p:nvSpPr>
          <p:spPr>
            <a:xfrm>
              <a:off x="8628212" y="4682602"/>
              <a:ext cx="470517" cy="488272"/>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grpSp>
          <p:nvGrpSpPr>
            <p:cNvPr id="19" name="Group 18">
              <a:extLst>
                <a:ext uri="{FF2B5EF4-FFF2-40B4-BE49-F238E27FC236}">
                  <a16:creationId xmlns:a16="http://schemas.microsoft.com/office/drawing/2014/main" id="{93AA9835-1A2B-483C-84AD-D5673A053FBA}"/>
                </a:ext>
              </a:extLst>
            </p:cNvPr>
            <p:cNvGrpSpPr/>
            <p:nvPr/>
          </p:nvGrpSpPr>
          <p:grpSpPr>
            <a:xfrm>
              <a:off x="7317639" y="4665235"/>
              <a:ext cx="711718" cy="488272"/>
              <a:chOff x="3525163" y="5633996"/>
              <a:chExt cx="711718" cy="488272"/>
            </a:xfrm>
            <a:solidFill>
              <a:srgbClr val="D28D01"/>
            </a:solidFill>
          </p:grpSpPr>
          <p:sp>
            <p:nvSpPr>
              <p:cNvPr id="31" name="Freeform: Shape 30">
                <a:extLst>
                  <a:ext uri="{FF2B5EF4-FFF2-40B4-BE49-F238E27FC236}">
                    <a16:creationId xmlns:a16="http://schemas.microsoft.com/office/drawing/2014/main" id="{4EF9DB14-67F0-43F1-AF41-D412FE96A494}"/>
                  </a:ext>
                </a:extLst>
              </p:cNvPr>
              <p:cNvSpPr/>
              <p:nvPr/>
            </p:nvSpPr>
            <p:spPr>
              <a:xfrm>
                <a:off x="3766363" y="5669530"/>
                <a:ext cx="229318" cy="417203"/>
              </a:xfrm>
              <a:custGeom>
                <a:avLst/>
                <a:gdLst>
                  <a:gd name="connsiteX0" fmla="*/ 114659 w 229318"/>
                  <a:gd name="connsiteY0" fmla="*/ 0 h 417203"/>
                  <a:gd name="connsiteX1" fmla="*/ 125595 w 229318"/>
                  <a:gd name="connsiteY1" fmla="*/ 6159 h 417203"/>
                  <a:gd name="connsiteX2" fmla="*/ 229318 w 229318"/>
                  <a:gd name="connsiteY2" fmla="*/ 208601 h 417203"/>
                  <a:gd name="connsiteX3" fmla="*/ 125595 w 229318"/>
                  <a:gd name="connsiteY3" fmla="*/ 411043 h 417203"/>
                  <a:gd name="connsiteX4" fmla="*/ 114659 w 229318"/>
                  <a:gd name="connsiteY4" fmla="*/ 417203 h 417203"/>
                  <a:gd name="connsiteX5" fmla="*/ 103723 w 229318"/>
                  <a:gd name="connsiteY5" fmla="*/ 411043 h 417203"/>
                  <a:gd name="connsiteX6" fmla="*/ 0 w 229318"/>
                  <a:gd name="connsiteY6" fmla="*/ 208601 h 417203"/>
                  <a:gd name="connsiteX7" fmla="*/ 103723 w 229318"/>
                  <a:gd name="connsiteY7" fmla="*/ 6159 h 417203"/>
                  <a:gd name="connsiteX8" fmla="*/ 114659 w 229318"/>
                  <a:gd name="connsiteY8" fmla="*/ 0 h 41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18" h="417203">
                    <a:moveTo>
                      <a:pt x="114659" y="0"/>
                    </a:moveTo>
                    <a:lnTo>
                      <a:pt x="125595" y="6159"/>
                    </a:lnTo>
                    <a:cubicBezTo>
                      <a:pt x="188174" y="50033"/>
                      <a:pt x="229318" y="124331"/>
                      <a:pt x="229318" y="208601"/>
                    </a:cubicBezTo>
                    <a:cubicBezTo>
                      <a:pt x="229318" y="292872"/>
                      <a:pt x="188174" y="367170"/>
                      <a:pt x="125595" y="411043"/>
                    </a:cubicBezTo>
                    <a:lnTo>
                      <a:pt x="114659" y="417203"/>
                    </a:lnTo>
                    <a:lnTo>
                      <a:pt x="103723" y="411043"/>
                    </a:lnTo>
                    <a:cubicBezTo>
                      <a:pt x="41144" y="367170"/>
                      <a:pt x="0" y="292872"/>
                      <a:pt x="0" y="208601"/>
                    </a:cubicBezTo>
                    <a:cubicBezTo>
                      <a:pt x="0" y="124331"/>
                      <a:pt x="41144" y="50033"/>
                      <a:pt x="103723" y="6159"/>
                    </a:cubicBezTo>
                    <a:lnTo>
                      <a:pt x="114659" y="0"/>
                    </a:ln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Freeform: Shape 31">
                <a:extLst>
                  <a:ext uri="{FF2B5EF4-FFF2-40B4-BE49-F238E27FC236}">
                    <a16:creationId xmlns:a16="http://schemas.microsoft.com/office/drawing/2014/main" id="{F6FEEDAE-2A55-4959-877A-4D325FF36700}"/>
                  </a:ext>
                </a:extLst>
              </p:cNvPr>
              <p:cNvSpPr/>
              <p:nvPr/>
            </p:nvSpPr>
            <p:spPr>
              <a:xfrm>
                <a:off x="3525163" y="5633996"/>
                <a:ext cx="355859" cy="488272"/>
              </a:xfrm>
              <a:custGeom>
                <a:avLst/>
                <a:gdLst>
                  <a:gd name="connsiteX0" fmla="*/ 235259 w 355859"/>
                  <a:gd name="connsiteY0" fmla="*/ 0 h 488272"/>
                  <a:gd name="connsiteX1" fmla="*/ 326832 w 355859"/>
                  <a:gd name="connsiteY1" fmla="*/ 19185 h 488272"/>
                  <a:gd name="connsiteX2" fmla="*/ 355859 w 355859"/>
                  <a:gd name="connsiteY2" fmla="*/ 35535 h 488272"/>
                  <a:gd name="connsiteX3" fmla="*/ 344923 w 355859"/>
                  <a:gd name="connsiteY3" fmla="*/ 41694 h 488272"/>
                  <a:gd name="connsiteX4" fmla="*/ 241200 w 355859"/>
                  <a:gd name="connsiteY4" fmla="*/ 244136 h 488272"/>
                  <a:gd name="connsiteX5" fmla="*/ 344923 w 355859"/>
                  <a:gd name="connsiteY5" fmla="*/ 446578 h 488272"/>
                  <a:gd name="connsiteX6" fmla="*/ 355859 w 355859"/>
                  <a:gd name="connsiteY6" fmla="*/ 452738 h 488272"/>
                  <a:gd name="connsiteX7" fmla="*/ 326832 w 355859"/>
                  <a:gd name="connsiteY7" fmla="*/ 469087 h 488272"/>
                  <a:gd name="connsiteX8" fmla="*/ 235259 w 355859"/>
                  <a:gd name="connsiteY8" fmla="*/ 488272 h 488272"/>
                  <a:gd name="connsiteX9" fmla="*/ 0 w 355859"/>
                  <a:gd name="connsiteY9" fmla="*/ 244136 h 488272"/>
                  <a:gd name="connsiteX10" fmla="*/ 235259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235259" y="0"/>
                    </a:moveTo>
                    <a:cubicBezTo>
                      <a:pt x="267742" y="0"/>
                      <a:pt x="298687" y="6832"/>
                      <a:pt x="326832" y="19185"/>
                    </a:cubicBezTo>
                    <a:lnTo>
                      <a:pt x="355859" y="35535"/>
                    </a:lnTo>
                    <a:lnTo>
                      <a:pt x="344923" y="41694"/>
                    </a:lnTo>
                    <a:cubicBezTo>
                      <a:pt x="282344" y="85568"/>
                      <a:pt x="241200" y="159866"/>
                      <a:pt x="241200" y="244136"/>
                    </a:cubicBezTo>
                    <a:cubicBezTo>
                      <a:pt x="241200" y="328407"/>
                      <a:pt x="282344" y="402705"/>
                      <a:pt x="344923" y="446578"/>
                    </a:cubicBezTo>
                    <a:lnTo>
                      <a:pt x="355859" y="452738"/>
                    </a:lnTo>
                    <a:lnTo>
                      <a:pt x="326832" y="469087"/>
                    </a:lnTo>
                    <a:cubicBezTo>
                      <a:pt x="298687" y="481441"/>
                      <a:pt x="267742" y="488272"/>
                      <a:pt x="235259" y="488272"/>
                    </a:cubicBezTo>
                    <a:cubicBezTo>
                      <a:pt x="105329" y="488272"/>
                      <a:pt x="0" y="378969"/>
                      <a:pt x="0" y="244136"/>
                    </a:cubicBezTo>
                    <a:cubicBezTo>
                      <a:pt x="0" y="109303"/>
                      <a:pt x="105329" y="0"/>
                      <a:pt x="235259" y="0"/>
                    </a:cubicBez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3" name="Freeform: Shape 32">
                <a:extLst>
                  <a:ext uri="{FF2B5EF4-FFF2-40B4-BE49-F238E27FC236}">
                    <a16:creationId xmlns:a16="http://schemas.microsoft.com/office/drawing/2014/main" id="{278AAD1B-51A5-455F-8720-2D6BAA67B8EE}"/>
                  </a:ext>
                </a:extLst>
              </p:cNvPr>
              <p:cNvSpPr/>
              <p:nvPr/>
            </p:nvSpPr>
            <p:spPr>
              <a:xfrm>
                <a:off x="3881022" y="5633996"/>
                <a:ext cx="355859" cy="488272"/>
              </a:xfrm>
              <a:custGeom>
                <a:avLst/>
                <a:gdLst>
                  <a:gd name="connsiteX0" fmla="*/ 120600 w 355859"/>
                  <a:gd name="connsiteY0" fmla="*/ 0 h 488272"/>
                  <a:gd name="connsiteX1" fmla="*/ 355859 w 355859"/>
                  <a:gd name="connsiteY1" fmla="*/ 244136 h 488272"/>
                  <a:gd name="connsiteX2" fmla="*/ 120600 w 355859"/>
                  <a:gd name="connsiteY2" fmla="*/ 488272 h 488272"/>
                  <a:gd name="connsiteX3" fmla="*/ 29027 w 355859"/>
                  <a:gd name="connsiteY3" fmla="*/ 469087 h 488272"/>
                  <a:gd name="connsiteX4" fmla="*/ 0 w 355859"/>
                  <a:gd name="connsiteY4" fmla="*/ 452738 h 488272"/>
                  <a:gd name="connsiteX5" fmla="*/ 10936 w 355859"/>
                  <a:gd name="connsiteY5" fmla="*/ 446578 h 488272"/>
                  <a:gd name="connsiteX6" fmla="*/ 114659 w 355859"/>
                  <a:gd name="connsiteY6" fmla="*/ 244136 h 488272"/>
                  <a:gd name="connsiteX7" fmla="*/ 10936 w 355859"/>
                  <a:gd name="connsiteY7" fmla="*/ 41694 h 488272"/>
                  <a:gd name="connsiteX8" fmla="*/ 0 w 355859"/>
                  <a:gd name="connsiteY8" fmla="*/ 35535 h 488272"/>
                  <a:gd name="connsiteX9" fmla="*/ 29027 w 355859"/>
                  <a:gd name="connsiteY9" fmla="*/ 19185 h 488272"/>
                  <a:gd name="connsiteX10" fmla="*/ 120600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120600" y="0"/>
                    </a:moveTo>
                    <a:cubicBezTo>
                      <a:pt x="250530" y="0"/>
                      <a:pt x="355859" y="109303"/>
                      <a:pt x="355859" y="244136"/>
                    </a:cubicBezTo>
                    <a:cubicBezTo>
                      <a:pt x="355859" y="378969"/>
                      <a:pt x="250530" y="488272"/>
                      <a:pt x="120600" y="488272"/>
                    </a:cubicBezTo>
                    <a:cubicBezTo>
                      <a:pt x="88118" y="488272"/>
                      <a:pt x="57173" y="481441"/>
                      <a:pt x="29027" y="469087"/>
                    </a:cubicBezTo>
                    <a:lnTo>
                      <a:pt x="0" y="452738"/>
                    </a:lnTo>
                    <a:lnTo>
                      <a:pt x="10936" y="446578"/>
                    </a:lnTo>
                    <a:cubicBezTo>
                      <a:pt x="73515" y="402705"/>
                      <a:pt x="114659" y="328407"/>
                      <a:pt x="114659" y="244136"/>
                    </a:cubicBezTo>
                    <a:cubicBezTo>
                      <a:pt x="114659" y="159866"/>
                      <a:pt x="73515" y="85568"/>
                      <a:pt x="10936" y="41694"/>
                    </a:cubicBezTo>
                    <a:lnTo>
                      <a:pt x="0" y="35535"/>
                    </a:lnTo>
                    <a:lnTo>
                      <a:pt x="29027" y="19185"/>
                    </a:lnTo>
                    <a:cubicBezTo>
                      <a:pt x="57173" y="6832"/>
                      <a:pt x="88118" y="0"/>
                      <a:pt x="120600" y="0"/>
                    </a:cubicBez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cxnSp>
          <p:nvCxnSpPr>
            <p:cNvPr id="20" name="Straight Connector 19">
              <a:extLst>
                <a:ext uri="{FF2B5EF4-FFF2-40B4-BE49-F238E27FC236}">
                  <a16:creationId xmlns:a16="http://schemas.microsoft.com/office/drawing/2014/main" id="{D4873683-8AF0-4F2A-B9F2-95DF366A2B8F}"/>
                </a:ext>
              </a:extLst>
            </p:cNvPr>
            <p:cNvCxnSpPr/>
            <p:nvPr/>
          </p:nvCxnSpPr>
          <p:spPr>
            <a:xfrm>
              <a:off x="5357526" y="4298357"/>
              <a:ext cx="0" cy="10135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E1A136C3-2D7D-4A30-BE19-F5DB704ACE85}"/>
                </a:ext>
              </a:extLst>
            </p:cNvPr>
            <p:cNvCxnSpPr/>
            <p:nvPr/>
          </p:nvCxnSpPr>
          <p:spPr>
            <a:xfrm>
              <a:off x="6849030" y="4254206"/>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18B7ED78-903B-4311-98A2-2939E8FA3A3B}"/>
                </a:ext>
              </a:extLst>
            </p:cNvPr>
            <p:cNvCxnSpPr/>
            <p:nvPr/>
          </p:nvCxnSpPr>
          <p:spPr>
            <a:xfrm>
              <a:off x="7538032" y="4266128"/>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2BDA84D0-5E5A-4870-8DFC-D3215CE9E831}"/>
                </a:ext>
              </a:extLst>
            </p:cNvPr>
            <p:cNvCxnSpPr/>
            <p:nvPr/>
          </p:nvCxnSpPr>
          <p:spPr>
            <a:xfrm>
              <a:off x="6849030" y="5311924"/>
              <a:ext cx="6890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43DF996-59F0-486F-A8A7-0021F946E747}"/>
                </a:ext>
              </a:extLst>
            </p:cNvPr>
            <p:cNvSpPr txBox="1"/>
            <p:nvPr/>
          </p:nvSpPr>
          <p:spPr>
            <a:xfrm>
              <a:off x="6856387" y="5308967"/>
              <a:ext cx="674287" cy="276999"/>
            </a:xfrm>
            <a:prstGeom prst="rect">
              <a:avLst/>
            </a:prstGeom>
            <a:noFill/>
          </p:spPr>
          <p:txBody>
            <a:bodyPr wrap="none" rtlCol="0">
              <a:spAutoFit/>
            </a:bodyPr>
            <a:lstStyle/>
            <a:p>
              <a:r>
                <a:rPr lang="en-IN" sz="1200" b="1" dirty="0"/>
                <a:t>r/sigma</a:t>
              </a:r>
            </a:p>
          </p:txBody>
        </p:sp>
        <p:sp>
          <p:nvSpPr>
            <p:cNvPr id="25" name="Oval 24">
              <a:extLst>
                <a:ext uri="{FF2B5EF4-FFF2-40B4-BE49-F238E27FC236}">
                  <a16:creationId xmlns:a16="http://schemas.microsoft.com/office/drawing/2014/main" id="{EC2F1FBF-4558-42E9-A946-6FB889E39AE3}"/>
                </a:ext>
              </a:extLst>
            </p:cNvPr>
            <p:cNvSpPr/>
            <p:nvPr/>
          </p:nvSpPr>
          <p:spPr>
            <a:xfrm>
              <a:off x="9288464" y="4691672"/>
              <a:ext cx="470517" cy="488272"/>
            </a:xfrm>
            <a:prstGeom prst="ellipse">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00C6A02-D62B-43CC-880F-AD24D9D5A544}"/>
                </a:ext>
              </a:extLst>
            </p:cNvPr>
            <p:cNvSpPr/>
            <p:nvPr/>
          </p:nvSpPr>
          <p:spPr>
            <a:xfrm>
              <a:off x="9972170" y="4682602"/>
              <a:ext cx="470517" cy="48827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E20AD3FD-648E-4B68-8058-C4E5D77419AB}"/>
                </a:ext>
              </a:extLst>
            </p:cNvPr>
            <p:cNvCxnSpPr>
              <a:cxnSpLocks/>
            </p:cNvCxnSpPr>
            <p:nvPr/>
          </p:nvCxnSpPr>
          <p:spPr>
            <a:xfrm>
              <a:off x="8112546" y="4897599"/>
              <a:ext cx="374344" cy="117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6F8FFCEE-5E1F-4827-B21D-6FEB8694AE36}"/>
                </a:ext>
              </a:extLst>
            </p:cNvPr>
            <p:cNvCxnSpPr/>
            <p:nvPr/>
          </p:nvCxnSpPr>
          <p:spPr>
            <a:xfrm>
              <a:off x="8853407" y="4298357"/>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2E6682C8-89D2-403D-8534-38E834F2DFEF}"/>
                </a:ext>
              </a:extLst>
            </p:cNvPr>
            <p:cNvCxnSpPr/>
            <p:nvPr/>
          </p:nvCxnSpPr>
          <p:spPr>
            <a:xfrm>
              <a:off x="10204292" y="4343330"/>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6FFA6189-4875-4429-90FF-591FD02A2C06}"/>
                </a:ext>
              </a:extLst>
            </p:cNvPr>
            <p:cNvCxnSpPr/>
            <p:nvPr/>
          </p:nvCxnSpPr>
          <p:spPr>
            <a:xfrm>
              <a:off x="9498081" y="4310184"/>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TextBox 1">
            <a:extLst>
              <a:ext uri="{FF2B5EF4-FFF2-40B4-BE49-F238E27FC236}">
                <a16:creationId xmlns:a16="http://schemas.microsoft.com/office/drawing/2014/main" id="{90FD73B4-47E7-4630-8CFE-1C934EA68DBA}"/>
              </a:ext>
            </a:extLst>
          </p:cNvPr>
          <p:cNvSpPr txBox="1"/>
          <p:nvPr/>
        </p:nvSpPr>
        <p:spPr>
          <a:xfrm>
            <a:off x="746619" y="427838"/>
            <a:ext cx="9269930" cy="430887"/>
          </a:xfrm>
          <a:prstGeom prst="rect">
            <a:avLst/>
          </a:prstGeom>
          <a:noFill/>
        </p:spPr>
        <p:txBody>
          <a:bodyPr wrap="square" rtlCol="0">
            <a:spAutoFit/>
          </a:bodyPr>
          <a:lstStyle/>
          <a:p>
            <a:r>
              <a:rPr lang="en-IN" sz="2200" dirty="0"/>
              <a:t>Cells divide and each compartment grows as shown in the diagram</a:t>
            </a:r>
          </a:p>
        </p:txBody>
      </p:sp>
      <p:sp>
        <p:nvSpPr>
          <p:cNvPr id="3" name="TextBox 2">
            <a:extLst>
              <a:ext uri="{FF2B5EF4-FFF2-40B4-BE49-F238E27FC236}">
                <a16:creationId xmlns:a16="http://schemas.microsoft.com/office/drawing/2014/main" id="{297FB8CA-FE97-4D81-B6E5-8DDE1068A65F}"/>
              </a:ext>
            </a:extLst>
          </p:cNvPr>
          <p:cNvSpPr txBox="1"/>
          <p:nvPr/>
        </p:nvSpPr>
        <p:spPr>
          <a:xfrm>
            <a:off x="956345" y="2625754"/>
            <a:ext cx="3820028" cy="430887"/>
          </a:xfrm>
          <a:prstGeom prst="rect">
            <a:avLst/>
          </a:prstGeom>
          <a:noFill/>
        </p:spPr>
        <p:txBody>
          <a:bodyPr wrap="square" rtlCol="0">
            <a:spAutoFit/>
          </a:bodyPr>
          <a:lstStyle/>
          <a:p>
            <a:r>
              <a:rPr lang="en-IN" sz="2200" dirty="0"/>
              <a:t>Expected final state of the cells:</a:t>
            </a:r>
          </a:p>
        </p:txBody>
      </p:sp>
      <p:grpSp>
        <p:nvGrpSpPr>
          <p:cNvPr id="42" name="Group 41">
            <a:extLst>
              <a:ext uri="{FF2B5EF4-FFF2-40B4-BE49-F238E27FC236}">
                <a16:creationId xmlns:a16="http://schemas.microsoft.com/office/drawing/2014/main" id="{2AD09883-10B1-49CA-84D6-A11FFA8B1EF8}"/>
              </a:ext>
            </a:extLst>
          </p:cNvPr>
          <p:cNvGrpSpPr/>
          <p:nvPr/>
        </p:nvGrpSpPr>
        <p:grpSpPr>
          <a:xfrm>
            <a:off x="3408423" y="2683406"/>
            <a:ext cx="5890809" cy="4010606"/>
            <a:chOff x="1838739" y="272888"/>
            <a:chExt cx="7940517" cy="4696900"/>
          </a:xfrm>
        </p:grpSpPr>
        <p:grpSp>
          <p:nvGrpSpPr>
            <p:cNvPr id="43" name="Group 42">
              <a:extLst>
                <a:ext uri="{FF2B5EF4-FFF2-40B4-BE49-F238E27FC236}">
                  <a16:creationId xmlns:a16="http://schemas.microsoft.com/office/drawing/2014/main" id="{2204118E-1BC4-480E-9D85-355A8F4DD15F}"/>
                </a:ext>
              </a:extLst>
            </p:cNvPr>
            <p:cNvGrpSpPr/>
            <p:nvPr/>
          </p:nvGrpSpPr>
          <p:grpSpPr>
            <a:xfrm>
              <a:off x="1971143" y="272888"/>
              <a:ext cx="7808113" cy="3620366"/>
              <a:chOff x="1597981" y="72749"/>
              <a:chExt cx="7808113" cy="3620366"/>
            </a:xfrm>
          </p:grpSpPr>
          <p:sp>
            <p:nvSpPr>
              <p:cNvPr id="49" name="Flowchart: Connector 48">
                <a:extLst>
                  <a:ext uri="{FF2B5EF4-FFF2-40B4-BE49-F238E27FC236}">
                    <a16:creationId xmlns:a16="http://schemas.microsoft.com/office/drawing/2014/main" id="{D4A627E9-B402-482E-A989-0F85AD9755E1}"/>
                  </a:ext>
                </a:extLst>
              </p:cNvPr>
              <p:cNvSpPr/>
              <p:nvPr/>
            </p:nvSpPr>
            <p:spPr>
              <a:xfrm>
                <a:off x="2913144" y="3568823"/>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Flowchart: Connector 49">
                <a:extLst>
                  <a:ext uri="{FF2B5EF4-FFF2-40B4-BE49-F238E27FC236}">
                    <a16:creationId xmlns:a16="http://schemas.microsoft.com/office/drawing/2014/main" id="{3A10720F-DD26-4FF4-BABD-A10A9DEA0AA5}"/>
                  </a:ext>
                </a:extLst>
              </p:cNvPr>
              <p:cNvSpPr/>
              <p:nvPr/>
            </p:nvSpPr>
            <p:spPr>
              <a:xfrm>
                <a:off x="2600674" y="2559729"/>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lowchart: Connector 50">
                <a:extLst>
                  <a:ext uri="{FF2B5EF4-FFF2-40B4-BE49-F238E27FC236}">
                    <a16:creationId xmlns:a16="http://schemas.microsoft.com/office/drawing/2014/main" id="{62151635-4964-49FB-9E68-8F04B0C13683}"/>
                  </a:ext>
                </a:extLst>
              </p:cNvPr>
              <p:cNvSpPr/>
              <p:nvPr/>
            </p:nvSpPr>
            <p:spPr>
              <a:xfrm>
                <a:off x="2600674" y="2729885"/>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lowchart: Connector 51">
                <a:extLst>
                  <a:ext uri="{FF2B5EF4-FFF2-40B4-BE49-F238E27FC236}">
                    <a16:creationId xmlns:a16="http://schemas.microsoft.com/office/drawing/2014/main" id="{D702D379-56A6-4C26-917B-2C4E7DDE2C48}"/>
                  </a:ext>
                </a:extLst>
              </p:cNvPr>
              <p:cNvSpPr/>
              <p:nvPr/>
            </p:nvSpPr>
            <p:spPr>
              <a:xfrm>
                <a:off x="2600674" y="2895602"/>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lowchart: Connector 52">
                <a:extLst>
                  <a:ext uri="{FF2B5EF4-FFF2-40B4-BE49-F238E27FC236}">
                    <a16:creationId xmlns:a16="http://schemas.microsoft.com/office/drawing/2014/main" id="{B94C7958-2325-414B-BBEC-EED43C9F0176}"/>
                  </a:ext>
                </a:extLst>
              </p:cNvPr>
              <p:cNvSpPr/>
              <p:nvPr/>
            </p:nvSpPr>
            <p:spPr>
              <a:xfrm>
                <a:off x="2600674" y="3061319"/>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Connector 53">
                <a:extLst>
                  <a:ext uri="{FF2B5EF4-FFF2-40B4-BE49-F238E27FC236}">
                    <a16:creationId xmlns:a16="http://schemas.microsoft.com/office/drawing/2014/main" id="{FCB24C27-5483-46D3-BE9D-BC8BA61CFBD5}"/>
                  </a:ext>
                </a:extLst>
              </p:cNvPr>
              <p:cNvSpPr/>
              <p:nvPr/>
            </p:nvSpPr>
            <p:spPr>
              <a:xfrm>
                <a:off x="2600674" y="3392753"/>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lowchart: Connector 54">
                <a:extLst>
                  <a:ext uri="{FF2B5EF4-FFF2-40B4-BE49-F238E27FC236}">
                    <a16:creationId xmlns:a16="http://schemas.microsoft.com/office/drawing/2014/main" id="{EA572541-A507-458F-AD5B-C63CFC57602C}"/>
                  </a:ext>
                </a:extLst>
              </p:cNvPr>
              <p:cNvSpPr/>
              <p:nvPr/>
            </p:nvSpPr>
            <p:spPr>
              <a:xfrm>
                <a:off x="2600674" y="3227036"/>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Connector 55">
                <a:extLst>
                  <a:ext uri="{FF2B5EF4-FFF2-40B4-BE49-F238E27FC236}">
                    <a16:creationId xmlns:a16="http://schemas.microsoft.com/office/drawing/2014/main" id="{76FA32B2-60CC-4B34-819D-138050C44403}"/>
                  </a:ext>
                </a:extLst>
              </p:cNvPr>
              <p:cNvSpPr/>
              <p:nvPr/>
            </p:nvSpPr>
            <p:spPr>
              <a:xfrm>
                <a:off x="2600674" y="3558470"/>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lowchart: Connector 56">
                <a:extLst>
                  <a:ext uri="{FF2B5EF4-FFF2-40B4-BE49-F238E27FC236}">
                    <a16:creationId xmlns:a16="http://schemas.microsoft.com/office/drawing/2014/main" id="{6A3BE6E5-E1ED-43C6-A5CE-B6B69B4AC785}"/>
                  </a:ext>
                </a:extLst>
              </p:cNvPr>
              <p:cNvSpPr/>
              <p:nvPr/>
            </p:nvSpPr>
            <p:spPr>
              <a:xfrm>
                <a:off x="2763430" y="2559729"/>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lowchart: Connector 57">
                <a:extLst>
                  <a:ext uri="{FF2B5EF4-FFF2-40B4-BE49-F238E27FC236}">
                    <a16:creationId xmlns:a16="http://schemas.microsoft.com/office/drawing/2014/main" id="{DD5A24EC-17D7-4ED3-B969-517256C312E2}"/>
                  </a:ext>
                </a:extLst>
              </p:cNvPr>
              <p:cNvSpPr/>
              <p:nvPr/>
            </p:nvSpPr>
            <p:spPr>
              <a:xfrm>
                <a:off x="2763430" y="2729885"/>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lowchart: Connector 58">
                <a:extLst>
                  <a:ext uri="{FF2B5EF4-FFF2-40B4-BE49-F238E27FC236}">
                    <a16:creationId xmlns:a16="http://schemas.microsoft.com/office/drawing/2014/main" id="{049F7E78-2575-4A4D-A8A3-9CD829CE1D9A}"/>
                  </a:ext>
                </a:extLst>
              </p:cNvPr>
              <p:cNvSpPr/>
              <p:nvPr/>
            </p:nvSpPr>
            <p:spPr>
              <a:xfrm>
                <a:off x="2763430" y="2898561"/>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lowchart: Connector 59">
                <a:extLst>
                  <a:ext uri="{FF2B5EF4-FFF2-40B4-BE49-F238E27FC236}">
                    <a16:creationId xmlns:a16="http://schemas.microsoft.com/office/drawing/2014/main" id="{69D4C26C-FE25-4B76-A53E-ABECBE40E9EE}"/>
                  </a:ext>
                </a:extLst>
              </p:cNvPr>
              <p:cNvSpPr/>
              <p:nvPr/>
            </p:nvSpPr>
            <p:spPr>
              <a:xfrm>
                <a:off x="2763430" y="3061319"/>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lowchart: Connector 60">
                <a:extLst>
                  <a:ext uri="{FF2B5EF4-FFF2-40B4-BE49-F238E27FC236}">
                    <a16:creationId xmlns:a16="http://schemas.microsoft.com/office/drawing/2014/main" id="{02428507-58C5-4042-855D-BB687BD67E44}"/>
                  </a:ext>
                </a:extLst>
              </p:cNvPr>
              <p:cNvSpPr/>
              <p:nvPr/>
            </p:nvSpPr>
            <p:spPr>
              <a:xfrm>
                <a:off x="2763430" y="3227036"/>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Flowchart: Connector 61">
                <a:extLst>
                  <a:ext uri="{FF2B5EF4-FFF2-40B4-BE49-F238E27FC236}">
                    <a16:creationId xmlns:a16="http://schemas.microsoft.com/office/drawing/2014/main" id="{BAAA460E-ED0B-444F-91FA-8DC0FD9CEC0A}"/>
                  </a:ext>
                </a:extLst>
              </p:cNvPr>
              <p:cNvSpPr/>
              <p:nvPr/>
            </p:nvSpPr>
            <p:spPr>
              <a:xfrm>
                <a:off x="2763430" y="3392753"/>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lowchart: Connector 62">
                <a:extLst>
                  <a:ext uri="{FF2B5EF4-FFF2-40B4-BE49-F238E27FC236}">
                    <a16:creationId xmlns:a16="http://schemas.microsoft.com/office/drawing/2014/main" id="{AB738FEB-3D50-44AE-A11D-9DC315F81B1D}"/>
                  </a:ext>
                </a:extLst>
              </p:cNvPr>
              <p:cNvSpPr/>
              <p:nvPr/>
            </p:nvSpPr>
            <p:spPr>
              <a:xfrm>
                <a:off x="2763430" y="3558470"/>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Flowchart: Connector 63">
                <a:extLst>
                  <a:ext uri="{FF2B5EF4-FFF2-40B4-BE49-F238E27FC236}">
                    <a16:creationId xmlns:a16="http://schemas.microsoft.com/office/drawing/2014/main" id="{DCAB6FE8-EE03-4F76-AC13-CBD2DCC68C81}"/>
                  </a:ext>
                </a:extLst>
              </p:cNvPr>
              <p:cNvSpPr/>
              <p:nvPr/>
            </p:nvSpPr>
            <p:spPr>
              <a:xfrm>
                <a:off x="2913144" y="340310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lowchart: Connector 64">
                <a:extLst>
                  <a:ext uri="{FF2B5EF4-FFF2-40B4-BE49-F238E27FC236}">
                    <a16:creationId xmlns:a16="http://schemas.microsoft.com/office/drawing/2014/main" id="{8B769A66-A50D-412D-9750-AA054903ABD4}"/>
                  </a:ext>
                </a:extLst>
              </p:cNvPr>
              <p:cNvSpPr/>
              <p:nvPr/>
            </p:nvSpPr>
            <p:spPr>
              <a:xfrm>
                <a:off x="2913144" y="323300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lowchart: Connector 65">
                <a:extLst>
                  <a:ext uri="{FF2B5EF4-FFF2-40B4-BE49-F238E27FC236}">
                    <a16:creationId xmlns:a16="http://schemas.microsoft.com/office/drawing/2014/main" id="{E6919D40-7C6B-4D0B-96A0-DEA2157C93E9}"/>
                  </a:ext>
                </a:extLst>
              </p:cNvPr>
              <p:cNvSpPr/>
              <p:nvPr/>
            </p:nvSpPr>
            <p:spPr>
              <a:xfrm>
                <a:off x="2913144" y="3063618"/>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847A77F3-C59C-485E-B377-0DDFB1883AAA}"/>
                  </a:ext>
                </a:extLst>
              </p:cNvPr>
              <p:cNvSpPr/>
              <p:nvPr/>
            </p:nvSpPr>
            <p:spPr>
              <a:xfrm>
                <a:off x="2913144" y="2905955"/>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lowchart: Connector 67">
                <a:extLst>
                  <a:ext uri="{FF2B5EF4-FFF2-40B4-BE49-F238E27FC236}">
                    <a16:creationId xmlns:a16="http://schemas.microsoft.com/office/drawing/2014/main" id="{4ADAE82D-C72D-458C-9BA5-EE4613B24770}"/>
                  </a:ext>
                </a:extLst>
              </p:cNvPr>
              <p:cNvSpPr/>
              <p:nvPr/>
            </p:nvSpPr>
            <p:spPr>
              <a:xfrm>
                <a:off x="2913144" y="2740238"/>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lowchart: Connector 68">
                <a:extLst>
                  <a:ext uri="{FF2B5EF4-FFF2-40B4-BE49-F238E27FC236}">
                    <a16:creationId xmlns:a16="http://schemas.microsoft.com/office/drawing/2014/main" id="{76471FE3-1854-45A4-843F-4E8B90BF20D5}"/>
                  </a:ext>
                </a:extLst>
              </p:cNvPr>
              <p:cNvSpPr/>
              <p:nvPr/>
            </p:nvSpPr>
            <p:spPr>
              <a:xfrm>
                <a:off x="2913144" y="2570082"/>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Flowchart: Connector 69">
                <a:extLst>
                  <a:ext uri="{FF2B5EF4-FFF2-40B4-BE49-F238E27FC236}">
                    <a16:creationId xmlns:a16="http://schemas.microsoft.com/office/drawing/2014/main" id="{1D62370B-76E4-4DA1-82E9-59FFD11E8E9D}"/>
                  </a:ext>
                </a:extLst>
              </p:cNvPr>
              <p:cNvSpPr/>
              <p:nvPr/>
            </p:nvSpPr>
            <p:spPr>
              <a:xfrm>
                <a:off x="2913144" y="239992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lowchart: Connector 70">
                <a:extLst>
                  <a:ext uri="{FF2B5EF4-FFF2-40B4-BE49-F238E27FC236}">
                    <a16:creationId xmlns:a16="http://schemas.microsoft.com/office/drawing/2014/main" id="{4CF4E75C-2D71-49CF-8E58-8EA29A2F95FF}"/>
                  </a:ext>
                </a:extLst>
              </p:cNvPr>
              <p:cNvSpPr/>
              <p:nvPr/>
            </p:nvSpPr>
            <p:spPr>
              <a:xfrm>
                <a:off x="3065038" y="3568823"/>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Flowchart: Connector 71">
                <a:extLst>
                  <a:ext uri="{FF2B5EF4-FFF2-40B4-BE49-F238E27FC236}">
                    <a16:creationId xmlns:a16="http://schemas.microsoft.com/office/drawing/2014/main" id="{5D4D6789-DC28-43A4-BB3D-D581E3E129F7}"/>
                  </a:ext>
                </a:extLst>
              </p:cNvPr>
              <p:cNvSpPr/>
              <p:nvPr/>
            </p:nvSpPr>
            <p:spPr>
              <a:xfrm>
                <a:off x="3065038" y="340310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807A3D41-53C8-49E2-BD1B-74F1E5EB5996}"/>
                  </a:ext>
                </a:extLst>
              </p:cNvPr>
              <p:cNvSpPr/>
              <p:nvPr/>
            </p:nvSpPr>
            <p:spPr>
              <a:xfrm>
                <a:off x="3065038" y="323300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3CACE16E-FB64-41F6-A918-D69E7CB4BD87}"/>
                  </a:ext>
                </a:extLst>
              </p:cNvPr>
              <p:cNvSpPr/>
              <p:nvPr/>
            </p:nvSpPr>
            <p:spPr>
              <a:xfrm>
                <a:off x="3065038" y="3063618"/>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lowchart: Connector 74">
                <a:extLst>
                  <a:ext uri="{FF2B5EF4-FFF2-40B4-BE49-F238E27FC236}">
                    <a16:creationId xmlns:a16="http://schemas.microsoft.com/office/drawing/2014/main" id="{D137F530-1A7B-45EE-80B4-A465A869100A}"/>
                  </a:ext>
                </a:extLst>
              </p:cNvPr>
              <p:cNvSpPr/>
              <p:nvPr/>
            </p:nvSpPr>
            <p:spPr>
              <a:xfrm>
                <a:off x="3065038" y="2905955"/>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Flowchart: Connector 75">
                <a:extLst>
                  <a:ext uri="{FF2B5EF4-FFF2-40B4-BE49-F238E27FC236}">
                    <a16:creationId xmlns:a16="http://schemas.microsoft.com/office/drawing/2014/main" id="{D074AA7E-5EE4-4B84-8838-BB10B6E6E24E}"/>
                  </a:ext>
                </a:extLst>
              </p:cNvPr>
              <p:cNvSpPr/>
              <p:nvPr/>
            </p:nvSpPr>
            <p:spPr>
              <a:xfrm>
                <a:off x="3065038" y="2740238"/>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Flowchart: Connector 76">
                <a:extLst>
                  <a:ext uri="{FF2B5EF4-FFF2-40B4-BE49-F238E27FC236}">
                    <a16:creationId xmlns:a16="http://schemas.microsoft.com/office/drawing/2014/main" id="{EA21D0CB-4EB0-44B8-A665-6C8DDAD0A9EF}"/>
                  </a:ext>
                </a:extLst>
              </p:cNvPr>
              <p:cNvSpPr/>
              <p:nvPr/>
            </p:nvSpPr>
            <p:spPr>
              <a:xfrm>
                <a:off x="3065038" y="2570082"/>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Connector 77">
                <a:extLst>
                  <a:ext uri="{FF2B5EF4-FFF2-40B4-BE49-F238E27FC236}">
                    <a16:creationId xmlns:a16="http://schemas.microsoft.com/office/drawing/2014/main" id="{7C574995-4961-456A-A8A8-2F955A9BC48D}"/>
                  </a:ext>
                </a:extLst>
              </p:cNvPr>
              <p:cNvSpPr/>
              <p:nvPr/>
            </p:nvSpPr>
            <p:spPr>
              <a:xfrm>
                <a:off x="3065038" y="239992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lowchart: Connector 78">
                <a:extLst>
                  <a:ext uri="{FF2B5EF4-FFF2-40B4-BE49-F238E27FC236}">
                    <a16:creationId xmlns:a16="http://schemas.microsoft.com/office/drawing/2014/main" id="{98BCB99F-2405-4804-A057-C59B5310FD77}"/>
                  </a:ext>
                </a:extLst>
              </p:cNvPr>
              <p:cNvSpPr/>
              <p:nvPr/>
            </p:nvSpPr>
            <p:spPr>
              <a:xfrm>
                <a:off x="3229786" y="3559950"/>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lowchart: Connector 79">
                <a:extLst>
                  <a:ext uri="{FF2B5EF4-FFF2-40B4-BE49-F238E27FC236}">
                    <a16:creationId xmlns:a16="http://schemas.microsoft.com/office/drawing/2014/main" id="{261B53D4-B5FF-48C4-ACF8-AD836B4BC89A}"/>
                  </a:ext>
                </a:extLst>
              </p:cNvPr>
              <p:cNvSpPr/>
              <p:nvPr/>
            </p:nvSpPr>
            <p:spPr>
              <a:xfrm>
                <a:off x="3229786" y="339423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lowchart: Connector 80">
                <a:extLst>
                  <a:ext uri="{FF2B5EF4-FFF2-40B4-BE49-F238E27FC236}">
                    <a16:creationId xmlns:a16="http://schemas.microsoft.com/office/drawing/2014/main" id="{B9FF3949-8469-4D0D-B755-2DF6814683D8}"/>
                  </a:ext>
                </a:extLst>
              </p:cNvPr>
              <p:cNvSpPr/>
              <p:nvPr/>
            </p:nvSpPr>
            <p:spPr>
              <a:xfrm>
                <a:off x="3229786" y="322413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lowchart: Connector 81">
                <a:extLst>
                  <a:ext uri="{FF2B5EF4-FFF2-40B4-BE49-F238E27FC236}">
                    <a16:creationId xmlns:a16="http://schemas.microsoft.com/office/drawing/2014/main" id="{7C4A0D33-6CA1-46D5-8706-FE015AC9E0F2}"/>
                  </a:ext>
                </a:extLst>
              </p:cNvPr>
              <p:cNvSpPr/>
              <p:nvPr/>
            </p:nvSpPr>
            <p:spPr>
              <a:xfrm>
                <a:off x="3229786" y="3054745"/>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lowchart: Connector 82">
                <a:extLst>
                  <a:ext uri="{FF2B5EF4-FFF2-40B4-BE49-F238E27FC236}">
                    <a16:creationId xmlns:a16="http://schemas.microsoft.com/office/drawing/2014/main" id="{3893C0DC-04B5-4689-BBC0-F2E499E3A05C}"/>
                  </a:ext>
                </a:extLst>
              </p:cNvPr>
              <p:cNvSpPr/>
              <p:nvPr/>
            </p:nvSpPr>
            <p:spPr>
              <a:xfrm>
                <a:off x="3229786" y="2897082"/>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lowchart: Connector 83">
                <a:extLst>
                  <a:ext uri="{FF2B5EF4-FFF2-40B4-BE49-F238E27FC236}">
                    <a16:creationId xmlns:a16="http://schemas.microsoft.com/office/drawing/2014/main" id="{78F0F1E1-8721-427A-B1BC-830519414864}"/>
                  </a:ext>
                </a:extLst>
              </p:cNvPr>
              <p:cNvSpPr/>
              <p:nvPr/>
            </p:nvSpPr>
            <p:spPr>
              <a:xfrm>
                <a:off x="3229786" y="2731365"/>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lowchart: Connector 84">
                <a:extLst>
                  <a:ext uri="{FF2B5EF4-FFF2-40B4-BE49-F238E27FC236}">
                    <a16:creationId xmlns:a16="http://schemas.microsoft.com/office/drawing/2014/main" id="{54D742A1-75D8-4B1B-8367-F430DED24140}"/>
                  </a:ext>
                </a:extLst>
              </p:cNvPr>
              <p:cNvSpPr/>
              <p:nvPr/>
            </p:nvSpPr>
            <p:spPr>
              <a:xfrm>
                <a:off x="3229786" y="2561209"/>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Flowchart: Connector 85">
                <a:extLst>
                  <a:ext uri="{FF2B5EF4-FFF2-40B4-BE49-F238E27FC236}">
                    <a16:creationId xmlns:a16="http://schemas.microsoft.com/office/drawing/2014/main" id="{A3C529CF-9740-4053-A56F-BFC65BA769EA}"/>
                  </a:ext>
                </a:extLst>
              </p:cNvPr>
              <p:cNvSpPr/>
              <p:nvPr/>
            </p:nvSpPr>
            <p:spPr>
              <a:xfrm>
                <a:off x="3229786" y="239105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lowchart: Connector 86">
                <a:extLst>
                  <a:ext uri="{FF2B5EF4-FFF2-40B4-BE49-F238E27FC236}">
                    <a16:creationId xmlns:a16="http://schemas.microsoft.com/office/drawing/2014/main" id="{05CF9960-3505-45DC-B10C-62FBDA0ADCE3}"/>
                  </a:ext>
                </a:extLst>
              </p:cNvPr>
              <p:cNvSpPr/>
              <p:nvPr/>
            </p:nvSpPr>
            <p:spPr>
              <a:xfrm>
                <a:off x="3390550" y="3558470"/>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lowchart: Connector 87">
                <a:extLst>
                  <a:ext uri="{FF2B5EF4-FFF2-40B4-BE49-F238E27FC236}">
                    <a16:creationId xmlns:a16="http://schemas.microsoft.com/office/drawing/2014/main" id="{C02F6883-88C0-49F3-AFCF-B501EF192BEE}"/>
                  </a:ext>
                </a:extLst>
              </p:cNvPr>
              <p:cNvSpPr/>
              <p:nvPr/>
            </p:nvSpPr>
            <p:spPr>
              <a:xfrm>
                <a:off x="3390550" y="339275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lowchart: Connector 88">
                <a:extLst>
                  <a:ext uri="{FF2B5EF4-FFF2-40B4-BE49-F238E27FC236}">
                    <a16:creationId xmlns:a16="http://schemas.microsoft.com/office/drawing/2014/main" id="{CBA6C34F-8B05-4765-8E4F-CA9888A31F84}"/>
                  </a:ext>
                </a:extLst>
              </p:cNvPr>
              <p:cNvSpPr/>
              <p:nvPr/>
            </p:nvSpPr>
            <p:spPr>
              <a:xfrm>
                <a:off x="3390550" y="322265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lowchart: Connector 89">
                <a:extLst>
                  <a:ext uri="{FF2B5EF4-FFF2-40B4-BE49-F238E27FC236}">
                    <a16:creationId xmlns:a16="http://schemas.microsoft.com/office/drawing/2014/main" id="{86D20B4B-184F-45DD-92A5-34C09669599F}"/>
                  </a:ext>
                </a:extLst>
              </p:cNvPr>
              <p:cNvSpPr/>
              <p:nvPr/>
            </p:nvSpPr>
            <p:spPr>
              <a:xfrm>
                <a:off x="3390550" y="3053265"/>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lowchart: Connector 90">
                <a:extLst>
                  <a:ext uri="{FF2B5EF4-FFF2-40B4-BE49-F238E27FC236}">
                    <a16:creationId xmlns:a16="http://schemas.microsoft.com/office/drawing/2014/main" id="{11FF82FA-BAC4-495B-AD3D-0CBE26C43C7C}"/>
                  </a:ext>
                </a:extLst>
              </p:cNvPr>
              <p:cNvSpPr/>
              <p:nvPr/>
            </p:nvSpPr>
            <p:spPr>
              <a:xfrm>
                <a:off x="3390550" y="2895602"/>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lowchart: Connector 91">
                <a:extLst>
                  <a:ext uri="{FF2B5EF4-FFF2-40B4-BE49-F238E27FC236}">
                    <a16:creationId xmlns:a16="http://schemas.microsoft.com/office/drawing/2014/main" id="{B02D1DC0-E312-434F-BAEB-AF865D5ABDD0}"/>
                  </a:ext>
                </a:extLst>
              </p:cNvPr>
              <p:cNvSpPr/>
              <p:nvPr/>
            </p:nvSpPr>
            <p:spPr>
              <a:xfrm>
                <a:off x="3390550" y="2729885"/>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Flowchart: Connector 92">
                <a:extLst>
                  <a:ext uri="{FF2B5EF4-FFF2-40B4-BE49-F238E27FC236}">
                    <a16:creationId xmlns:a16="http://schemas.microsoft.com/office/drawing/2014/main" id="{9EDBF152-F89B-41EB-9249-78BB40ED46BE}"/>
                  </a:ext>
                </a:extLst>
              </p:cNvPr>
              <p:cNvSpPr/>
              <p:nvPr/>
            </p:nvSpPr>
            <p:spPr>
              <a:xfrm>
                <a:off x="3390550" y="2559729"/>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lowchart: Connector 93">
                <a:extLst>
                  <a:ext uri="{FF2B5EF4-FFF2-40B4-BE49-F238E27FC236}">
                    <a16:creationId xmlns:a16="http://schemas.microsoft.com/office/drawing/2014/main" id="{E992D54F-381D-4D77-9729-2D45FE11CD79}"/>
                  </a:ext>
                </a:extLst>
              </p:cNvPr>
              <p:cNvSpPr/>
              <p:nvPr/>
            </p:nvSpPr>
            <p:spPr>
              <a:xfrm>
                <a:off x="3390550" y="238957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Flowchart: Connector 94">
                <a:extLst>
                  <a:ext uri="{FF2B5EF4-FFF2-40B4-BE49-F238E27FC236}">
                    <a16:creationId xmlns:a16="http://schemas.microsoft.com/office/drawing/2014/main" id="{7B69BF24-963A-4252-AA46-13EDAF9C4240}"/>
                  </a:ext>
                </a:extLst>
              </p:cNvPr>
              <p:cNvSpPr/>
              <p:nvPr/>
            </p:nvSpPr>
            <p:spPr>
              <a:xfrm>
                <a:off x="5717027" y="3568823"/>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lowchart: Connector 95">
                <a:extLst>
                  <a:ext uri="{FF2B5EF4-FFF2-40B4-BE49-F238E27FC236}">
                    <a16:creationId xmlns:a16="http://schemas.microsoft.com/office/drawing/2014/main" id="{99FBD7C2-27A1-44B1-A26E-0242081246DB}"/>
                  </a:ext>
                </a:extLst>
              </p:cNvPr>
              <p:cNvSpPr/>
              <p:nvPr/>
            </p:nvSpPr>
            <p:spPr>
              <a:xfrm>
                <a:off x="5717027" y="340310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lowchart: Connector 96">
                <a:extLst>
                  <a:ext uri="{FF2B5EF4-FFF2-40B4-BE49-F238E27FC236}">
                    <a16:creationId xmlns:a16="http://schemas.microsoft.com/office/drawing/2014/main" id="{190F47F2-E21D-494A-B6F6-54797F3A2450}"/>
                  </a:ext>
                </a:extLst>
              </p:cNvPr>
              <p:cNvSpPr/>
              <p:nvPr/>
            </p:nvSpPr>
            <p:spPr>
              <a:xfrm>
                <a:off x="5717027" y="323300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Flowchart: Connector 97">
                <a:extLst>
                  <a:ext uri="{FF2B5EF4-FFF2-40B4-BE49-F238E27FC236}">
                    <a16:creationId xmlns:a16="http://schemas.microsoft.com/office/drawing/2014/main" id="{2E92E3B3-8009-46D0-A818-B6EEE504F61D}"/>
                  </a:ext>
                </a:extLst>
              </p:cNvPr>
              <p:cNvSpPr/>
              <p:nvPr/>
            </p:nvSpPr>
            <p:spPr>
              <a:xfrm>
                <a:off x="5717027" y="3063618"/>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Flowchart: Connector 98">
                <a:extLst>
                  <a:ext uri="{FF2B5EF4-FFF2-40B4-BE49-F238E27FC236}">
                    <a16:creationId xmlns:a16="http://schemas.microsoft.com/office/drawing/2014/main" id="{5F4DBDA6-04EB-48C1-8441-AF8B89912A93}"/>
                  </a:ext>
                </a:extLst>
              </p:cNvPr>
              <p:cNvSpPr/>
              <p:nvPr/>
            </p:nvSpPr>
            <p:spPr>
              <a:xfrm>
                <a:off x="5717027" y="2905955"/>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Flowchart: Connector 99">
                <a:extLst>
                  <a:ext uri="{FF2B5EF4-FFF2-40B4-BE49-F238E27FC236}">
                    <a16:creationId xmlns:a16="http://schemas.microsoft.com/office/drawing/2014/main" id="{7D3CF644-08AE-470B-8337-D8870829A107}"/>
                  </a:ext>
                </a:extLst>
              </p:cNvPr>
              <p:cNvSpPr/>
              <p:nvPr/>
            </p:nvSpPr>
            <p:spPr>
              <a:xfrm>
                <a:off x="5717027" y="2740238"/>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Flowchart: Connector 100">
                <a:extLst>
                  <a:ext uri="{FF2B5EF4-FFF2-40B4-BE49-F238E27FC236}">
                    <a16:creationId xmlns:a16="http://schemas.microsoft.com/office/drawing/2014/main" id="{8AD58224-C537-49DA-B3D2-88770B7B7E1C}"/>
                  </a:ext>
                </a:extLst>
              </p:cNvPr>
              <p:cNvSpPr/>
              <p:nvPr/>
            </p:nvSpPr>
            <p:spPr>
              <a:xfrm>
                <a:off x="5717027" y="2570082"/>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Flowchart: Connector 101">
                <a:extLst>
                  <a:ext uri="{FF2B5EF4-FFF2-40B4-BE49-F238E27FC236}">
                    <a16:creationId xmlns:a16="http://schemas.microsoft.com/office/drawing/2014/main" id="{B50C557F-200E-40F8-BB63-CC4832854DEC}"/>
                  </a:ext>
                </a:extLst>
              </p:cNvPr>
              <p:cNvSpPr/>
              <p:nvPr/>
            </p:nvSpPr>
            <p:spPr>
              <a:xfrm>
                <a:off x="5717027" y="239992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Flowchart: Connector 102">
                <a:extLst>
                  <a:ext uri="{FF2B5EF4-FFF2-40B4-BE49-F238E27FC236}">
                    <a16:creationId xmlns:a16="http://schemas.microsoft.com/office/drawing/2014/main" id="{C6A72BC5-6852-4011-8E44-C3107FFA404B}"/>
                  </a:ext>
                </a:extLst>
              </p:cNvPr>
              <p:cNvSpPr/>
              <p:nvPr/>
            </p:nvSpPr>
            <p:spPr>
              <a:xfrm>
                <a:off x="5864027" y="3568823"/>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lowchart: Connector 103">
                <a:extLst>
                  <a:ext uri="{FF2B5EF4-FFF2-40B4-BE49-F238E27FC236}">
                    <a16:creationId xmlns:a16="http://schemas.microsoft.com/office/drawing/2014/main" id="{5CFA7843-5FAA-4FC1-9813-884B840FAC6C}"/>
                  </a:ext>
                </a:extLst>
              </p:cNvPr>
              <p:cNvSpPr/>
              <p:nvPr/>
            </p:nvSpPr>
            <p:spPr>
              <a:xfrm>
                <a:off x="5864027" y="340310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Flowchart: Connector 104">
                <a:extLst>
                  <a:ext uri="{FF2B5EF4-FFF2-40B4-BE49-F238E27FC236}">
                    <a16:creationId xmlns:a16="http://schemas.microsoft.com/office/drawing/2014/main" id="{6C4102E5-95D5-42D8-9677-F802FDDBE26A}"/>
                  </a:ext>
                </a:extLst>
              </p:cNvPr>
              <p:cNvSpPr/>
              <p:nvPr/>
            </p:nvSpPr>
            <p:spPr>
              <a:xfrm>
                <a:off x="5864027" y="323300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Flowchart: Connector 105">
                <a:extLst>
                  <a:ext uri="{FF2B5EF4-FFF2-40B4-BE49-F238E27FC236}">
                    <a16:creationId xmlns:a16="http://schemas.microsoft.com/office/drawing/2014/main" id="{04A64D87-52AF-43C6-8AB9-84E793AE2710}"/>
                  </a:ext>
                </a:extLst>
              </p:cNvPr>
              <p:cNvSpPr/>
              <p:nvPr/>
            </p:nvSpPr>
            <p:spPr>
              <a:xfrm>
                <a:off x="5864027" y="3063618"/>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Flowchart: Connector 106">
                <a:extLst>
                  <a:ext uri="{FF2B5EF4-FFF2-40B4-BE49-F238E27FC236}">
                    <a16:creationId xmlns:a16="http://schemas.microsoft.com/office/drawing/2014/main" id="{A504A0A7-EA08-4506-8C74-DF06D4CFABA7}"/>
                  </a:ext>
                </a:extLst>
              </p:cNvPr>
              <p:cNvSpPr/>
              <p:nvPr/>
            </p:nvSpPr>
            <p:spPr>
              <a:xfrm>
                <a:off x="5864027" y="2905955"/>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Flowchart: Connector 107">
                <a:extLst>
                  <a:ext uri="{FF2B5EF4-FFF2-40B4-BE49-F238E27FC236}">
                    <a16:creationId xmlns:a16="http://schemas.microsoft.com/office/drawing/2014/main" id="{48D31919-F316-427F-80F1-AE3B66387D46}"/>
                  </a:ext>
                </a:extLst>
              </p:cNvPr>
              <p:cNvSpPr/>
              <p:nvPr/>
            </p:nvSpPr>
            <p:spPr>
              <a:xfrm>
                <a:off x="5864027" y="2740238"/>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Flowchart: Connector 108">
                <a:extLst>
                  <a:ext uri="{FF2B5EF4-FFF2-40B4-BE49-F238E27FC236}">
                    <a16:creationId xmlns:a16="http://schemas.microsoft.com/office/drawing/2014/main" id="{BB7C1D8E-2DCD-4CA8-B442-D8E2E71CEFF1}"/>
                  </a:ext>
                </a:extLst>
              </p:cNvPr>
              <p:cNvSpPr/>
              <p:nvPr/>
            </p:nvSpPr>
            <p:spPr>
              <a:xfrm>
                <a:off x="5864027" y="2570082"/>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Flowchart: Connector 109">
                <a:extLst>
                  <a:ext uri="{FF2B5EF4-FFF2-40B4-BE49-F238E27FC236}">
                    <a16:creationId xmlns:a16="http://schemas.microsoft.com/office/drawing/2014/main" id="{329554F4-857E-4FE6-A0E6-C4EDF90884A1}"/>
                  </a:ext>
                </a:extLst>
              </p:cNvPr>
              <p:cNvSpPr/>
              <p:nvPr/>
            </p:nvSpPr>
            <p:spPr>
              <a:xfrm>
                <a:off x="5864027" y="239992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Freeform: Shape 110">
                <a:extLst>
                  <a:ext uri="{FF2B5EF4-FFF2-40B4-BE49-F238E27FC236}">
                    <a16:creationId xmlns:a16="http://schemas.microsoft.com/office/drawing/2014/main" id="{32D48AE0-E0A1-458E-BA6A-BAB1E4ECB940}"/>
                  </a:ext>
                </a:extLst>
              </p:cNvPr>
              <p:cNvSpPr/>
              <p:nvPr/>
            </p:nvSpPr>
            <p:spPr>
              <a:xfrm>
                <a:off x="1597981" y="1817690"/>
                <a:ext cx="6587231" cy="1857665"/>
              </a:xfrm>
              <a:custGeom>
                <a:avLst/>
                <a:gdLst>
                  <a:gd name="connsiteX0" fmla="*/ 0 w 6560598"/>
                  <a:gd name="connsiteY0" fmla="*/ 1653479 h 1766729"/>
                  <a:gd name="connsiteX1" fmla="*/ 825623 w 6560598"/>
                  <a:gd name="connsiteY1" fmla="*/ 1049797 h 1766729"/>
                  <a:gd name="connsiteX2" fmla="*/ 1455937 w 6560598"/>
                  <a:gd name="connsiteY2" fmla="*/ 366217 h 1766729"/>
                  <a:gd name="connsiteX3" fmla="*/ 2521258 w 6560598"/>
                  <a:gd name="connsiteY3" fmla="*/ 19988 h 1766729"/>
                  <a:gd name="connsiteX4" fmla="*/ 3453413 w 6560598"/>
                  <a:gd name="connsiteY4" fmla="*/ 91009 h 1766729"/>
                  <a:gd name="connsiteX5" fmla="*/ 4172504 w 6560598"/>
                  <a:gd name="connsiteY5" fmla="*/ 499382 h 1766729"/>
                  <a:gd name="connsiteX6" fmla="*/ 4696287 w 6560598"/>
                  <a:gd name="connsiteY6" fmla="*/ 961021 h 1766729"/>
                  <a:gd name="connsiteX7" fmla="*/ 5202314 w 6560598"/>
                  <a:gd name="connsiteY7" fmla="*/ 1520314 h 1766729"/>
                  <a:gd name="connsiteX8" fmla="*/ 5672831 w 6560598"/>
                  <a:gd name="connsiteY8" fmla="*/ 1742256 h 1766729"/>
                  <a:gd name="connsiteX9" fmla="*/ 6560598 w 6560598"/>
                  <a:gd name="connsiteY9" fmla="*/ 1751133 h 176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60598" h="1766729">
                    <a:moveTo>
                      <a:pt x="0" y="1653479"/>
                    </a:moveTo>
                    <a:cubicBezTo>
                      <a:pt x="291483" y="1458910"/>
                      <a:pt x="582967" y="1264341"/>
                      <a:pt x="825623" y="1049797"/>
                    </a:cubicBezTo>
                    <a:cubicBezTo>
                      <a:pt x="1068279" y="835253"/>
                      <a:pt x="1173331" y="537852"/>
                      <a:pt x="1455937" y="366217"/>
                    </a:cubicBezTo>
                    <a:cubicBezTo>
                      <a:pt x="1738543" y="194582"/>
                      <a:pt x="2188345" y="65856"/>
                      <a:pt x="2521258" y="19988"/>
                    </a:cubicBezTo>
                    <a:cubicBezTo>
                      <a:pt x="2854171" y="-25880"/>
                      <a:pt x="3178205" y="11110"/>
                      <a:pt x="3453413" y="91009"/>
                    </a:cubicBezTo>
                    <a:cubicBezTo>
                      <a:pt x="3728621" y="170908"/>
                      <a:pt x="3965358" y="354380"/>
                      <a:pt x="4172504" y="499382"/>
                    </a:cubicBezTo>
                    <a:cubicBezTo>
                      <a:pt x="4379650" y="644384"/>
                      <a:pt x="4524652" y="790866"/>
                      <a:pt x="4696287" y="961021"/>
                    </a:cubicBezTo>
                    <a:cubicBezTo>
                      <a:pt x="4867922" y="1131176"/>
                      <a:pt x="5039557" y="1390108"/>
                      <a:pt x="5202314" y="1520314"/>
                    </a:cubicBezTo>
                    <a:cubicBezTo>
                      <a:pt x="5365071" y="1650520"/>
                      <a:pt x="5446450" y="1703786"/>
                      <a:pt x="5672831" y="1742256"/>
                    </a:cubicBezTo>
                    <a:cubicBezTo>
                      <a:pt x="5899212" y="1780726"/>
                      <a:pt x="6229905" y="1765929"/>
                      <a:pt x="6560598" y="1751133"/>
                    </a:cubicBezTo>
                  </a:path>
                </a:pathLst>
              </a:custGeom>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112" name="Flowchart: Connector 111">
                <a:extLst>
                  <a:ext uri="{FF2B5EF4-FFF2-40B4-BE49-F238E27FC236}">
                    <a16:creationId xmlns:a16="http://schemas.microsoft.com/office/drawing/2014/main" id="{38AD58D9-993D-4732-9DB6-5F3B0AD4A82B}"/>
                  </a:ext>
                </a:extLst>
              </p:cNvPr>
              <p:cNvSpPr/>
              <p:nvPr/>
            </p:nvSpPr>
            <p:spPr>
              <a:xfrm>
                <a:off x="2913144" y="2229770"/>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Flowchart: Connector 112">
                <a:extLst>
                  <a:ext uri="{FF2B5EF4-FFF2-40B4-BE49-F238E27FC236}">
                    <a16:creationId xmlns:a16="http://schemas.microsoft.com/office/drawing/2014/main" id="{8ABACD38-C993-41D2-B27E-38BC27FABF5B}"/>
                  </a:ext>
                </a:extLst>
              </p:cNvPr>
              <p:cNvSpPr/>
              <p:nvPr/>
            </p:nvSpPr>
            <p:spPr>
              <a:xfrm>
                <a:off x="3051239" y="2229770"/>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Flowchart: Connector 113">
                <a:extLst>
                  <a:ext uri="{FF2B5EF4-FFF2-40B4-BE49-F238E27FC236}">
                    <a16:creationId xmlns:a16="http://schemas.microsoft.com/office/drawing/2014/main" id="{EF6F3864-1FFD-4718-961E-682CAAD9595C}"/>
                  </a:ext>
                </a:extLst>
              </p:cNvPr>
              <p:cNvSpPr/>
              <p:nvPr/>
            </p:nvSpPr>
            <p:spPr>
              <a:xfrm>
                <a:off x="3380567" y="2068487"/>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Flowchart: Connector 114">
                <a:extLst>
                  <a:ext uri="{FF2B5EF4-FFF2-40B4-BE49-F238E27FC236}">
                    <a16:creationId xmlns:a16="http://schemas.microsoft.com/office/drawing/2014/main" id="{B4C7D82E-C4F7-4320-A69F-85CDA1BED9E7}"/>
                  </a:ext>
                </a:extLst>
              </p:cNvPr>
              <p:cNvSpPr/>
              <p:nvPr/>
            </p:nvSpPr>
            <p:spPr>
              <a:xfrm>
                <a:off x="3229786" y="2068487"/>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Flowchart: Connector 115">
                <a:extLst>
                  <a:ext uri="{FF2B5EF4-FFF2-40B4-BE49-F238E27FC236}">
                    <a16:creationId xmlns:a16="http://schemas.microsoft.com/office/drawing/2014/main" id="{3AA47109-EB07-44A5-906D-4333237C3F10}"/>
                  </a:ext>
                </a:extLst>
              </p:cNvPr>
              <p:cNvSpPr/>
              <p:nvPr/>
            </p:nvSpPr>
            <p:spPr>
              <a:xfrm>
                <a:off x="3385488" y="2229770"/>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Flowchart: Connector 116">
                <a:extLst>
                  <a:ext uri="{FF2B5EF4-FFF2-40B4-BE49-F238E27FC236}">
                    <a16:creationId xmlns:a16="http://schemas.microsoft.com/office/drawing/2014/main" id="{7703B8FF-C6CE-49B9-9669-407F09F754C5}"/>
                  </a:ext>
                </a:extLst>
              </p:cNvPr>
              <p:cNvSpPr/>
              <p:nvPr/>
            </p:nvSpPr>
            <p:spPr>
              <a:xfrm>
                <a:off x="3229786" y="2229770"/>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lowchart: Connector 117">
                <a:extLst>
                  <a:ext uri="{FF2B5EF4-FFF2-40B4-BE49-F238E27FC236}">
                    <a16:creationId xmlns:a16="http://schemas.microsoft.com/office/drawing/2014/main" id="{E20696E1-F204-4B78-87F1-C3A2C54E3890}"/>
                  </a:ext>
                </a:extLst>
              </p:cNvPr>
              <p:cNvSpPr/>
              <p:nvPr/>
            </p:nvSpPr>
            <p:spPr>
              <a:xfrm>
                <a:off x="3533369" y="3559950"/>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Connector 118">
                <a:extLst>
                  <a:ext uri="{FF2B5EF4-FFF2-40B4-BE49-F238E27FC236}">
                    <a16:creationId xmlns:a16="http://schemas.microsoft.com/office/drawing/2014/main" id="{D1D9EFD1-D633-45BE-9765-F5DDAA1C15E9}"/>
                  </a:ext>
                </a:extLst>
              </p:cNvPr>
              <p:cNvSpPr/>
              <p:nvPr/>
            </p:nvSpPr>
            <p:spPr>
              <a:xfrm>
                <a:off x="3533369" y="339423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lowchart: Connector 119">
                <a:extLst>
                  <a:ext uri="{FF2B5EF4-FFF2-40B4-BE49-F238E27FC236}">
                    <a16:creationId xmlns:a16="http://schemas.microsoft.com/office/drawing/2014/main" id="{4563F18A-74F9-4B7F-9951-307893920F3C}"/>
                  </a:ext>
                </a:extLst>
              </p:cNvPr>
              <p:cNvSpPr/>
              <p:nvPr/>
            </p:nvSpPr>
            <p:spPr>
              <a:xfrm>
                <a:off x="3533369" y="322413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Flowchart: Connector 120">
                <a:extLst>
                  <a:ext uri="{FF2B5EF4-FFF2-40B4-BE49-F238E27FC236}">
                    <a16:creationId xmlns:a16="http://schemas.microsoft.com/office/drawing/2014/main" id="{AC2DDEAE-E511-4018-A003-3AA2797F41B2}"/>
                  </a:ext>
                </a:extLst>
              </p:cNvPr>
              <p:cNvSpPr/>
              <p:nvPr/>
            </p:nvSpPr>
            <p:spPr>
              <a:xfrm>
                <a:off x="3533369" y="3054745"/>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Flowchart: Connector 121">
                <a:extLst>
                  <a:ext uri="{FF2B5EF4-FFF2-40B4-BE49-F238E27FC236}">
                    <a16:creationId xmlns:a16="http://schemas.microsoft.com/office/drawing/2014/main" id="{A0E20898-3BE8-4B50-A46B-0EF586CEC1A8}"/>
                  </a:ext>
                </a:extLst>
              </p:cNvPr>
              <p:cNvSpPr/>
              <p:nvPr/>
            </p:nvSpPr>
            <p:spPr>
              <a:xfrm>
                <a:off x="3533369" y="2897082"/>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Flowchart: Connector 122">
                <a:extLst>
                  <a:ext uri="{FF2B5EF4-FFF2-40B4-BE49-F238E27FC236}">
                    <a16:creationId xmlns:a16="http://schemas.microsoft.com/office/drawing/2014/main" id="{325A3538-9792-4BD0-9E87-002477E60272}"/>
                  </a:ext>
                </a:extLst>
              </p:cNvPr>
              <p:cNvSpPr/>
              <p:nvPr/>
            </p:nvSpPr>
            <p:spPr>
              <a:xfrm>
                <a:off x="3533369" y="2731365"/>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Flowchart: Connector 123">
                <a:extLst>
                  <a:ext uri="{FF2B5EF4-FFF2-40B4-BE49-F238E27FC236}">
                    <a16:creationId xmlns:a16="http://schemas.microsoft.com/office/drawing/2014/main" id="{70D76C4F-048F-4CAB-A50D-5BCD9A0C8249}"/>
                  </a:ext>
                </a:extLst>
              </p:cNvPr>
              <p:cNvSpPr/>
              <p:nvPr/>
            </p:nvSpPr>
            <p:spPr>
              <a:xfrm>
                <a:off x="3533369" y="2561209"/>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Flowchart: Connector 124">
                <a:extLst>
                  <a:ext uri="{FF2B5EF4-FFF2-40B4-BE49-F238E27FC236}">
                    <a16:creationId xmlns:a16="http://schemas.microsoft.com/office/drawing/2014/main" id="{7C190677-505D-4A8F-84E2-F5A946A492E1}"/>
                  </a:ext>
                </a:extLst>
              </p:cNvPr>
              <p:cNvSpPr/>
              <p:nvPr/>
            </p:nvSpPr>
            <p:spPr>
              <a:xfrm>
                <a:off x="3533369" y="239105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Flowchart: Connector 125">
                <a:extLst>
                  <a:ext uri="{FF2B5EF4-FFF2-40B4-BE49-F238E27FC236}">
                    <a16:creationId xmlns:a16="http://schemas.microsoft.com/office/drawing/2014/main" id="{6AEA2294-ADD1-46DA-9A5D-042022649A8D}"/>
                  </a:ext>
                </a:extLst>
              </p:cNvPr>
              <p:cNvSpPr/>
              <p:nvPr/>
            </p:nvSpPr>
            <p:spPr>
              <a:xfrm>
                <a:off x="3694133" y="3558470"/>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lowchart: Connector 126">
                <a:extLst>
                  <a:ext uri="{FF2B5EF4-FFF2-40B4-BE49-F238E27FC236}">
                    <a16:creationId xmlns:a16="http://schemas.microsoft.com/office/drawing/2014/main" id="{5D80079A-8FC1-4559-9CEF-1866CA02B601}"/>
                  </a:ext>
                </a:extLst>
              </p:cNvPr>
              <p:cNvSpPr/>
              <p:nvPr/>
            </p:nvSpPr>
            <p:spPr>
              <a:xfrm>
                <a:off x="3694133" y="339275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Flowchart: Connector 127">
                <a:extLst>
                  <a:ext uri="{FF2B5EF4-FFF2-40B4-BE49-F238E27FC236}">
                    <a16:creationId xmlns:a16="http://schemas.microsoft.com/office/drawing/2014/main" id="{D668993F-4A9F-4376-9C59-5D3FE73ED999}"/>
                  </a:ext>
                </a:extLst>
              </p:cNvPr>
              <p:cNvSpPr/>
              <p:nvPr/>
            </p:nvSpPr>
            <p:spPr>
              <a:xfrm>
                <a:off x="3694133" y="322265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Flowchart: Connector 128">
                <a:extLst>
                  <a:ext uri="{FF2B5EF4-FFF2-40B4-BE49-F238E27FC236}">
                    <a16:creationId xmlns:a16="http://schemas.microsoft.com/office/drawing/2014/main" id="{F801796A-686F-4A84-8EDB-61881F7BE8EF}"/>
                  </a:ext>
                </a:extLst>
              </p:cNvPr>
              <p:cNvSpPr/>
              <p:nvPr/>
            </p:nvSpPr>
            <p:spPr>
              <a:xfrm>
                <a:off x="3694133" y="3053265"/>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Flowchart: Connector 129">
                <a:extLst>
                  <a:ext uri="{FF2B5EF4-FFF2-40B4-BE49-F238E27FC236}">
                    <a16:creationId xmlns:a16="http://schemas.microsoft.com/office/drawing/2014/main" id="{135D8938-B942-4CB6-93BD-9A3FA2FB8AFB}"/>
                  </a:ext>
                </a:extLst>
              </p:cNvPr>
              <p:cNvSpPr/>
              <p:nvPr/>
            </p:nvSpPr>
            <p:spPr>
              <a:xfrm>
                <a:off x="3694133" y="2895602"/>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Flowchart: Connector 130">
                <a:extLst>
                  <a:ext uri="{FF2B5EF4-FFF2-40B4-BE49-F238E27FC236}">
                    <a16:creationId xmlns:a16="http://schemas.microsoft.com/office/drawing/2014/main" id="{D6B4620C-A058-4CF0-BFAC-2DA4D48F3419}"/>
                  </a:ext>
                </a:extLst>
              </p:cNvPr>
              <p:cNvSpPr/>
              <p:nvPr/>
            </p:nvSpPr>
            <p:spPr>
              <a:xfrm>
                <a:off x="3694133" y="2729885"/>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Flowchart: Connector 131">
                <a:extLst>
                  <a:ext uri="{FF2B5EF4-FFF2-40B4-BE49-F238E27FC236}">
                    <a16:creationId xmlns:a16="http://schemas.microsoft.com/office/drawing/2014/main" id="{9B520E84-2718-43AA-9E5A-7CCC5DC1C149}"/>
                  </a:ext>
                </a:extLst>
              </p:cNvPr>
              <p:cNvSpPr/>
              <p:nvPr/>
            </p:nvSpPr>
            <p:spPr>
              <a:xfrm>
                <a:off x="3694133" y="2559729"/>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Flowchart: Connector 132">
                <a:extLst>
                  <a:ext uri="{FF2B5EF4-FFF2-40B4-BE49-F238E27FC236}">
                    <a16:creationId xmlns:a16="http://schemas.microsoft.com/office/drawing/2014/main" id="{4A158876-F4AF-4301-90CE-67E83EE575F1}"/>
                  </a:ext>
                </a:extLst>
              </p:cNvPr>
              <p:cNvSpPr/>
              <p:nvPr/>
            </p:nvSpPr>
            <p:spPr>
              <a:xfrm>
                <a:off x="3694133" y="238957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Flowchart: Connector 133">
                <a:extLst>
                  <a:ext uri="{FF2B5EF4-FFF2-40B4-BE49-F238E27FC236}">
                    <a16:creationId xmlns:a16="http://schemas.microsoft.com/office/drawing/2014/main" id="{3630CB11-A478-4F64-BEF2-E4FA552CAEE0}"/>
                  </a:ext>
                </a:extLst>
              </p:cNvPr>
              <p:cNvSpPr/>
              <p:nvPr/>
            </p:nvSpPr>
            <p:spPr>
              <a:xfrm>
                <a:off x="3684150" y="2068487"/>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Flowchart: Connector 134">
                <a:extLst>
                  <a:ext uri="{FF2B5EF4-FFF2-40B4-BE49-F238E27FC236}">
                    <a16:creationId xmlns:a16="http://schemas.microsoft.com/office/drawing/2014/main" id="{F7F48B11-1932-4BEF-9549-49C9D04C7596}"/>
                  </a:ext>
                </a:extLst>
              </p:cNvPr>
              <p:cNvSpPr/>
              <p:nvPr/>
            </p:nvSpPr>
            <p:spPr>
              <a:xfrm>
                <a:off x="3533369" y="2068487"/>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Flowchart: Connector 135">
                <a:extLst>
                  <a:ext uri="{FF2B5EF4-FFF2-40B4-BE49-F238E27FC236}">
                    <a16:creationId xmlns:a16="http://schemas.microsoft.com/office/drawing/2014/main" id="{490F32D9-0B4A-4160-90ED-D08707F6A8C3}"/>
                  </a:ext>
                </a:extLst>
              </p:cNvPr>
              <p:cNvSpPr/>
              <p:nvPr/>
            </p:nvSpPr>
            <p:spPr>
              <a:xfrm>
                <a:off x="3689071" y="2229770"/>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Flowchart: Connector 136">
                <a:extLst>
                  <a:ext uri="{FF2B5EF4-FFF2-40B4-BE49-F238E27FC236}">
                    <a16:creationId xmlns:a16="http://schemas.microsoft.com/office/drawing/2014/main" id="{93C937EB-F1A3-448D-B778-CB7ECA1DA72B}"/>
                  </a:ext>
                </a:extLst>
              </p:cNvPr>
              <p:cNvSpPr/>
              <p:nvPr/>
            </p:nvSpPr>
            <p:spPr>
              <a:xfrm>
                <a:off x="3533369" y="2229770"/>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Flowchart: Connector 137">
                <a:extLst>
                  <a:ext uri="{FF2B5EF4-FFF2-40B4-BE49-F238E27FC236}">
                    <a16:creationId xmlns:a16="http://schemas.microsoft.com/office/drawing/2014/main" id="{2FB98C3D-364A-45C2-9D3A-49806530054A}"/>
                  </a:ext>
                </a:extLst>
              </p:cNvPr>
              <p:cNvSpPr/>
              <p:nvPr/>
            </p:nvSpPr>
            <p:spPr>
              <a:xfrm>
                <a:off x="3684150" y="1907204"/>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Flowchart: Connector 138">
                <a:extLst>
                  <a:ext uri="{FF2B5EF4-FFF2-40B4-BE49-F238E27FC236}">
                    <a16:creationId xmlns:a16="http://schemas.microsoft.com/office/drawing/2014/main" id="{F330152A-ACEA-47AD-96C6-C7AFEB191D02}"/>
                  </a:ext>
                </a:extLst>
              </p:cNvPr>
              <p:cNvSpPr/>
              <p:nvPr/>
            </p:nvSpPr>
            <p:spPr>
              <a:xfrm>
                <a:off x="3533369" y="1907204"/>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Flowchart: Connector 139">
                <a:extLst>
                  <a:ext uri="{FF2B5EF4-FFF2-40B4-BE49-F238E27FC236}">
                    <a16:creationId xmlns:a16="http://schemas.microsoft.com/office/drawing/2014/main" id="{4942F89A-5B72-4337-A94F-7E3923968F37}"/>
                  </a:ext>
                </a:extLst>
              </p:cNvPr>
              <p:cNvSpPr/>
              <p:nvPr/>
            </p:nvSpPr>
            <p:spPr>
              <a:xfrm>
                <a:off x="3855038" y="3570303"/>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Flowchart: Connector 140">
                <a:extLst>
                  <a:ext uri="{FF2B5EF4-FFF2-40B4-BE49-F238E27FC236}">
                    <a16:creationId xmlns:a16="http://schemas.microsoft.com/office/drawing/2014/main" id="{A2AAF0FA-9C3A-4E71-B60D-6DC00719E48C}"/>
                  </a:ext>
                </a:extLst>
              </p:cNvPr>
              <p:cNvSpPr/>
              <p:nvPr/>
            </p:nvSpPr>
            <p:spPr>
              <a:xfrm>
                <a:off x="3855038" y="340458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Flowchart: Connector 141">
                <a:extLst>
                  <a:ext uri="{FF2B5EF4-FFF2-40B4-BE49-F238E27FC236}">
                    <a16:creationId xmlns:a16="http://schemas.microsoft.com/office/drawing/2014/main" id="{F9CB4631-DE37-4815-B4A6-6D67AFF51332}"/>
                  </a:ext>
                </a:extLst>
              </p:cNvPr>
              <p:cNvSpPr/>
              <p:nvPr/>
            </p:nvSpPr>
            <p:spPr>
              <a:xfrm>
                <a:off x="3855038" y="323448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Flowchart: Connector 142">
                <a:extLst>
                  <a:ext uri="{FF2B5EF4-FFF2-40B4-BE49-F238E27FC236}">
                    <a16:creationId xmlns:a16="http://schemas.microsoft.com/office/drawing/2014/main" id="{DA781558-AACD-4AB7-9D4C-B418F2E8D1A7}"/>
                  </a:ext>
                </a:extLst>
              </p:cNvPr>
              <p:cNvSpPr/>
              <p:nvPr/>
            </p:nvSpPr>
            <p:spPr>
              <a:xfrm>
                <a:off x="3855038" y="3065098"/>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lowchart: Connector 143">
                <a:extLst>
                  <a:ext uri="{FF2B5EF4-FFF2-40B4-BE49-F238E27FC236}">
                    <a16:creationId xmlns:a16="http://schemas.microsoft.com/office/drawing/2014/main" id="{E9F280EF-7ED0-4206-8CD7-A18F6D337DDE}"/>
                  </a:ext>
                </a:extLst>
              </p:cNvPr>
              <p:cNvSpPr/>
              <p:nvPr/>
            </p:nvSpPr>
            <p:spPr>
              <a:xfrm>
                <a:off x="3855038" y="2907435"/>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Flowchart: Connector 144">
                <a:extLst>
                  <a:ext uri="{FF2B5EF4-FFF2-40B4-BE49-F238E27FC236}">
                    <a16:creationId xmlns:a16="http://schemas.microsoft.com/office/drawing/2014/main" id="{FE21C9E8-2FF4-477C-BFC1-A876BC2E635B}"/>
                  </a:ext>
                </a:extLst>
              </p:cNvPr>
              <p:cNvSpPr/>
              <p:nvPr/>
            </p:nvSpPr>
            <p:spPr>
              <a:xfrm>
                <a:off x="3855038" y="2741718"/>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Flowchart: Connector 145">
                <a:extLst>
                  <a:ext uri="{FF2B5EF4-FFF2-40B4-BE49-F238E27FC236}">
                    <a16:creationId xmlns:a16="http://schemas.microsoft.com/office/drawing/2014/main" id="{928B3827-E0C4-444B-B50C-FBEB168847F5}"/>
                  </a:ext>
                </a:extLst>
              </p:cNvPr>
              <p:cNvSpPr/>
              <p:nvPr/>
            </p:nvSpPr>
            <p:spPr>
              <a:xfrm>
                <a:off x="3855038" y="2571562"/>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Flowchart: Connector 146">
                <a:extLst>
                  <a:ext uri="{FF2B5EF4-FFF2-40B4-BE49-F238E27FC236}">
                    <a16:creationId xmlns:a16="http://schemas.microsoft.com/office/drawing/2014/main" id="{CF264D27-611D-48F6-8BEC-BBFDA0A9A803}"/>
                  </a:ext>
                </a:extLst>
              </p:cNvPr>
              <p:cNvSpPr/>
              <p:nvPr/>
            </p:nvSpPr>
            <p:spPr>
              <a:xfrm>
                <a:off x="3855038" y="240140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Flowchart: Connector 147">
                <a:extLst>
                  <a:ext uri="{FF2B5EF4-FFF2-40B4-BE49-F238E27FC236}">
                    <a16:creationId xmlns:a16="http://schemas.microsoft.com/office/drawing/2014/main" id="{22B29210-64B1-4B1D-A0BA-00B494EBB976}"/>
                  </a:ext>
                </a:extLst>
              </p:cNvPr>
              <p:cNvSpPr/>
              <p:nvPr/>
            </p:nvSpPr>
            <p:spPr>
              <a:xfrm>
                <a:off x="4015802" y="3568823"/>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Flowchart: Connector 148">
                <a:extLst>
                  <a:ext uri="{FF2B5EF4-FFF2-40B4-BE49-F238E27FC236}">
                    <a16:creationId xmlns:a16="http://schemas.microsoft.com/office/drawing/2014/main" id="{2845B5D3-5293-42E7-9670-CBCAC8666155}"/>
                  </a:ext>
                </a:extLst>
              </p:cNvPr>
              <p:cNvSpPr/>
              <p:nvPr/>
            </p:nvSpPr>
            <p:spPr>
              <a:xfrm>
                <a:off x="4015802" y="340310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Flowchart: Connector 149">
                <a:extLst>
                  <a:ext uri="{FF2B5EF4-FFF2-40B4-BE49-F238E27FC236}">
                    <a16:creationId xmlns:a16="http://schemas.microsoft.com/office/drawing/2014/main" id="{772295FE-E373-4B85-BD29-F9C67A4124F7}"/>
                  </a:ext>
                </a:extLst>
              </p:cNvPr>
              <p:cNvSpPr/>
              <p:nvPr/>
            </p:nvSpPr>
            <p:spPr>
              <a:xfrm>
                <a:off x="4015802" y="323300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Flowchart: Connector 150">
                <a:extLst>
                  <a:ext uri="{FF2B5EF4-FFF2-40B4-BE49-F238E27FC236}">
                    <a16:creationId xmlns:a16="http://schemas.microsoft.com/office/drawing/2014/main" id="{1101C306-6F2F-405F-AA2C-0BC40B4A8001}"/>
                  </a:ext>
                </a:extLst>
              </p:cNvPr>
              <p:cNvSpPr/>
              <p:nvPr/>
            </p:nvSpPr>
            <p:spPr>
              <a:xfrm>
                <a:off x="4015802" y="3063618"/>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lowchart: Connector 151">
                <a:extLst>
                  <a:ext uri="{FF2B5EF4-FFF2-40B4-BE49-F238E27FC236}">
                    <a16:creationId xmlns:a16="http://schemas.microsoft.com/office/drawing/2014/main" id="{B04542FF-AE85-42A3-9C28-2F0EFA89C43D}"/>
                  </a:ext>
                </a:extLst>
              </p:cNvPr>
              <p:cNvSpPr/>
              <p:nvPr/>
            </p:nvSpPr>
            <p:spPr>
              <a:xfrm>
                <a:off x="4015802" y="2905955"/>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Flowchart: Connector 152">
                <a:extLst>
                  <a:ext uri="{FF2B5EF4-FFF2-40B4-BE49-F238E27FC236}">
                    <a16:creationId xmlns:a16="http://schemas.microsoft.com/office/drawing/2014/main" id="{FDE48106-930B-46E2-8431-4F456B02FC63}"/>
                  </a:ext>
                </a:extLst>
              </p:cNvPr>
              <p:cNvSpPr/>
              <p:nvPr/>
            </p:nvSpPr>
            <p:spPr>
              <a:xfrm>
                <a:off x="4015802" y="2740238"/>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Flowchart: Connector 153">
                <a:extLst>
                  <a:ext uri="{FF2B5EF4-FFF2-40B4-BE49-F238E27FC236}">
                    <a16:creationId xmlns:a16="http://schemas.microsoft.com/office/drawing/2014/main" id="{A967EAC7-B807-4610-8B27-EE26AD776217}"/>
                  </a:ext>
                </a:extLst>
              </p:cNvPr>
              <p:cNvSpPr/>
              <p:nvPr/>
            </p:nvSpPr>
            <p:spPr>
              <a:xfrm>
                <a:off x="4015802" y="2570082"/>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Flowchart: Connector 154">
                <a:extLst>
                  <a:ext uri="{FF2B5EF4-FFF2-40B4-BE49-F238E27FC236}">
                    <a16:creationId xmlns:a16="http://schemas.microsoft.com/office/drawing/2014/main" id="{098C261B-3F1D-404F-B127-10CB146900E4}"/>
                  </a:ext>
                </a:extLst>
              </p:cNvPr>
              <p:cNvSpPr/>
              <p:nvPr/>
            </p:nvSpPr>
            <p:spPr>
              <a:xfrm>
                <a:off x="4015802" y="239992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Flowchart: Connector 155">
                <a:extLst>
                  <a:ext uri="{FF2B5EF4-FFF2-40B4-BE49-F238E27FC236}">
                    <a16:creationId xmlns:a16="http://schemas.microsoft.com/office/drawing/2014/main" id="{EE5C8B9F-EE76-446A-AB19-0142AD14A02E}"/>
                  </a:ext>
                </a:extLst>
              </p:cNvPr>
              <p:cNvSpPr/>
              <p:nvPr/>
            </p:nvSpPr>
            <p:spPr>
              <a:xfrm>
                <a:off x="4005819" y="2078840"/>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Flowchart: Connector 156">
                <a:extLst>
                  <a:ext uri="{FF2B5EF4-FFF2-40B4-BE49-F238E27FC236}">
                    <a16:creationId xmlns:a16="http://schemas.microsoft.com/office/drawing/2014/main" id="{3A2525D1-B825-4456-801A-3D768CC4BEB5}"/>
                  </a:ext>
                </a:extLst>
              </p:cNvPr>
              <p:cNvSpPr/>
              <p:nvPr/>
            </p:nvSpPr>
            <p:spPr>
              <a:xfrm>
                <a:off x="3855038" y="2078840"/>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Flowchart: Connector 157">
                <a:extLst>
                  <a:ext uri="{FF2B5EF4-FFF2-40B4-BE49-F238E27FC236}">
                    <a16:creationId xmlns:a16="http://schemas.microsoft.com/office/drawing/2014/main" id="{AFA50523-3756-439B-A0FB-9B644432FA55}"/>
                  </a:ext>
                </a:extLst>
              </p:cNvPr>
              <p:cNvSpPr/>
              <p:nvPr/>
            </p:nvSpPr>
            <p:spPr>
              <a:xfrm>
                <a:off x="4010740" y="2240123"/>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Flowchart: Connector 158">
                <a:extLst>
                  <a:ext uri="{FF2B5EF4-FFF2-40B4-BE49-F238E27FC236}">
                    <a16:creationId xmlns:a16="http://schemas.microsoft.com/office/drawing/2014/main" id="{F14E3009-5DEE-492D-BCD2-B82C91AF72D6}"/>
                  </a:ext>
                </a:extLst>
              </p:cNvPr>
              <p:cNvSpPr/>
              <p:nvPr/>
            </p:nvSpPr>
            <p:spPr>
              <a:xfrm>
                <a:off x="3855038" y="2240123"/>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Flowchart: Connector 159">
                <a:extLst>
                  <a:ext uri="{FF2B5EF4-FFF2-40B4-BE49-F238E27FC236}">
                    <a16:creationId xmlns:a16="http://schemas.microsoft.com/office/drawing/2014/main" id="{964C2F45-55FD-4125-BB1A-74BE14CC981B}"/>
                  </a:ext>
                </a:extLst>
              </p:cNvPr>
              <p:cNvSpPr/>
              <p:nvPr/>
            </p:nvSpPr>
            <p:spPr>
              <a:xfrm>
                <a:off x="4005819" y="1917557"/>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Flowchart: Connector 160">
                <a:extLst>
                  <a:ext uri="{FF2B5EF4-FFF2-40B4-BE49-F238E27FC236}">
                    <a16:creationId xmlns:a16="http://schemas.microsoft.com/office/drawing/2014/main" id="{D914364B-3DA2-4B5E-A477-C73EBBD3BBBF}"/>
                  </a:ext>
                </a:extLst>
              </p:cNvPr>
              <p:cNvSpPr/>
              <p:nvPr/>
            </p:nvSpPr>
            <p:spPr>
              <a:xfrm>
                <a:off x="3855038" y="1917557"/>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Flowchart: Connector 161">
                <a:extLst>
                  <a:ext uri="{FF2B5EF4-FFF2-40B4-BE49-F238E27FC236}">
                    <a16:creationId xmlns:a16="http://schemas.microsoft.com/office/drawing/2014/main" id="{CCF4F855-20A4-4384-862B-84D1DA1E2157}"/>
                  </a:ext>
                </a:extLst>
              </p:cNvPr>
              <p:cNvSpPr/>
              <p:nvPr/>
            </p:nvSpPr>
            <p:spPr>
              <a:xfrm>
                <a:off x="4166068" y="3552541"/>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Flowchart: Connector 162">
                <a:extLst>
                  <a:ext uri="{FF2B5EF4-FFF2-40B4-BE49-F238E27FC236}">
                    <a16:creationId xmlns:a16="http://schemas.microsoft.com/office/drawing/2014/main" id="{4539ABB5-E57C-4D7C-B1DF-5406E2AC19F6}"/>
                  </a:ext>
                </a:extLst>
              </p:cNvPr>
              <p:cNvSpPr/>
              <p:nvPr/>
            </p:nvSpPr>
            <p:spPr>
              <a:xfrm>
                <a:off x="4166068" y="338682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Flowchart: Connector 163">
                <a:extLst>
                  <a:ext uri="{FF2B5EF4-FFF2-40B4-BE49-F238E27FC236}">
                    <a16:creationId xmlns:a16="http://schemas.microsoft.com/office/drawing/2014/main" id="{D5A07E66-FB8B-417B-A672-80E783A41F0B}"/>
                  </a:ext>
                </a:extLst>
              </p:cNvPr>
              <p:cNvSpPr/>
              <p:nvPr/>
            </p:nvSpPr>
            <p:spPr>
              <a:xfrm>
                <a:off x="4166068" y="321672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Flowchart: Connector 164">
                <a:extLst>
                  <a:ext uri="{FF2B5EF4-FFF2-40B4-BE49-F238E27FC236}">
                    <a16:creationId xmlns:a16="http://schemas.microsoft.com/office/drawing/2014/main" id="{FC6AC2AB-FBEB-4F25-8CE8-A0959CF9DCF1}"/>
                  </a:ext>
                </a:extLst>
              </p:cNvPr>
              <p:cNvSpPr/>
              <p:nvPr/>
            </p:nvSpPr>
            <p:spPr>
              <a:xfrm>
                <a:off x="4166068" y="3047336"/>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Flowchart: Connector 165">
                <a:extLst>
                  <a:ext uri="{FF2B5EF4-FFF2-40B4-BE49-F238E27FC236}">
                    <a16:creationId xmlns:a16="http://schemas.microsoft.com/office/drawing/2014/main" id="{ED591F86-97FE-4EEB-813D-75B64BDA6892}"/>
                  </a:ext>
                </a:extLst>
              </p:cNvPr>
              <p:cNvSpPr/>
              <p:nvPr/>
            </p:nvSpPr>
            <p:spPr>
              <a:xfrm>
                <a:off x="4166068" y="2889673"/>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lowchart: Connector 166">
                <a:extLst>
                  <a:ext uri="{FF2B5EF4-FFF2-40B4-BE49-F238E27FC236}">
                    <a16:creationId xmlns:a16="http://schemas.microsoft.com/office/drawing/2014/main" id="{3AB94E3F-40F6-4676-988E-567E3D85669A}"/>
                  </a:ext>
                </a:extLst>
              </p:cNvPr>
              <p:cNvSpPr/>
              <p:nvPr/>
            </p:nvSpPr>
            <p:spPr>
              <a:xfrm>
                <a:off x="4166068" y="2723956"/>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Flowchart: Connector 167">
                <a:extLst>
                  <a:ext uri="{FF2B5EF4-FFF2-40B4-BE49-F238E27FC236}">
                    <a16:creationId xmlns:a16="http://schemas.microsoft.com/office/drawing/2014/main" id="{8F3A42A1-EBB2-4465-B976-103265C85FA5}"/>
                  </a:ext>
                </a:extLst>
              </p:cNvPr>
              <p:cNvSpPr/>
              <p:nvPr/>
            </p:nvSpPr>
            <p:spPr>
              <a:xfrm>
                <a:off x="4166068" y="2553800"/>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 name="Flowchart: Connector 168">
                <a:extLst>
                  <a:ext uri="{FF2B5EF4-FFF2-40B4-BE49-F238E27FC236}">
                    <a16:creationId xmlns:a16="http://schemas.microsoft.com/office/drawing/2014/main" id="{2ACEE7AF-4444-49DA-899F-E01963B50083}"/>
                  </a:ext>
                </a:extLst>
              </p:cNvPr>
              <p:cNvSpPr/>
              <p:nvPr/>
            </p:nvSpPr>
            <p:spPr>
              <a:xfrm>
                <a:off x="4166068" y="238364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Flowchart: Connector 169">
                <a:extLst>
                  <a:ext uri="{FF2B5EF4-FFF2-40B4-BE49-F238E27FC236}">
                    <a16:creationId xmlns:a16="http://schemas.microsoft.com/office/drawing/2014/main" id="{D2F6B375-736E-4978-8A95-DA1B8032BE95}"/>
                  </a:ext>
                </a:extLst>
              </p:cNvPr>
              <p:cNvSpPr/>
              <p:nvPr/>
            </p:nvSpPr>
            <p:spPr>
              <a:xfrm>
                <a:off x="4326832" y="3551061"/>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Flowchart: Connector 170">
                <a:extLst>
                  <a:ext uri="{FF2B5EF4-FFF2-40B4-BE49-F238E27FC236}">
                    <a16:creationId xmlns:a16="http://schemas.microsoft.com/office/drawing/2014/main" id="{9809C621-D99E-49F4-9849-C08FFF1D4F97}"/>
                  </a:ext>
                </a:extLst>
              </p:cNvPr>
              <p:cNvSpPr/>
              <p:nvPr/>
            </p:nvSpPr>
            <p:spPr>
              <a:xfrm>
                <a:off x="4326832" y="338534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 name="Flowchart: Connector 171">
                <a:extLst>
                  <a:ext uri="{FF2B5EF4-FFF2-40B4-BE49-F238E27FC236}">
                    <a16:creationId xmlns:a16="http://schemas.microsoft.com/office/drawing/2014/main" id="{AA1A0935-9AF3-476E-BF51-E66925DB5175}"/>
                  </a:ext>
                </a:extLst>
              </p:cNvPr>
              <p:cNvSpPr/>
              <p:nvPr/>
            </p:nvSpPr>
            <p:spPr>
              <a:xfrm>
                <a:off x="4326832" y="321524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Flowchart: Connector 172">
                <a:extLst>
                  <a:ext uri="{FF2B5EF4-FFF2-40B4-BE49-F238E27FC236}">
                    <a16:creationId xmlns:a16="http://schemas.microsoft.com/office/drawing/2014/main" id="{5F15C2E7-BF7B-4465-92A2-1608863E39FC}"/>
                  </a:ext>
                </a:extLst>
              </p:cNvPr>
              <p:cNvSpPr/>
              <p:nvPr/>
            </p:nvSpPr>
            <p:spPr>
              <a:xfrm>
                <a:off x="4326832" y="3045856"/>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Flowchart: Connector 173">
                <a:extLst>
                  <a:ext uri="{FF2B5EF4-FFF2-40B4-BE49-F238E27FC236}">
                    <a16:creationId xmlns:a16="http://schemas.microsoft.com/office/drawing/2014/main" id="{59D88DA7-BFE2-4685-A0C2-2358CC962BF3}"/>
                  </a:ext>
                </a:extLst>
              </p:cNvPr>
              <p:cNvSpPr/>
              <p:nvPr/>
            </p:nvSpPr>
            <p:spPr>
              <a:xfrm>
                <a:off x="4326832" y="2888193"/>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Flowchart: Connector 174">
                <a:extLst>
                  <a:ext uri="{FF2B5EF4-FFF2-40B4-BE49-F238E27FC236}">
                    <a16:creationId xmlns:a16="http://schemas.microsoft.com/office/drawing/2014/main" id="{5E915914-2168-4CC1-9EF6-DCAF35163F34}"/>
                  </a:ext>
                </a:extLst>
              </p:cNvPr>
              <p:cNvSpPr/>
              <p:nvPr/>
            </p:nvSpPr>
            <p:spPr>
              <a:xfrm>
                <a:off x="4326832" y="2722476"/>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Flowchart: Connector 175">
                <a:extLst>
                  <a:ext uri="{FF2B5EF4-FFF2-40B4-BE49-F238E27FC236}">
                    <a16:creationId xmlns:a16="http://schemas.microsoft.com/office/drawing/2014/main" id="{75FBAC47-3C54-4CDF-97F2-AB1B888B1471}"/>
                  </a:ext>
                </a:extLst>
              </p:cNvPr>
              <p:cNvSpPr/>
              <p:nvPr/>
            </p:nvSpPr>
            <p:spPr>
              <a:xfrm>
                <a:off x="4326832" y="2552320"/>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Flowchart: Connector 176">
                <a:extLst>
                  <a:ext uri="{FF2B5EF4-FFF2-40B4-BE49-F238E27FC236}">
                    <a16:creationId xmlns:a16="http://schemas.microsoft.com/office/drawing/2014/main" id="{558489AC-ADCE-4D7A-8B32-F871DCAE92B4}"/>
                  </a:ext>
                </a:extLst>
              </p:cNvPr>
              <p:cNvSpPr/>
              <p:nvPr/>
            </p:nvSpPr>
            <p:spPr>
              <a:xfrm>
                <a:off x="4326832" y="238216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Flowchart: Connector 177">
                <a:extLst>
                  <a:ext uri="{FF2B5EF4-FFF2-40B4-BE49-F238E27FC236}">
                    <a16:creationId xmlns:a16="http://schemas.microsoft.com/office/drawing/2014/main" id="{D6645F68-E12F-4234-BA9E-6476ABC3A19B}"/>
                  </a:ext>
                </a:extLst>
              </p:cNvPr>
              <p:cNvSpPr/>
              <p:nvPr/>
            </p:nvSpPr>
            <p:spPr>
              <a:xfrm>
                <a:off x="4316849" y="2061078"/>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Flowchart: Connector 178">
                <a:extLst>
                  <a:ext uri="{FF2B5EF4-FFF2-40B4-BE49-F238E27FC236}">
                    <a16:creationId xmlns:a16="http://schemas.microsoft.com/office/drawing/2014/main" id="{6FD00BFC-14FC-49AC-A4CD-6D6C5C2317F9}"/>
                  </a:ext>
                </a:extLst>
              </p:cNvPr>
              <p:cNvSpPr/>
              <p:nvPr/>
            </p:nvSpPr>
            <p:spPr>
              <a:xfrm>
                <a:off x="4166068" y="2061078"/>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Flowchart: Connector 179">
                <a:extLst>
                  <a:ext uri="{FF2B5EF4-FFF2-40B4-BE49-F238E27FC236}">
                    <a16:creationId xmlns:a16="http://schemas.microsoft.com/office/drawing/2014/main" id="{4251D5AF-7436-4CF9-B3CD-D30759962BEF}"/>
                  </a:ext>
                </a:extLst>
              </p:cNvPr>
              <p:cNvSpPr/>
              <p:nvPr/>
            </p:nvSpPr>
            <p:spPr>
              <a:xfrm>
                <a:off x="4321770" y="2222361"/>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Flowchart: Connector 180">
                <a:extLst>
                  <a:ext uri="{FF2B5EF4-FFF2-40B4-BE49-F238E27FC236}">
                    <a16:creationId xmlns:a16="http://schemas.microsoft.com/office/drawing/2014/main" id="{33099785-5B46-4A56-B0D4-DBC14D832CCE}"/>
                  </a:ext>
                </a:extLst>
              </p:cNvPr>
              <p:cNvSpPr/>
              <p:nvPr/>
            </p:nvSpPr>
            <p:spPr>
              <a:xfrm>
                <a:off x="4166068" y="2222361"/>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Flowchart: Connector 181">
                <a:extLst>
                  <a:ext uri="{FF2B5EF4-FFF2-40B4-BE49-F238E27FC236}">
                    <a16:creationId xmlns:a16="http://schemas.microsoft.com/office/drawing/2014/main" id="{36E8E4BB-00A0-4542-8078-4A4997D936D0}"/>
                  </a:ext>
                </a:extLst>
              </p:cNvPr>
              <p:cNvSpPr/>
              <p:nvPr/>
            </p:nvSpPr>
            <p:spPr>
              <a:xfrm>
                <a:off x="4316849" y="1899795"/>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Flowchart: Connector 182">
                <a:extLst>
                  <a:ext uri="{FF2B5EF4-FFF2-40B4-BE49-F238E27FC236}">
                    <a16:creationId xmlns:a16="http://schemas.microsoft.com/office/drawing/2014/main" id="{EEE92D26-4C7F-43B1-AA39-C9B7749BE4D3}"/>
                  </a:ext>
                </a:extLst>
              </p:cNvPr>
              <p:cNvSpPr/>
              <p:nvPr/>
            </p:nvSpPr>
            <p:spPr>
              <a:xfrm>
                <a:off x="4166068" y="1899795"/>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 name="Flowchart: Connector 183">
                <a:extLst>
                  <a:ext uri="{FF2B5EF4-FFF2-40B4-BE49-F238E27FC236}">
                    <a16:creationId xmlns:a16="http://schemas.microsoft.com/office/drawing/2014/main" id="{54BD1560-DFBC-4DDD-AE4B-2A0F1FFE4A59}"/>
                  </a:ext>
                </a:extLst>
              </p:cNvPr>
              <p:cNvSpPr/>
              <p:nvPr/>
            </p:nvSpPr>
            <p:spPr>
              <a:xfrm>
                <a:off x="4483029" y="3552541"/>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Flowchart: Connector 184">
                <a:extLst>
                  <a:ext uri="{FF2B5EF4-FFF2-40B4-BE49-F238E27FC236}">
                    <a16:creationId xmlns:a16="http://schemas.microsoft.com/office/drawing/2014/main" id="{B600A3D7-A736-47B4-8CEB-7174574DF9B5}"/>
                  </a:ext>
                </a:extLst>
              </p:cNvPr>
              <p:cNvSpPr/>
              <p:nvPr/>
            </p:nvSpPr>
            <p:spPr>
              <a:xfrm>
                <a:off x="4483029" y="338682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Connector 185">
                <a:extLst>
                  <a:ext uri="{FF2B5EF4-FFF2-40B4-BE49-F238E27FC236}">
                    <a16:creationId xmlns:a16="http://schemas.microsoft.com/office/drawing/2014/main" id="{F999E365-0407-4663-AD37-A5694F0A7CBF}"/>
                  </a:ext>
                </a:extLst>
              </p:cNvPr>
              <p:cNvSpPr/>
              <p:nvPr/>
            </p:nvSpPr>
            <p:spPr>
              <a:xfrm>
                <a:off x="4483029" y="321672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Flowchart: Connector 186">
                <a:extLst>
                  <a:ext uri="{FF2B5EF4-FFF2-40B4-BE49-F238E27FC236}">
                    <a16:creationId xmlns:a16="http://schemas.microsoft.com/office/drawing/2014/main" id="{C7E7B237-3796-4086-BB1F-4284D9A2BB99}"/>
                  </a:ext>
                </a:extLst>
              </p:cNvPr>
              <p:cNvSpPr/>
              <p:nvPr/>
            </p:nvSpPr>
            <p:spPr>
              <a:xfrm>
                <a:off x="4483029" y="3047336"/>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Flowchart: Connector 187">
                <a:extLst>
                  <a:ext uri="{FF2B5EF4-FFF2-40B4-BE49-F238E27FC236}">
                    <a16:creationId xmlns:a16="http://schemas.microsoft.com/office/drawing/2014/main" id="{9E11BDBD-FE7F-464E-883A-D79E59707133}"/>
                  </a:ext>
                </a:extLst>
              </p:cNvPr>
              <p:cNvSpPr/>
              <p:nvPr/>
            </p:nvSpPr>
            <p:spPr>
              <a:xfrm>
                <a:off x="4483029" y="2889673"/>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Flowchart: Connector 188">
                <a:extLst>
                  <a:ext uri="{FF2B5EF4-FFF2-40B4-BE49-F238E27FC236}">
                    <a16:creationId xmlns:a16="http://schemas.microsoft.com/office/drawing/2014/main" id="{957F8E05-E2FB-4C21-B10A-A7ADAB62B3D0}"/>
                  </a:ext>
                </a:extLst>
              </p:cNvPr>
              <p:cNvSpPr/>
              <p:nvPr/>
            </p:nvSpPr>
            <p:spPr>
              <a:xfrm>
                <a:off x="4483029" y="2723956"/>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Flowchart: Connector 189">
                <a:extLst>
                  <a:ext uri="{FF2B5EF4-FFF2-40B4-BE49-F238E27FC236}">
                    <a16:creationId xmlns:a16="http://schemas.microsoft.com/office/drawing/2014/main" id="{A8C9FF68-6593-47E2-9962-38273D2816C5}"/>
                  </a:ext>
                </a:extLst>
              </p:cNvPr>
              <p:cNvSpPr/>
              <p:nvPr/>
            </p:nvSpPr>
            <p:spPr>
              <a:xfrm>
                <a:off x="4483029" y="2553800"/>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Flowchart: Connector 190">
                <a:extLst>
                  <a:ext uri="{FF2B5EF4-FFF2-40B4-BE49-F238E27FC236}">
                    <a16:creationId xmlns:a16="http://schemas.microsoft.com/office/drawing/2014/main" id="{8C2E8091-4059-4908-BC49-2ADC81C26EEE}"/>
                  </a:ext>
                </a:extLst>
              </p:cNvPr>
              <p:cNvSpPr/>
              <p:nvPr/>
            </p:nvSpPr>
            <p:spPr>
              <a:xfrm>
                <a:off x="4483029" y="238364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Flowchart: Connector 191">
                <a:extLst>
                  <a:ext uri="{FF2B5EF4-FFF2-40B4-BE49-F238E27FC236}">
                    <a16:creationId xmlns:a16="http://schemas.microsoft.com/office/drawing/2014/main" id="{8CDCE48D-47A0-46A4-9EF5-07C2CC972CE3}"/>
                  </a:ext>
                </a:extLst>
              </p:cNvPr>
              <p:cNvSpPr/>
              <p:nvPr/>
            </p:nvSpPr>
            <p:spPr>
              <a:xfrm>
                <a:off x="4643793" y="3551061"/>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 name="Flowchart: Connector 192">
                <a:extLst>
                  <a:ext uri="{FF2B5EF4-FFF2-40B4-BE49-F238E27FC236}">
                    <a16:creationId xmlns:a16="http://schemas.microsoft.com/office/drawing/2014/main" id="{42C52406-BEDE-4ED0-B049-50F6EB31FF39}"/>
                  </a:ext>
                </a:extLst>
              </p:cNvPr>
              <p:cNvSpPr/>
              <p:nvPr/>
            </p:nvSpPr>
            <p:spPr>
              <a:xfrm>
                <a:off x="4643793" y="338534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 name="Flowchart: Connector 193">
                <a:extLst>
                  <a:ext uri="{FF2B5EF4-FFF2-40B4-BE49-F238E27FC236}">
                    <a16:creationId xmlns:a16="http://schemas.microsoft.com/office/drawing/2014/main" id="{70C08267-22CC-484E-AA94-9755F7761265}"/>
                  </a:ext>
                </a:extLst>
              </p:cNvPr>
              <p:cNvSpPr/>
              <p:nvPr/>
            </p:nvSpPr>
            <p:spPr>
              <a:xfrm>
                <a:off x="4643793" y="321524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lowchart: Connector 194">
                <a:extLst>
                  <a:ext uri="{FF2B5EF4-FFF2-40B4-BE49-F238E27FC236}">
                    <a16:creationId xmlns:a16="http://schemas.microsoft.com/office/drawing/2014/main" id="{D13B648A-9F8E-47B0-AE1F-06DD44976BD5}"/>
                  </a:ext>
                </a:extLst>
              </p:cNvPr>
              <p:cNvSpPr/>
              <p:nvPr/>
            </p:nvSpPr>
            <p:spPr>
              <a:xfrm>
                <a:off x="4643793" y="3045856"/>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Flowchart: Connector 195">
                <a:extLst>
                  <a:ext uri="{FF2B5EF4-FFF2-40B4-BE49-F238E27FC236}">
                    <a16:creationId xmlns:a16="http://schemas.microsoft.com/office/drawing/2014/main" id="{F776D02E-7D46-4F9E-94B4-4AF1B95B1F39}"/>
                  </a:ext>
                </a:extLst>
              </p:cNvPr>
              <p:cNvSpPr/>
              <p:nvPr/>
            </p:nvSpPr>
            <p:spPr>
              <a:xfrm>
                <a:off x="4643793" y="2888193"/>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Flowchart: Connector 196">
                <a:extLst>
                  <a:ext uri="{FF2B5EF4-FFF2-40B4-BE49-F238E27FC236}">
                    <a16:creationId xmlns:a16="http://schemas.microsoft.com/office/drawing/2014/main" id="{DA700A14-B2B1-4E01-BDA6-D1C7C07A380A}"/>
                  </a:ext>
                </a:extLst>
              </p:cNvPr>
              <p:cNvSpPr/>
              <p:nvPr/>
            </p:nvSpPr>
            <p:spPr>
              <a:xfrm>
                <a:off x="4643793" y="2722476"/>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lowchart: Connector 197">
                <a:extLst>
                  <a:ext uri="{FF2B5EF4-FFF2-40B4-BE49-F238E27FC236}">
                    <a16:creationId xmlns:a16="http://schemas.microsoft.com/office/drawing/2014/main" id="{280ED606-CA30-4F3E-BFE8-65C01FD29031}"/>
                  </a:ext>
                </a:extLst>
              </p:cNvPr>
              <p:cNvSpPr/>
              <p:nvPr/>
            </p:nvSpPr>
            <p:spPr>
              <a:xfrm>
                <a:off x="4643793" y="2552320"/>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lowchart: Connector 198">
                <a:extLst>
                  <a:ext uri="{FF2B5EF4-FFF2-40B4-BE49-F238E27FC236}">
                    <a16:creationId xmlns:a16="http://schemas.microsoft.com/office/drawing/2014/main" id="{992462B7-560F-43F7-8C15-111E3645E5A9}"/>
                  </a:ext>
                </a:extLst>
              </p:cNvPr>
              <p:cNvSpPr/>
              <p:nvPr/>
            </p:nvSpPr>
            <p:spPr>
              <a:xfrm>
                <a:off x="4643793" y="238216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lowchart: Connector 199">
                <a:extLst>
                  <a:ext uri="{FF2B5EF4-FFF2-40B4-BE49-F238E27FC236}">
                    <a16:creationId xmlns:a16="http://schemas.microsoft.com/office/drawing/2014/main" id="{D6DE5AA7-4CC7-4CED-A1E5-0F7E6788614E}"/>
                  </a:ext>
                </a:extLst>
              </p:cNvPr>
              <p:cNvSpPr/>
              <p:nvPr/>
            </p:nvSpPr>
            <p:spPr>
              <a:xfrm>
                <a:off x="4633810" y="2061078"/>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 name="Flowchart: Connector 200">
                <a:extLst>
                  <a:ext uri="{FF2B5EF4-FFF2-40B4-BE49-F238E27FC236}">
                    <a16:creationId xmlns:a16="http://schemas.microsoft.com/office/drawing/2014/main" id="{5D82BAFE-FDA0-4BBC-920B-3D2649AACC46}"/>
                  </a:ext>
                </a:extLst>
              </p:cNvPr>
              <p:cNvSpPr/>
              <p:nvPr/>
            </p:nvSpPr>
            <p:spPr>
              <a:xfrm>
                <a:off x="4483029" y="2061078"/>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Flowchart: Connector 201">
                <a:extLst>
                  <a:ext uri="{FF2B5EF4-FFF2-40B4-BE49-F238E27FC236}">
                    <a16:creationId xmlns:a16="http://schemas.microsoft.com/office/drawing/2014/main" id="{35E776F0-2926-4E71-8903-237D60356492}"/>
                  </a:ext>
                </a:extLst>
              </p:cNvPr>
              <p:cNvSpPr/>
              <p:nvPr/>
            </p:nvSpPr>
            <p:spPr>
              <a:xfrm>
                <a:off x="4638731" y="2222361"/>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Flowchart: Connector 202">
                <a:extLst>
                  <a:ext uri="{FF2B5EF4-FFF2-40B4-BE49-F238E27FC236}">
                    <a16:creationId xmlns:a16="http://schemas.microsoft.com/office/drawing/2014/main" id="{4D333229-E757-4ED8-8A60-7A297FD4ACD1}"/>
                  </a:ext>
                </a:extLst>
              </p:cNvPr>
              <p:cNvSpPr/>
              <p:nvPr/>
            </p:nvSpPr>
            <p:spPr>
              <a:xfrm>
                <a:off x="4483029" y="2222361"/>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Flowchart: Connector 203">
                <a:extLst>
                  <a:ext uri="{FF2B5EF4-FFF2-40B4-BE49-F238E27FC236}">
                    <a16:creationId xmlns:a16="http://schemas.microsoft.com/office/drawing/2014/main" id="{CA579E22-BB5A-4361-9F21-ACABE44C0C69}"/>
                  </a:ext>
                </a:extLst>
              </p:cNvPr>
              <p:cNvSpPr/>
              <p:nvPr/>
            </p:nvSpPr>
            <p:spPr>
              <a:xfrm>
                <a:off x="4627879" y="1899795"/>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Flowchart: Connector 204">
                <a:extLst>
                  <a:ext uri="{FF2B5EF4-FFF2-40B4-BE49-F238E27FC236}">
                    <a16:creationId xmlns:a16="http://schemas.microsoft.com/office/drawing/2014/main" id="{2BD8D165-047C-433F-BCF3-B39BC695BCD9}"/>
                  </a:ext>
                </a:extLst>
              </p:cNvPr>
              <p:cNvSpPr/>
              <p:nvPr/>
            </p:nvSpPr>
            <p:spPr>
              <a:xfrm>
                <a:off x="4483029" y="1899795"/>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Flowchart: Connector 205">
                <a:extLst>
                  <a:ext uri="{FF2B5EF4-FFF2-40B4-BE49-F238E27FC236}">
                    <a16:creationId xmlns:a16="http://schemas.microsoft.com/office/drawing/2014/main" id="{A4DF51C5-18A9-4F20-A576-60CAA8D0722B}"/>
                  </a:ext>
                </a:extLst>
              </p:cNvPr>
              <p:cNvSpPr/>
              <p:nvPr/>
            </p:nvSpPr>
            <p:spPr>
              <a:xfrm>
                <a:off x="4797061" y="3559950"/>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 name="Flowchart: Connector 206">
                <a:extLst>
                  <a:ext uri="{FF2B5EF4-FFF2-40B4-BE49-F238E27FC236}">
                    <a16:creationId xmlns:a16="http://schemas.microsoft.com/office/drawing/2014/main" id="{F140FC81-5175-41C1-90FA-908ACF371586}"/>
                  </a:ext>
                </a:extLst>
              </p:cNvPr>
              <p:cNvSpPr/>
              <p:nvPr/>
            </p:nvSpPr>
            <p:spPr>
              <a:xfrm>
                <a:off x="4797061" y="339423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 name="Flowchart: Connector 207">
                <a:extLst>
                  <a:ext uri="{FF2B5EF4-FFF2-40B4-BE49-F238E27FC236}">
                    <a16:creationId xmlns:a16="http://schemas.microsoft.com/office/drawing/2014/main" id="{6650CE23-24DD-4B79-ABC2-D80BA7DE373A}"/>
                  </a:ext>
                </a:extLst>
              </p:cNvPr>
              <p:cNvSpPr/>
              <p:nvPr/>
            </p:nvSpPr>
            <p:spPr>
              <a:xfrm>
                <a:off x="4797061" y="322413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 name="Flowchart: Connector 208">
                <a:extLst>
                  <a:ext uri="{FF2B5EF4-FFF2-40B4-BE49-F238E27FC236}">
                    <a16:creationId xmlns:a16="http://schemas.microsoft.com/office/drawing/2014/main" id="{F022E4F0-A74B-47FA-A9A3-69992551AA55}"/>
                  </a:ext>
                </a:extLst>
              </p:cNvPr>
              <p:cNvSpPr/>
              <p:nvPr/>
            </p:nvSpPr>
            <p:spPr>
              <a:xfrm>
                <a:off x="4797061" y="3054745"/>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Flowchart: Connector 209">
                <a:extLst>
                  <a:ext uri="{FF2B5EF4-FFF2-40B4-BE49-F238E27FC236}">
                    <a16:creationId xmlns:a16="http://schemas.microsoft.com/office/drawing/2014/main" id="{6EE8B8ED-9723-46AE-99FA-D9F713EDE2BA}"/>
                  </a:ext>
                </a:extLst>
              </p:cNvPr>
              <p:cNvSpPr/>
              <p:nvPr/>
            </p:nvSpPr>
            <p:spPr>
              <a:xfrm>
                <a:off x="4797061" y="2897082"/>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 name="Flowchart: Connector 210">
                <a:extLst>
                  <a:ext uri="{FF2B5EF4-FFF2-40B4-BE49-F238E27FC236}">
                    <a16:creationId xmlns:a16="http://schemas.microsoft.com/office/drawing/2014/main" id="{30A4FCE9-0A74-4FB3-BBF9-BC9E9F8ED53F}"/>
                  </a:ext>
                </a:extLst>
              </p:cNvPr>
              <p:cNvSpPr/>
              <p:nvPr/>
            </p:nvSpPr>
            <p:spPr>
              <a:xfrm>
                <a:off x="4797061" y="2731365"/>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Flowchart: Connector 211">
                <a:extLst>
                  <a:ext uri="{FF2B5EF4-FFF2-40B4-BE49-F238E27FC236}">
                    <a16:creationId xmlns:a16="http://schemas.microsoft.com/office/drawing/2014/main" id="{7841ECE1-1D6D-4D2F-A7E8-C56E4B055C0A}"/>
                  </a:ext>
                </a:extLst>
              </p:cNvPr>
              <p:cNvSpPr/>
              <p:nvPr/>
            </p:nvSpPr>
            <p:spPr>
              <a:xfrm>
                <a:off x="4797061" y="2561209"/>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Flowchart: Connector 212">
                <a:extLst>
                  <a:ext uri="{FF2B5EF4-FFF2-40B4-BE49-F238E27FC236}">
                    <a16:creationId xmlns:a16="http://schemas.microsoft.com/office/drawing/2014/main" id="{151839F2-6164-4B2A-96C6-F67E9DA6A501}"/>
                  </a:ext>
                </a:extLst>
              </p:cNvPr>
              <p:cNvSpPr/>
              <p:nvPr/>
            </p:nvSpPr>
            <p:spPr>
              <a:xfrm>
                <a:off x="4797061" y="239105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 name="Flowchart: Connector 213">
                <a:extLst>
                  <a:ext uri="{FF2B5EF4-FFF2-40B4-BE49-F238E27FC236}">
                    <a16:creationId xmlns:a16="http://schemas.microsoft.com/office/drawing/2014/main" id="{4EF16B68-D2AC-4111-AD97-DE41360BF5B2}"/>
                  </a:ext>
                </a:extLst>
              </p:cNvPr>
              <p:cNvSpPr/>
              <p:nvPr/>
            </p:nvSpPr>
            <p:spPr>
              <a:xfrm>
                <a:off x="4957825" y="3558470"/>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 name="Flowchart: Connector 214">
                <a:extLst>
                  <a:ext uri="{FF2B5EF4-FFF2-40B4-BE49-F238E27FC236}">
                    <a16:creationId xmlns:a16="http://schemas.microsoft.com/office/drawing/2014/main" id="{D41AB231-3D34-4DB4-BE12-C32273051828}"/>
                  </a:ext>
                </a:extLst>
              </p:cNvPr>
              <p:cNvSpPr/>
              <p:nvPr/>
            </p:nvSpPr>
            <p:spPr>
              <a:xfrm>
                <a:off x="4957825" y="339275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Flowchart: Connector 215">
                <a:extLst>
                  <a:ext uri="{FF2B5EF4-FFF2-40B4-BE49-F238E27FC236}">
                    <a16:creationId xmlns:a16="http://schemas.microsoft.com/office/drawing/2014/main" id="{E66BB79D-196D-45EA-9014-48E329F22E03}"/>
                  </a:ext>
                </a:extLst>
              </p:cNvPr>
              <p:cNvSpPr/>
              <p:nvPr/>
            </p:nvSpPr>
            <p:spPr>
              <a:xfrm>
                <a:off x="4957825" y="322265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Flowchart: Connector 216">
                <a:extLst>
                  <a:ext uri="{FF2B5EF4-FFF2-40B4-BE49-F238E27FC236}">
                    <a16:creationId xmlns:a16="http://schemas.microsoft.com/office/drawing/2014/main" id="{3EFD2237-315F-482C-991C-664EF502E838}"/>
                  </a:ext>
                </a:extLst>
              </p:cNvPr>
              <p:cNvSpPr/>
              <p:nvPr/>
            </p:nvSpPr>
            <p:spPr>
              <a:xfrm>
                <a:off x="4957825" y="3053265"/>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Flowchart: Connector 217">
                <a:extLst>
                  <a:ext uri="{FF2B5EF4-FFF2-40B4-BE49-F238E27FC236}">
                    <a16:creationId xmlns:a16="http://schemas.microsoft.com/office/drawing/2014/main" id="{28F9EFF0-6788-4C1D-905A-99AF2EE726E8}"/>
                  </a:ext>
                </a:extLst>
              </p:cNvPr>
              <p:cNvSpPr/>
              <p:nvPr/>
            </p:nvSpPr>
            <p:spPr>
              <a:xfrm>
                <a:off x="4957825" y="2895602"/>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Flowchart: Connector 218">
                <a:extLst>
                  <a:ext uri="{FF2B5EF4-FFF2-40B4-BE49-F238E27FC236}">
                    <a16:creationId xmlns:a16="http://schemas.microsoft.com/office/drawing/2014/main" id="{D9CFBA72-E712-4E36-B3D4-6A3B417C2C5E}"/>
                  </a:ext>
                </a:extLst>
              </p:cNvPr>
              <p:cNvSpPr/>
              <p:nvPr/>
            </p:nvSpPr>
            <p:spPr>
              <a:xfrm>
                <a:off x="4957825" y="2729885"/>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 name="Flowchart: Connector 219">
                <a:extLst>
                  <a:ext uri="{FF2B5EF4-FFF2-40B4-BE49-F238E27FC236}">
                    <a16:creationId xmlns:a16="http://schemas.microsoft.com/office/drawing/2014/main" id="{F7D5456B-7A0D-43C7-925F-8E127674093B}"/>
                  </a:ext>
                </a:extLst>
              </p:cNvPr>
              <p:cNvSpPr/>
              <p:nvPr/>
            </p:nvSpPr>
            <p:spPr>
              <a:xfrm>
                <a:off x="4957825" y="2559729"/>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 name="Flowchart: Connector 220">
                <a:extLst>
                  <a:ext uri="{FF2B5EF4-FFF2-40B4-BE49-F238E27FC236}">
                    <a16:creationId xmlns:a16="http://schemas.microsoft.com/office/drawing/2014/main" id="{6031D99F-79BF-454D-A29D-96E16634C255}"/>
                  </a:ext>
                </a:extLst>
              </p:cNvPr>
              <p:cNvSpPr/>
              <p:nvPr/>
            </p:nvSpPr>
            <p:spPr>
              <a:xfrm>
                <a:off x="4957825" y="238957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Flowchart: Connector 221">
                <a:extLst>
                  <a:ext uri="{FF2B5EF4-FFF2-40B4-BE49-F238E27FC236}">
                    <a16:creationId xmlns:a16="http://schemas.microsoft.com/office/drawing/2014/main" id="{819F6E83-AE83-4AA1-BEE9-8E9DDF5FFB95}"/>
                  </a:ext>
                </a:extLst>
              </p:cNvPr>
              <p:cNvSpPr/>
              <p:nvPr/>
            </p:nvSpPr>
            <p:spPr>
              <a:xfrm>
                <a:off x="4947842" y="2068487"/>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Flowchart: Connector 222">
                <a:extLst>
                  <a:ext uri="{FF2B5EF4-FFF2-40B4-BE49-F238E27FC236}">
                    <a16:creationId xmlns:a16="http://schemas.microsoft.com/office/drawing/2014/main" id="{FBEAD812-4BFB-4DCD-859C-C06F20A3D166}"/>
                  </a:ext>
                </a:extLst>
              </p:cNvPr>
              <p:cNvSpPr/>
              <p:nvPr/>
            </p:nvSpPr>
            <p:spPr>
              <a:xfrm>
                <a:off x="4797061" y="2068487"/>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Flowchart: Connector 223">
                <a:extLst>
                  <a:ext uri="{FF2B5EF4-FFF2-40B4-BE49-F238E27FC236}">
                    <a16:creationId xmlns:a16="http://schemas.microsoft.com/office/drawing/2014/main" id="{F1329EA4-546D-4222-A800-66BEF5796150}"/>
                  </a:ext>
                </a:extLst>
              </p:cNvPr>
              <p:cNvSpPr/>
              <p:nvPr/>
            </p:nvSpPr>
            <p:spPr>
              <a:xfrm>
                <a:off x="4952763" y="2229770"/>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Flowchart: Connector 224">
                <a:extLst>
                  <a:ext uri="{FF2B5EF4-FFF2-40B4-BE49-F238E27FC236}">
                    <a16:creationId xmlns:a16="http://schemas.microsoft.com/office/drawing/2014/main" id="{9DCE4F80-01AC-416C-A6F0-34054D08B6A3}"/>
                  </a:ext>
                </a:extLst>
              </p:cNvPr>
              <p:cNvSpPr/>
              <p:nvPr/>
            </p:nvSpPr>
            <p:spPr>
              <a:xfrm>
                <a:off x="4797061" y="2229770"/>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 name="Flowchart: Connector 225">
                <a:extLst>
                  <a:ext uri="{FF2B5EF4-FFF2-40B4-BE49-F238E27FC236}">
                    <a16:creationId xmlns:a16="http://schemas.microsoft.com/office/drawing/2014/main" id="{79FC5ADD-A0D4-4679-B819-0079600D7D25}"/>
                  </a:ext>
                </a:extLst>
              </p:cNvPr>
              <p:cNvSpPr/>
              <p:nvPr/>
            </p:nvSpPr>
            <p:spPr>
              <a:xfrm>
                <a:off x="4947842" y="1907204"/>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Flowchart: Connector 226">
                <a:extLst>
                  <a:ext uri="{FF2B5EF4-FFF2-40B4-BE49-F238E27FC236}">
                    <a16:creationId xmlns:a16="http://schemas.microsoft.com/office/drawing/2014/main" id="{5448CA21-DA94-4290-BB01-F2D048974EEF}"/>
                  </a:ext>
                </a:extLst>
              </p:cNvPr>
              <p:cNvSpPr/>
              <p:nvPr/>
            </p:nvSpPr>
            <p:spPr>
              <a:xfrm>
                <a:off x="4797061" y="1907204"/>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Flowchart: Connector 227">
                <a:extLst>
                  <a:ext uri="{FF2B5EF4-FFF2-40B4-BE49-F238E27FC236}">
                    <a16:creationId xmlns:a16="http://schemas.microsoft.com/office/drawing/2014/main" id="{483CE719-67A5-44CC-8B28-9C2C8B30C982}"/>
                  </a:ext>
                </a:extLst>
              </p:cNvPr>
              <p:cNvSpPr/>
              <p:nvPr/>
            </p:nvSpPr>
            <p:spPr>
              <a:xfrm>
                <a:off x="5123511" y="3559950"/>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 name="Flowchart: Connector 228">
                <a:extLst>
                  <a:ext uri="{FF2B5EF4-FFF2-40B4-BE49-F238E27FC236}">
                    <a16:creationId xmlns:a16="http://schemas.microsoft.com/office/drawing/2014/main" id="{D94B3222-CC4D-4EC7-AE2E-271165E6B910}"/>
                  </a:ext>
                </a:extLst>
              </p:cNvPr>
              <p:cNvSpPr/>
              <p:nvPr/>
            </p:nvSpPr>
            <p:spPr>
              <a:xfrm>
                <a:off x="5123511" y="339423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Flowchart: Connector 229">
                <a:extLst>
                  <a:ext uri="{FF2B5EF4-FFF2-40B4-BE49-F238E27FC236}">
                    <a16:creationId xmlns:a16="http://schemas.microsoft.com/office/drawing/2014/main" id="{EF41C2B7-C47F-4BE6-A6EB-45AF6995A78A}"/>
                  </a:ext>
                </a:extLst>
              </p:cNvPr>
              <p:cNvSpPr/>
              <p:nvPr/>
            </p:nvSpPr>
            <p:spPr>
              <a:xfrm>
                <a:off x="5123511" y="322413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 name="Flowchart: Connector 230">
                <a:extLst>
                  <a:ext uri="{FF2B5EF4-FFF2-40B4-BE49-F238E27FC236}">
                    <a16:creationId xmlns:a16="http://schemas.microsoft.com/office/drawing/2014/main" id="{BE06E9CE-A682-4537-BA3B-9989EF1F0F08}"/>
                  </a:ext>
                </a:extLst>
              </p:cNvPr>
              <p:cNvSpPr/>
              <p:nvPr/>
            </p:nvSpPr>
            <p:spPr>
              <a:xfrm>
                <a:off x="5123511" y="3054745"/>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 name="Flowchart: Connector 231">
                <a:extLst>
                  <a:ext uri="{FF2B5EF4-FFF2-40B4-BE49-F238E27FC236}">
                    <a16:creationId xmlns:a16="http://schemas.microsoft.com/office/drawing/2014/main" id="{776D9349-513D-40F0-A785-A2A4A88BF683}"/>
                  </a:ext>
                </a:extLst>
              </p:cNvPr>
              <p:cNvSpPr/>
              <p:nvPr/>
            </p:nvSpPr>
            <p:spPr>
              <a:xfrm>
                <a:off x="5123511" y="2897082"/>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 name="Flowchart: Connector 232">
                <a:extLst>
                  <a:ext uri="{FF2B5EF4-FFF2-40B4-BE49-F238E27FC236}">
                    <a16:creationId xmlns:a16="http://schemas.microsoft.com/office/drawing/2014/main" id="{0DC6D3D3-F1BC-46CD-AE33-7826CD9A06E9}"/>
                  </a:ext>
                </a:extLst>
              </p:cNvPr>
              <p:cNvSpPr/>
              <p:nvPr/>
            </p:nvSpPr>
            <p:spPr>
              <a:xfrm>
                <a:off x="5123511" y="2731365"/>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 name="Flowchart: Connector 233">
                <a:extLst>
                  <a:ext uri="{FF2B5EF4-FFF2-40B4-BE49-F238E27FC236}">
                    <a16:creationId xmlns:a16="http://schemas.microsoft.com/office/drawing/2014/main" id="{3C48E469-F79A-47F4-80E3-19783EE30592}"/>
                  </a:ext>
                </a:extLst>
              </p:cNvPr>
              <p:cNvSpPr/>
              <p:nvPr/>
            </p:nvSpPr>
            <p:spPr>
              <a:xfrm>
                <a:off x="5123511" y="2561209"/>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 name="Flowchart: Connector 234">
                <a:extLst>
                  <a:ext uri="{FF2B5EF4-FFF2-40B4-BE49-F238E27FC236}">
                    <a16:creationId xmlns:a16="http://schemas.microsoft.com/office/drawing/2014/main" id="{82765179-A039-4AB0-8C42-E6BC13E43201}"/>
                  </a:ext>
                </a:extLst>
              </p:cNvPr>
              <p:cNvSpPr/>
              <p:nvPr/>
            </p:nvSpPr>
            <p:spPr>
              <a:xfrm>
                <a:off x="5123511" y="239105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Flowchart: Connector 235">
                <a:extLst>
                  <a:ext uri="{FF2B5EF4-FFF2-40B4-BE49-F238E27FC236}">
                    <a16:creationId xmlns:a16="http://schemas.microsoft.com/office/drawing/2014/main" id="{2E57CBFD-27DC-4748-8DF5-496198749A49}"/>
                  </a:ext>
                </a:extLst>
              </p:cNvPr>
              <p:cNvSpPr/>
              <p:nvPr/>
            </p:nvSpPr>
            <p:spPr>
              <a:xfrm>
                <a:off x="5284275" y="3558470"/>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Flowchart: Connector 236">
                <a:extLst>
                  <a:ext uri="{FF2B5EF4-FFF2-40B4-BE49-F238E27FC236}">
                    <a16:creationId xmlns:a16="http://schemas.microsoft.com/office/drawing/2014/main" id="{CC2A434D-BBD5-4E13-976C-89D7EE7A61C9}"/>
                  </a:ext>
                </a:extLst>
              </p:cNvPr>
              <p:cNvSpPr/>
              <p:nvPr/>
            </p:nvSpPr>
            <p:spPr>
              <a:xfrm>
                <a:off x="5284275" y="339275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Flowchart: Connector 237">
                <a:extLst>
                  <a:ext uri="{FF2B5EF4-FFF2-40B4-BE49-F238E27FC236}">
                    <a16:creationId xmlns:a16="http://schemas.microsoft.com/office/drawing/2014/main" id="{7C5B8640-26AA-4FA8-92F2-46FFFC367480}"/>
                  </a:ext>
                </a:extLst>
              </p:cNvPr>
              <p:cNvSpPr/>
              <p:nvPr/>
            </p:nvSpPr>
            <p:spPr>
              <a:xfrm>
                <a:off x="5284275" y="322265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 name="Flowchart: Connector 238">
                <a:extLst>
                  <a:ext uri="{FF2B5EF4-FFF2-40B4-BE49-F238E27FC236}">
                    <a16:creationId xmlns:a16="http://schemas.microsoft.com/office/drawing/2014/main" id="{50F88818-8291-43AE-BE7C-2C02CE1F0D77}"/>
                  </a:ext>
                </a:extLst>
              </p:cNvPr>
              <p:cNvSpPr/>
              <p:nvPr/>
            </p:nvSpPr>
            <p:spPr>
              <a:xfrm>
                <a:off x="5284275" y="3053265"/>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Flowchart: Connector 239">
                <a:extLst>
                  <a:ext uri="{FF2B5EF4-FFF2-40B4-BE49-F238E27FC236}">
                    <a16:creationId xmlns:a16="http://schemas.microsoft.com/office/drawing/2014/main" id="{4EAEC770-50CE-49CA-960A-D36EEF8D6DD6}"/>
                  </a:ext>
                </a:extLst>
              </p:cNvPr>
              <p:cNvSpPr/>
              <p:nvPr/>
            </p:nvSpPr>
            <p:spPr>
              <a:xfrm>
                <a:off x="5284275" y="2895602"/>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Flowchart: Connector 240">
                <a:extLst>
                  <a:ext uri="{FF2B5EF4-FFF2-40B4-BE49-F238E27FC236}">
                    <a16:creationId xmlns:a16="http://schemas.microsoft.com/office/drawing/2014/main" id="{178E1055-E161-426D-B0D3-A4D16264EB37}"/>
                  </a:ext>
                </a:extLst>
              </p:cNvPr>
              <p:cNvSpPr/>
              <p:nvPr/>
            </p:nvSpPr>
            <p:spPr>
              <a:xfrm>
                <a:off x="5284275" y="2729885"/>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Flowchart: Connector 241">
                <a:extLst>
                  <a:ext uri="{FF2B5EF4-FFF2-40B4-BE49-F238E27FC236}">
                    <a16:creationId xmlns:a16="http://schemas.microsoft.com/office/drawing/2014/main" id="{39EAF621-E367-4FDF-BA4B-1D698C3B8375}"/>
                  </a:ext>
                </a:extLst>
              </p:cNvPr>
              <p:cNvSpPr/>
              <p:nvPr/>
            </p:nvSpPr>
            <p:spPr>
              <a:xfrm>
                <a:off x="5284275" y="2559729"/>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 name="Flowchart: Connector 242">
                <a:extLst>
                  <a:ext uri="{FF2B5EF4-FFF2-40B4-BE49-F238E27FC236}">
                    <a16:creationId xmlns:a16="http://schemas.microsoft.com/office/drawing/2014/main" id="{688608E6-EE10-41E1-BEC6-CD4E4E30CC9E}"/>
                  </a:ext>
                </a:extLst>
              </p:cNvPr>
              <p:cNvSpPr/>
              <p:nvPr/>
            </p:nvSpPr>
            <p:spPr>
              <a:xfrm>
                <a:off x="5284275" y="238957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Flowchart: Connector 243">
                <a:extLst>
                  <a:ext uri="{FF2B5EF4-FFF2-40B4-BE49-F238E27FC236}">
                    <a16:creationId xmlns:a16="http://schemas.microsoft.com/office/drawing/2014/main" id="{94B08295-83CE-46E0-A3EA-3C77F8E4DF31}"/>
                  </a:ext>
                </a:extLst>
              </p:cNvPr>
              <p:cNvSpPr/>
              <p:nvPr/>
            </p:nvSpPr>
            <p:spPr>
              <a:xfrm>
                <a:off x="5274292" y="2068487"/>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Flowchart: Connector 244">
                <a:extLst>
                  <a:ext uri="{FF2B5EF4-FFF2-40B4-BE49-F238E27FC236}">
                    <a16:creationId xmlns:a16="http://schemas.microsoft.com/office/drawing/2014/main" id="{A5AC2ADF-EBD7-46D1-AAD2-CABCC2F2A259}"/>
                  </a:ext>
                </a:extLst>
              </p:cNvPr>
              <p:cNvSpPr/>
              <p:nvPr/>
            </p:nvSpPr>
            <p:spPr>
              <a:xfrm>
                <a:off x="5123511" y="2068487"/>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Flowchart: Connector 245">
                <a:extLst>
                  <a:ext uri="{FF2B5EF4-FFF2-40B4-BE49-F238E27FC236}">
                    <a16:creationId xmlns:a16="http://schemas.microsoft.com/office/drawing/2014/main" id="{9FE81A9E-8A5A-445C-8B76-F44D0A886E6F}"/>
                  </a:ext>
                </a:extLst>
              </p:cNvPr>
              <p:cNvSpPr/>
              <p:nvPr/>
            </p:nvSpPr>
            <p:spPr>
              <a:xfrm>
                <a:off x="5279213" y="2229770"/>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 name="Flowchart: Connector 246">
                <a:extLst>
                  <a:ext uri="{FF2B5EF4-FFF2-40B4-BE49-F238E27FC236}">
                    <a16:creationId xmlns:a16="http://schemas.microsoft.com/office/drawing/2014/main" id="{B621AC4E-3003-4BD0-8ECB-D9F497FFF89A}"/>
                  </a:ext>
                </a:extLst>
              </p:cNvPr>
              <p:cNvSpPr/>
              <p:nvPr/>
            </p:nvSpPr>
            <p:spPr>
              <a:xfrm>
                <a:off x="5123511" y="2229770"/>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Flowchart: Connector 247">
                <a:extLst>
                  <a:ext uri="{FF2B5EF4-FFF2-40B4-BE49-F238E27FC236}">
                    <a16:creationId xmlns:a16="http://schemas.microsoft.com/office/drawing/2014/main" id="{F6B6B80D-A5FB-429C-A761-111E6EAAAF9E}"/>
                  </a:ext>
                </a:extLst>
              </p:cNvPr>
              <p:cNvSpPr/>
              <p:nvPr/>
            </p:nvSpPr>
            <p:spPr>
              <a:xfrm>
                <a:off x="5416812" y="3586583"/>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Flowchart: Connector 248">
                <a:extLst>
                  <a:ext uri="{FF2B5EF4-FFF2-40B4-BE49-F238E27FC236}">
                    <a16:creationId xmlns:a16="http://schemas.microsoft.com/office/drawing/2014/main" id="{5B0054F7-9E8A-40A7-9220-BEC266A39756}"/>
                  </a:ext>
                </a:extLst>
              </p:cNvPr>
              <p:cNvSpPr/>
              <p:nvPr/>
            </p:nvSpPr>
            <p:spPr>
              <a:xfrm>
                <a:off x="5416812" y="342086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Flowchart: Connector 249">
                <a:extLst>
                  <a:ext uri="{FF2B5EF4-FFF2-40B4-BE49-F238E27FC236}">
                    <a16:creationId xmlns:a16="http://schemas.microsoft.com/office/drawing/2014/main" id="{7B90F208-2A95-4C47-A915-84AA208C3A72}"/>
                  </a:ext>
                </a:extLst>
              </p:cNvPr>
              <p:cNvSpPr/>
              <p:nvPr/>
            </p:nvSpPr>
            <p:spPr>
              <a:xfrm>
                <a:off x="5416812" y="325076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 name="Flowchart: Connector 250">
                <a:extLst>
                  <a:ext uri="{FF2B5EF4-FFF2-40B4-BE49-F238E27FC236}">
                    <a16:creationId xmlns:a16="http://schemas.microsoft.com/office/drawing/2014/main" id="{3BA3F316-E5C0-46D6-B10D-7CFD159E5082}"/>
                  </a:ext>
                </a:extLst>
              </p:cNvPr>
              <p:cNvSpPr/>
              <p:nvPr/>
            </p:nvSpPr>
            <p:spPr>
              <a:xfrm>
                <a:off x="5416812" y="3081378"/>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Flowchart: Connector 251">
                <a:extLst>
                  <a:ext uri="{FF2B5EF4-FFF2-40B4-BE49-F238E27FC236}">
                    <a16:creationId xmlns:a16="http://schemas.microsoft.com/office/drawing/2014/main" id="{D13B5E8B-76DB-4336-894A-2FAC93BCD0DC}"/>
                  </a:ext>
                </a:extLst>
              </p:cNvPr>
              <p:cNvSpPr/>
              <p:nvPr/>
            </p:nvSpPr>
            <p:spPr>
              <a:xfrm>
                <a:off x="5416812" y="2923715"/>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Flowchart: Connector 252">
                <a:extLst>
                  <a:ext uri="{FF2B5EF4-FFF2-40B4-BE49-F238E27FC236}">
                    <a16:creationId xmlns:a16="http://schemas.microsoft.com/office/drawing/2014/main" id="{19EB694E-6A26-4241-A689-D1670DC5CC37}"/>
                  </a:ext>
                </a:extLst>
              </p:cNvPr>
              <p:cNvSpPr/>
              <p:nvPr/>
            </p:nvSpPr>
            <p:spPr>
              <a:xfrm>
                <a:off x="5416812" y="2757998"/>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Flowchart: Connector 253">
                <a:extLst>
                  <a:ext uri="{FF2B5EF4-FFF2-40B4-BE49-F238E27FC236}">
                    <a16:creationId xmlns:a16="http://schemas.microsoft.com/office/drawing/2014/main" id="{68ED3B4A-DFC9-4CAA-801E-571E1F770BCB}"/>
                  </a:ext>
                </a:extLst>
              </p:cNvPr>
              <p:cNvSpPr/>
              <p:nvPr/>
            </p:nvSpPr>
            <p:spPr>
              <a:xfrm>
                <a:off x="5416812" y="2587842"/>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 name="Flowchart: Connector 254">
                <a:extLst>
                  <a:ext uri="{FF2B5EF4-FFF2-40B4-BE49-F238E27FC236}">
                    <a16:creationId xmlns:a16="http://schemas.microsoft.com/office/drawing/2014/main" id="{D862462D-8F9B-47D4-9980-120729AF1A9B}"/>
                  </a:ext>
                </a:extLst>
              </p:cNvPr>
              <p:cNvSpPr/>
              <p:nvPr/>
            </p:nvSpPr>
            <p:spPr>
              <a:xfrm>
                <a:off x="5416812" y="241768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Flowchart: Connector 255">
                <a:extLst>
                  <a:ext uri="{FF2B5EF4-FFF2-40B4-BE49-F238E27FC236}">
                    <a16:creationId xmlns:a16="http://schemas.microsoft.com/office/drawing/2014/main" id="{C13481E3-9E85-49CC-80AC-41DD5610960A}"/>
                  </a:ext>
                </a:extLst>
              </p:cNvPr>
              <p:cNvSpPr/>
              <p:nvPr/>
            </p:nvSpPr>
            <p:spPr>
              <a:xfrm>
                <a:off x="5568706" y="3586583"/>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Flowchart: Connector 256">
                <a:extLst>
                  <a:ext uri="{FF2B5EF4-FFF2-40B4-BE49-F238E27FC236}">
                    <a16:creationId xmlns:a16="http://schemas.microsoft.com/office/drawing/2014/main" id="{CEEB0185-51DC-4DD4-8498-1B8688EFC082}"/>
                  </a:ext>
                </a:extLst>
              </p:cNvPr>
              <p:cNvSpPr/>
              <p:nvPr/>
            </p:nvSpPr>
            <p:spPr>
              <a:xfrm>
                <a:off x="5568706" y="342086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Flowchart: Connector 257">
                <a:extLst>
                  <a:ext uri="{FF2B5EF4-FFF2-40B4-BE49-F238E27FC236}">
                    <a16:creationId xmlns:a16="http://schemas.microsoft.com/office/drawing/2014/main" id="{820C73D3-B14A-4194-9BF3-36759F1F4B65}"/>
                  </a:ext>
                </a:extLst>
              </p:cNvPr>
              <p:cNvSpPr/>
              <p:nvPr/>
            </p:nvSpPr>
            <p:spPr>
              <a:xfrm>
                <a:off x="5568706" y="325076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 name="Flowchart: Connector 258">
                <a:extLst>
                  <a:ext uri="{FF2B5EF4-FFF2-40B4-BE49-F238E27FC236}">
                    <a16:creationId xmlns:a16="http://schemas.microsoft.com/office/drawing/2014/main" id="{0F905C2D-459B-485C-AADF-71F45EAF8458}"/>
                  </a:ext>
                </a:extLst>
              </p:cNvPr>
              <p:cNvSpPr/>
              <p:nvPr/>
            </p:nvSpPr>
            <p:spPr>
              <a:xfrm>
                <a:off x="5568706" y="3081378"/>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 name="Flowchart: Connector 259">
                <a:extLst>
                  <a:ext uri="{FF2B5EF4-FFF2-40B4-BE49-F238E27FC236}">
                    <a16:creationId xmlns:a16="http://schemas.microsoft.com/office/drawing/2014/main" id="{04F8D360-3EFC-4E91-954C-DF75674BC236}"/>
                  </a:ext>
                </a:extLst>
              </p:cNvPr>
              <p:cNvSpPr/>
              <p:nvPr/>
            </p:nvSpPr>
            <p:spPr>
              <a:xfrm>
                <a:off x="5568706" y="2923715"/>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 name="Flowchart: Connector 260">
                <a:extLst>
                  <a:ext uri="{FF2B5EF4-FFF2-40B4-BE49-F238E27FC236}">
                    <a16:creationId xmlns:a16="http://schemas.microsoft.com/office/drawing/2014/main" id="{0507163E-2FC9-4351-B040-8A62124BA614}"/>
                  </a:ext>
                </a:extLst>
              </p:cNvPr>
              <p:cNvSpPr/>
              <p:nvPr/>
            </p:nvSpPr>
            <p:spPr>
              <a:xfrm>
                <a:off x="5568706" y="2757998"/>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 name="Flowchart: Connector 261">
                <a:extLst>
                  <a:ext uri="{FF2B5EF4-FFF2-40B4-BE49-F238E27FC236}">
                    <a16:creationId xmlns:a16="http://schemas.microsoft.com/office/drawing/2014/main" id="{6426CCA8-CEC6-4629-82AC-710DA0733B1A}"/>
                  </a:ext>
                </a:extLst>
              </p:cNvPr>
              <p:cNvSpPr/>
              <p:nvPr/>
            </p:nvSpPr>
            <p:spPr>
              <a:xfrm>
                <a:off x="5568706" y="2587842"/>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 name="Flowchart: Connector 262">
                <a:extLst>
                  <a:ext uri="{FF2B5EF4-FFF2-40B4-BE49-F238E27FC236}">
                    <a16:creationId xmlns:a16="http://schemas.microsoft.com/office/drawing/2014/main" id="{6FD7D339-00A5-4DB4-83E6-B7F42DFF61B8}"/>
                  </a:ext>
                </a:extLst>
              </p:cNvPr>
              <p:cNvSpPr/>
              <p:nvPr/>
            </p:nvSpPr>
            <p:spPr>
              <a:xfrm>
                <a:off x="5568706" y="241768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 name="Flowchart: Connector 263">
                <a:extLst>
                  <a:ext uri="{FF2B5EF4-FFF2-40B4-BE49-F238E27FC236}">
                    <a16:creationId xmlns:a16="http://schemas.microsoft.com/office/drawing/2014/main" id="{20325B2A-EE21-461B-AB0C-9AA3AB3BC2C9}"/>
                  </a:ext>
                </a:extLst>
              </p:cNvPr>
              <p:cNvSpPr/>
              <p:nvPr/>
            </p:nvSpPr>
            <p:spPr>
              <a:xfrm>
                <a:off x="5416812" y="2247530"/>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Flowchart: Connector 264">
                <a:extLst>
                  <a:ext uri="{FF2B5EF4-FFF2-40B4-BE49-F238E27FC236}">
                    <a16:creationId xmlns:a16="http://schemas.microsoft.com/office/drawing/2014/main" id="{964FCB28-DB3C-4560-BE74-58FD67B3B97F}"/>
                  </a:ext>
                </a:extLst>
              </p:cNvPr>
              <p:cNvSpPr/>
              <p:nvPr/>
            </p:nvSpPr>
            <p:spPr>
              <a:xfrm>
                <a:off x="5554907" y="2247530"/>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 name="Flowchart: Connector 265">
                <a:extLst>
                  <a:ext uri="{FF2B5EF4-FFF2-40B4-BE49-F238E27FC236}">
                    <a16:creationId xmlns:a16="http://schemas.microsoft.com/office/drawing/2014/main" id="{B8BC57F8-9310-48C9-A51B-627C87B93B91}"/>
                  </a:ext>
                </a:extLst>
              </p:cNvPr>
              <p:cNvSpPr/>
              <p:nvPr/>
            </p:nvSpPr>
            <p:spPr>
              <a:xfrm>
                <a:off x="4617970" y="174666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 name="Flowchart: Connector 266">
                <a:extLst>
                  <a:ext uri="{FF2B5EF4-FFF2-40B4-BE49-F238E27FC236}">
                    <a16:creationId xmlns:a16="http://schemas.microsoft.com/office/drawing/2014/main" id="{BE464C4F-0232-4A95-AF9F-2E9BFF4375C1}"/>
                  </a:ext>
                </a:extLst>
              </p:cNvPr>
              <p:cNvSpPr/>
              <p:nvPr/>
            </p:nvSpPr>
            <p:spPr>
              <a:xfrm>
                <a:off x="4475499" y="1757750"/>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 name="Flowchart: Connector 267">
                <a:extLst>
                  <a:ext uri="{FF2B5EF4-FFF2-40B4-BE49-F238E27FC236}">
                    <a16:creationId xmlns:a16="http://schemas.microsoft.com/office/drawing/2014/main" id="{6006753A-A87C-44EE-801B-C7A05FF79061}"/>
                  </a:ext>
                </a:extLst>
              </p:cNvPr>
              <p:cNvSpPr/>
              <p:nvPr/>
            </p:nvSpPr>
            <p:spPr>
              <a:xfrm>
                <a:off x="4312098" y="1738512"/>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Flowchart: Connector 268">
                <a:extLst>
                  <a:ext uri="{FF2B5EF4-FFF2-40B4-BE49-F238E27FC236}">
                    <a16:creationId xmlns:a16="http://schemas.microsoft.com/office/drawing/2014/main" id="{4C367DD9-5233-49A2-8609-8CD78B870DC0}"/>
                  </a:ext>
                </a:extLst>
              </p:cNvPr>
              <p:cNvSpPr/>
              <p:nvPr/>
            </p:nvSpPr>
            <p:spPr>
              <a:xfrm>
                <a:off x="4160562" y="1757750"/>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Flowchart: Connector 269">
                <a:extLst>
                  <a:ext uri="{FF2B5EF4-FFF2-40B4-BE49-F238E27FC236}">
                    <a16:creationId xmlns:a16="http://schemas.microsoft.com/office/drawing/2014/main" id="{6CF0FECB-953B-42B3-A603-D7673093BC5F}"/>
                  </a:ext>
                </a:extLst>
              </p:cNvPr>
              <p:cNvSpPr/>
              <p:nvPr/>
            </p:nvSpPr>
            <p:spPr>
              <a:xfrm>
                <a:off x="6906143" y="72749"/>
                <a:ext cx="2499951" cy="2315584"/>
              </a:xfrm>
              <a:prstGeom prst="flowChartConnector">
                <a:avLst/>
              </a:prstGeom>
              <a:ln w="28575">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1" name="Flowchart: Connector 270">
                <a:extLst>
                  <a:ext uri="{FF2B5EF4-FFF2-40B4-BE49-F238E27FC236}">
                    <a16:creationId xmlns:a16="http://schemas.microsoft.com/office/drawing/2014/main" id="{BD6821EB-55C4-4220-8139-F8902EF204CE}"/>
                  </a:ext>
                </a:extLst>
              </p:cNvPr>
              <p:cNvSpPr/>
              <p:nvPr/>
            </p:nvSpPr>
            <p:spPr>
              <a:xfrm>
                <a:off x="4051371" y="1532834"/>
                <a:ext cx="746230" cy="679174"/>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2" name="Straight Arrow Connector 271">
                <a:extLst>
                  <a:ext uri="{FF2B5EF4-FFF2-40B4-BE49-F238E27FC236}">
                    <a16:creationId xmlns:a16="http://schemas.microsoft.com/office/drawing/2014/main" id="{97B95D14-C977-4465-9E5F-58D78A80273F}"/>
                  </a:ext>
                </a:extLst>
              </p:cNvPr>
              <p:cNvCxnSpPr>
                <a:cxnSpLocks/>
              </p:cNvCxnSpPr>
              <p:nvPr/>
            </p:nvCxnSpPr>
            <p:spPr>
              <a:xfrm flipH="1">
                <a:off x="4891596" y="1191042"/>
                <a:ext cx="1961420" cy="465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73" name="Group 272">
                <a:extLst>
                  <a:ext uri="{FF2B5EF4-FFF2-40B4-BE49-F238E27FC236}">
                    <a16:creationId xmlns:a16="http://schemas.microsoft.com/office/drawing/2014/main" id="{8D5FF3AF-C48A-4DF8-A6D1-029C0F3C308F}"/>
                  </a:ext>
                </a:extLst>
              </p:cNvPr>
              <p:cNvGrpSpPr/>
              <p:nvPr/>
            </p:nvGrpSpPr>
            <p:grpSpPr>
              <a:xfrm>
                <a:off x="7217919" y="442811"/>
                <a:ext cx="1850452" cy="1592962"/>
                <a:chOff x="7934382" y="864529"/>
                <a:chExt cx="575379" cy="613217"/>
              </a:xfrm>
            </p:grpSpPr>
            <p:sp>
              <p:nvSpPr>
                <p:cNvPr id="274" name="Flowchart: Connector 273">
                  <a:extLst>
                    <a:ext uri="{FF2B5EF4-FFF2-40B4-BE49-F238E27FC236}">
                      <a16:creationId xmlns:a16="http://schemas.microsoft.com/office/drawing/2014/main" id="{EF6A5B3D-9C45-4D8E-9B4C-B018B578697D}"/>
                    </a:ext>
                  </a:extLst>
                </p:cNvPr>
                <p:cNvSpPr/>
                <p:nvPr/>
              </p:nvSpPr>
              <p:spPr>
                <a:xfrm>
                  <a:off x="7934382" y="137121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Flowchart: Connector 274">
                  <a:extLst>
                    <a:ext uri="{FF2B5EF4-FFF2-40B4-BE49-F238E27FC236}">
                      <a16:creationId xmlns:a16="http://schemas.microsoft.com/office/drawing/2014/main" id="{A6CF592E-B86B-4FB7-A481-0D1CB713CD1E}"/>
                    </a:ext>
                  </a:extLst>
                </p:cNvPr>
                <p:cNvSpPr/>
                <p:nvPr/>
              </p:nvSpPr>
              <p:spPr>
                <a:xfrm>
                  <a:off x="7934382" y="1205497"/>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Flowchart: Connector 275">
                  <a:extLst>
                    <a:ext uri="{FF2B5EF4-FFF2-40B4-BE49-F238E27FC236}">
                      <a16:creationId xmlns:a16="http://schemas.microsoft.com/office/drawing/2014/main" id="{B091C788-150C-4F69-9DCD-228830363EF7}"/>
                    </a:ext>
                  </a:extLst>
                </p:cNvPr>
                <p:cNvSpPr/>
                <p:nvPr/>
              </p:nvSpPr>
              <p:spPr>
                <a:xfrm>
                  <a:off x="7934382" y="1035397"/>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 name="Flowchart: Connector 276">
                  <a:extLst>
                    <a:ext uri="{FF2B5EF4-FFF2-40B4-BE49-F238E27FC236}">
                      <a16:creationId xmlns:a16="http://schemas.microsoft.com/office/drawing/2014/main" id="{899E316C-8DFD-4CB1-AC83-54778B440D70}"/>
                    </a:ext>
                  </a:extLst>
                </p:cNvPr>
                <p:cNvSpPr/>
                <p:nvPr/>
              </p:nvSpPr>
              <p:spPr>
                <a:xfrm>
                  <a:off x="7934382" y="866009"/>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Flowchart: Connector 277">
                  <a:extLst>
                    <a:ext uri="{FF2B5EF4-FFF2-40B4-BE49-F238E27FC236}">
                      <a16:creationId xmlns:a16="http://schemas.microsoft.com/office/drawing/2014/main" id="{2AE822E6-AD09-447B-ADA5-FF988537A7C6}"/>
                    </a:ext>
                  </a:extLst>
                </p:cNvPr>
                <p:cNvSpPr/>
                <p:nvPr/>
              </p:nvSpPr>
              <p:spPr>
                <a:xfrm>
                  <a:off x="8095146" y="136973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Flowchart: Connector 278">
                  <a:extLst>
                    <a:ext uri="{FF2B5EF4-FFF2-40B4-BE49-F238E27FC236}">
                      <a16:creationId xmlns:a16="http://schemas.microsoft.com/office/drawing/2014/main" id="{6CA28AF4-2747-4E8B-B515-AF89E632FBA5}"/>
                    </a:ext>
                  </a:extLst>
                </p:cNvPr>
                <p:cNvSpPr/>
                <p:nvPr/>
              </p:nvSpPr>
              <p:spPr>
                <a:xfrm>
                  <a:off x="8095146" y="1204017"/>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 name="Flowchart: Connector 279">
                  <a:extLst>
                    <a:ext uri="{FF2B5EF4-FFF2-40B4-BE49-F238E27FC236}">
                      <a16:creationId xmlns:a16="http://schemas.microsoft.com/office/drawing/2014/main" id="{95093B05-FAC0-4F48-9CF0-5DC3CB5F7187}"/>
                    </a:ext>
                  </a:extLst>
                </p:cNvPr>
                <p:cNvSpPr/>
                <p:nvPr/>
              </p:nvSpPr>
              <p:spPr>
                <a:xfrm>
                  <a:off x="8095146" y="1033917"/>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Flowchart: Connector 280">
                  <a:extLst>
                    <a:ext uri="{FF2B5EF4-FFF2-40B4-BE49-F238E27FC236}">
                      <a16:creationId xmlns:a16="http://schemas.microsoft.com/office/drawing/2014/main" id="{D9E62D7F-7CA7-4F49-8289-592E69083B93}"/>
                    </a:ext>
                  </a:extLst>
                </p:cNvPr>
                <p:cNvSpPr/>
                <p:nvPr/>
              </p:nvSpPr>
              <p:spPr>
                <a:xfrm>
                  <a:off x="8095146" y="864529"/>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Flowchart: Connector 281">
                  <a:extLst>
                    <a:ext uri="{FF2B5EF4-FFF2-40B4-BE49-F238E27FC236}">
                      <a16:creationId xmlns:a16="http://schemas.microsoft.com/office/drawing/2014/main" id="{68944B0F-C4C5-48C3-95F7-222BDA07CE14}"/>
                    </a:ext>
                  </a:extLst>
                </p:cNvPr>
                <p:cNvSpPr/>
                <p:nvPr/>
              </p:nvSpPr>
              <p:spPr>
                <a:xfrm>
                  <a:off x="8251343" y="137121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 name="Flowchart: Connector 282">
                  <a:extLst>
                    <a:ext uri="{FF2B5EF4-FFF2-40B4-BE49-F238E27FC236}">
                      <a16:creationId xmlns:a16="http://schemas.microsoft.com/office/drawing/2014/main" id="{74124301-BAA5-40D4-8EE6-2B5FF7881620}"/>
                    </a:ext>
                  </a:extLst>
                </p:cNvPr>
                <p:cNvSpPr/>
                <p:nvPr/>
              </p:nvSpPr>
              <p:spPr>
                <a:xfrm>
                  <a:off x="8251343" y="1205497"/>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Flowchart: Connector 283">
                  <a:extLst>
                    <a:ext uri="{FF2B5EF4-FFF2-40B4-BE49-F238E27FC236}">
                      <a16:creationId xmlns:a16="http://schemas.microsoft.com/office/drawing/2014/main" id="{E18DC90E-61D8-453C-BF50-E38D554DB3FB}"/>
                    </a:ext>
                  </a:extLst>
                </p:cNvPr>
                <p:cNvSpPr/>
                <p:nvPr/>
              </p:nvSpPr>
              <p:spPr>
                <a:xfrm>
                  <a:off x="8251343" y="1035397"/>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Flowchart: Connector 284">
                  <a:extLst>
                    <a:ext uri="{FF2B5EF4-FFF2-40B4-BE49-F238E27FC236}">
                      <a16:creationId xmlns:a16="http://schemas.microsoft.com/office/drawing/2014/main" id="{2F9619C8-B604-4CD9-8CC1-E7D34A42294C}"/>
                    </a:ext>
                  </a:extLst>
                </p:cNvPr>
                <p:cNvSpPr/>
                <p:nvPr/>
              </p:nvSpPr>
              <p:spPr>
                <a:xfrm>
                  <a:off x="8251343" y="866009"/>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 name="Flowchart: Connector 285">
                  <a:extLst>
                    <a:ext uri="{FF2B5EF4-FFF2-40B4-BE49-F238E27FC236}">
                      <a16:creationId xmlns:a16="http://schemas.microsoft.com/office/drawing/2014/main" id="{75BB4523-19A1-4D68-AFAF-06BAB01CFB15}"/>
                    </a:ext>
                  </a:extLst>
                </p:cNvPr>
                <p:cNvSpPr/>
                <p:nvPr/>
              </p:nvSpPr>
              <p:spPr>
                <a:xfrm>
                  <a:off x="8412107" y="136973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Flowchart: Connector 286">
                  <a:extLst>
                    <a:ext uri="{FF2B5EF4-FFF2-40B4-BE49-F238E27FC236}">
                      <a16:creationId xmlns:a16="http://schemas.microsoft.com/office/drawing/2014/main" id="{637F9B93-561B-4103-90EA-E2881C4D031E}"/>
                    </a:ext>
                  </a:extLst>
                </p:cNvPr>
                <p:cNvSpPr/>
                <p:nvPr/>
              </p:nvSpPr>
              <p:spPr>
                <a:xfrm>
                  <a:off x="8412107" y="1204017"/>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Flowchart: Connector 287">
                  <a:extLst>
                    <a:ext uri="{FF2B5EF4-FFF2-40B4-BE49-F238E27FC236}">
                      <a16:creationId xmlns:a16="http://schemas.microsoft.com/office/drawing/2014/main" id="{1D96663C-2E41-4C30-8943-81BB9DAF0892}"/>
                    </a:ext>
                  </a:extLst>
                </p:cNvPr>
                <p:cNvSpPr/>
                <p:nvPr/>
              </p:nvSpPr>
              <p:spPr>
                <a:xfrm>
                  <a:off x="8412107" y="1033917"/>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9" name="Flowchart: Connector 288">
                  <a:extLst>
                    <a:ext uri="{FF2B5EF4-FFF2-40B4-BE49-F238E27FC236}">
                      <a16:creationId xmlns:a16="http://schemas.microsoft.com/office/drawing/2014/main" id="{8B76FF66-CCFA-4B77-B199-FA310801F1E9}"/>
                    </a:ext>
                  </a:extLst>
                </p:cNvPr>
                <p:cNvSpPr/>
                <p:nvPr/>
              </p:nvSpPr>
              <p:spPr>
                <a:xfrm>
                  <a:off x="8412107" y="864529"/>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4" name="Freeform: Shape 43">
              <a:extLst>
                <a:ext uri="{FF2B5EF4-FFF2-40B4-BE49-F238E27FC236}">
                  <a16:creationId xmlns:a16="http://schemas.microsoft.com/office/drawing/2014/main" id="{ADA9B933-B1D9-4885-AA22-BC5CD6FA7E98}"/>
                </a:ext>
              </a:extLst>
            </p:cNvPr>
            <p:cNvSpPr/>
            <p:nvPr/>
          </p:nvSpPr>
          <p:spPr>
            <a:xfrm>
              <a:off x="1838739" y="3876261"/>
              <a:ext cx="6887818" cy="99448"/>
            </a:xfrm>
            <a:custGeom>
              <a:avLst/>
              <a:gdLst>
                <a:gd name="connsiteX0" fmla="*/ 0 w 6887818"/>
                <a:gd name="connsiteY0" fmla="*/ 0 h 99448"/>
                <a:gd name="connsiteX1" fmla="*/ 1480931 w 6887818"/>
                <a:gd name="connsiteY1" fmla="*/ 59635 h 99448"/>
                <a:gd name="connsiteX2" fmla="*/ 2713383 w 6887818"/>
                <a:gd name="connsiteY2" fmla="*/ 49696 h 99448"/>
                <a:gd name="connsiteX3" fmla="*/ 4581939 w 6887818"/>
                <a:gd name="connsiteY3" fmla="*/ 99391 h 99448"/>
                <a:gd name="connsiteX4" fmla="*/ 6052931 w 6887818"/>
                <a:gd name="connsiteY4" fmla="*/ 59635 h 99448"/>
                <a:gd name="connsiteX5" fmla="*/ 6351104 w 6887818"/>
                <a:gd name="connsiteY5" fmla="*/ 59635 h 99448"/>
                <a:gd name="connsiteX6" fmla="*/ 6887818 w 6887818"/>
                <a:gd name="connsiteY6" fmla="*/ 39756 h 99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818" h="99448">
                  <a:moveTo>
                    <a:pt x="0" y="0"/>
                  </a:moveTo>
                  <a:lnTo>
                    <a:pt x="1480931" y="59635"/>
                  </a:lnTo>
                  <a:cubicBezTo>
                    <a:pt x="1933161" y="67918"/>
                    <a:pt x="2196548" y="43070"/>
                    <a:pt x="2713383" y="49696"/>
                  </a:cubicBezTo>
                  <a:cubicBezTo>
                    <a:pt x="3230218" y="56322"/>
                    <a:pt x="4025348" y="97735"/>
                    <a:pt x="4581939" y="99391"/>
                  </a:cubicBezTo>
                  <a:cubicBezTo>
                    <a:pt x="5138530" y="101048"/>
                    <a:pt x="5758070" y="66261"/>
                    <a:pt x="6052931" y="59635"/>
                  </a:cubicBezTo>
                  <a:cubicBezTo>
                    <a:pt x="6347792" y="53009"/>
                    <a:pt x="6211956" y="62948"/>
                    <a:pt x="6351104" y="59635"/>
                  </a:cubicBezTo>
                  <a:cubicBezTo>
                    <a:pt x="6490252" y="56322"/>
                    <a:pt x="6877879" y="84482"/>
                    <a:pt x="6887818" y="39756"/>
                  </a:cubicBezTo>
                </a:path>
              </a:pathLst>
            </a:custGeom>
            <a:solidFill>
              <a:srgbClr val="0E514D"/>
            </a:solidFill>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cxnSp>
          <p:nvCxnSpPr>
            <p:cNvPr id="45" name="Connector: Curved 44">
              <a:extLst>
                <a:ext uri="{FF2B5EF4-FFF2-40B4-BE49-F238E27FC236}">
                  <a16:creationId xmlns:a16="http://schemas.microsoft.com/office/drawing/2014/main" id="{6F9CD579-B39D-444D-B545-F2A1DDBEB95B}"/>
                </a:ext>
              </a:extLst>
            </p:cNvPr>
            <p:cNvCxnSpPr>
              <a:cxnSpLocks/>
            </p:cNvCxnSpPr>
            <p:nvPr/>
          </p:nvCxnSpPr>
          <p:spPr>
            <a:xfrm rot="16200000" flipV="1">
              <a:off x="6146014" y="4105118"/>
              <a:ext cx="652414" cy="4535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8E8B541E-B44E-4867-BED5-0D0D94271D4F}"/>
                </a:ext>
              </a:extLst>
            </p:cNvPr>
            <p:cNvSpPr txBox="1"/>
            <p:nvPr/>
          </p:nvSpPr>
          <p:spPr>
            <a:xfrm>
              <a:off x="6366639" y="4600456"/>
              <a:ext cx="664669" cy="369332"/>
            </a:xfrm>
            <a:prstGeom prst="rect">
              <a:avLst/>
            </a:prstGeom>
            <a:noFill/>
          </p:spPr>
          <p:txBody>
            <a:bodyPr wrap="none" rtlCol="0">
              <a:spAutoFit/>
            </a:bodyPr>
            <a:lstStyle/>
            <a:p>
              <a:r>
                <a:rPr lang="en-IN" dirty="0"/>
                <a:t>Stem</a:t>
              </a:r>
            </a:p>
          </p:txBody>
        </p:sp>
        <p:cxnSp>
          <p:nvCxnSpPr>
            <p:cNvPr id="47" name="Straight Arrow Connector 46">
              <a:extLst>
                <a:ext uri="{FF2B5EF4-FFF2-40B4-BE49-F238E27FC236}">
                  <a16:creationId xmlns:a16="http://schemas.microsoft.com/office/drawing/2014/main" id="{AB260A9A-3AAE-4116-84B6-FF928C00D704}"/>
                </a:ext>
              </a:extLst>
            </p:cNvPr>
            <p:cNvCxnSpPr/>
            <p:nvPr/>
          </p:nvCxnSpPr>
          <p:spPr>
            <a:xfrm>
              <a:off x="2763078" y="1801583"/>
              <a:ext cx="422341" cy="67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B6CB5356-A87C-40ED-866A-FEAC75B8B0CE}"/>
                </a:ext>
              </a:extLst>
            </p:cNvPr>
            <p:cNvSpPr txBox="1"/>
            <p:nvPr/>
          </p:nvSpPr>
          <p:spPr>
            <a:xfrm>
              <a:off x="2208802" y="1425462"/>
              <a:ext cx="1156342" cy="369332"/>
            </a:xfrm>
            <a:prstGeom prst="rect">
              <a:avLst/>
            </a:prstGeom>
            <a:noFill/>
          </p:spPr>
          <p:txBody>
            <a:bodyPr wrap="none" rtlCol="0">
              <a:spAutoFit/>
            </a:bodyPr>
            <a:lstStyle/>
            <a:p>
              <a:r>
                <a:rPr lang="en-IN" dirty="0"/>
                <a:t>Leaf Blade</a:t>
              </a:r>
            </a:p>
          </p:txBody>
        </p:sp>
      </p:grpSp>
    </p:spTree>
    <p:extLst>
      <p:ext uri="{BB962C8B-B14F-4D97-AF65-F5344CB8AC3E}">
        <p14:creationId xmlns:p14="http://schemas.microsoft.com/office/powerpoint/2010/main" val="136015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43DF35-EF99-413D-85F1-D50A63A80892}"/>
              </a:ext>
            </a:extLst>
          </p:cNvPr>
          <p:cNvSpPr txBox="1"/>
          <p:nvPr/>
        </p:nvSpPr>
        <p:spPr>
          <a:xfrm>
            <a:off x="763398" y="696286"/>
            <a:ext cx="10539912" cy="584775"/>
          </a:xfrm>
          <a:prstGeom prst="rect">
            <a:avLst/>
          </a:prstGeom>
          <a:noFill/>
        </p:spPr>
        <p:txBody>
          <a:bodyPr wrap="square" rtlCol="0">
            <a:spAutoFit/>
          </a:bodyPr>
          <a:lstStyle/>
          <a:p>
            <a:r>
              <a:rPr lang="en-IN" sz="3200" dirty="0"/>
              <a:t>RESULTS:</a:t>
            </a:r>
          </a:p>
        </p:txBody>
      </p:sp>
      <p:sp>
        <p:nvSpPr>
          <p:cNvPr id="3" name="TextBox 2">
            <a:extLst>
              <a:ext uri="{FF2B5EF4-FFF2-40B4-BE49-F238E27FC236}">
                <a16:creationId xmlns:a16="http://schemas.microsoft.com/office/drawing/2014/main" id="{B5FCFDEB-17DF-42E3-8599-1EA10A5D42F0}"/>
              </a:ext>
            </a:extLst>
          </p:cNvPr>
          <p:cNvSpPr txBox="1"/>
          <p:nvPr/>
        </p:nvSpPr>
        <p:spPr>
          <a:xfrm>
            <a:off x="642903" y="1671393"/>
            <a:ext cx="10539912" cy="335906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t>The rate of growth of the leaf is varied according to various functions, and after the growth, we can get a good representation of the leaf.</a:t>
            </a:r>
          </a:p>
          <a:p>
            <a:pPr marL="285750" indent="-285750">
              <a:lnSpc>
                <a:spcPct val="150000"/>
              </a:lnSpc>
              <a:buFont typeface="Wingdings" panose="05000000000000000000" pitchFamily="2" charset="2"/>
              <a:buChar char="v"/>
            </a:pPr>
            <a:r>
              <a:rPr lang="en-IN" sz="2400" dirty="0"/>
              <a:t>Upon observation of the feasibility of the idea, we developed the code to implement this, and observed that it actually works.</a:t>
            </a:r>
          </a:p>
          <a:p>
            <a:pPr marL="285750" indent="-285750">
              <a:lnSpc>
                <a:spcPct val="150000"/>
              </a:lnSpc>
              <a:buFont typeface="Wingdings" panose="05000000000000000000" pitchFamily="2" charset="2"/>
              <a:buChar char="v"/>
            </a:pPr>
            <a:r>
              <a:rPr lang="en-IN" sz="2400" dirty="0"/>
              <a:t>We can say that it is possible to model the growth of a leaf using concepts of simple physics.</a:t>
            </a:r>
          </a:p>
        </p:txBody>
      </p:sp>
    </p:spTree>
    <p:extLst>
      <p:ext uri="{BB962C8B-B14F-4D97-AF65-F5344CB8AC3E}">
        <p14:creationId xmlns:p14="http://schemas.microsoft.com/office/powerpoint/2010/main" val="377575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704AB8-3438-44BA-AF8B-FBEF986CE501}"/>
              </a:ext>
            </a:extLst>
          </p:cNvPr>
          <p:cNvSpPr txBox="1"/>
          <p:nvPr/>
        </p:nvSpPr>
        <p:spPr>
          <a:xfrm>
            <a:off x="802818" y="2317070"/>
            <a:ext cx="9580228" cy="923330"/>
          </a:xfrm>
          <a:prstGeom prst="rect">
            <a:avLst/>
          </a:prstGeom>
          <a:noFill/>
        </p:spPr>
        <p:txBody>
          <a:bodyPr wrap="square" rtlCol="0">
            <a:spAutoFit/>
          </a:bodyPr>
          <a:lstStyle/>
          <a:p>
            <a:pPr algn="ctr"/>
            <a:r>
              <a:rPr lang="en-IN" sz="5400" dirty="0"/>
              <a:t>DEVELOPING THE CODE:</a:t>
            </a:r>
          </a:p>
        </p:txBody>
      </p:sp>
    </p:spTree>
    <p:extLst>
      <p:ext uri="{BB962C8B-B14F-4D97-AF65-F5344CB8AC3E}">
        <p14:creationId xmlns:p14="http://schemas.microsoft.com/office/powerpoint/2010/main" val="395027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43DF35-EF99-413D-85F1-D50A63A80892}"/>
              </a:ext>
            </a:extLst>
          </p:cNvPr>
          <p:cNvSpPr txBox="1"/>
          <p:nvPr/>
        </p:nvSpPr>
        <p:spPr>
          <a:xfrm>
            <a:off x="642903" y="555893"/>
            <a:ext cx="10539912" cy="584775"/>
          </a:xfrm>
          <a:prstGeom prst="rect">
            <a:avLst/>
          </a:prstGeom>
          <a:noFill/>
        </p:spPr>
        <p:txBody>
          <a:bodyPr wrap="square" rtlCol="0">
            <a:spAutoFit/>
          </a:bodyPr>
          <a:lstStyle/>
          <a:p>
            <a:r>
              <a:rPr lang="en-IN" sz="3200" dirty="0"/>
              <a:t>Calculation of optimum separation for minimum potential:</a:t>
            </a:r>
          </a:p>
        </p:txBody>
      </p:sp>
      <p:sp>
        <p:nvSpPr>
          <p:cNvPr id="3" name="TextBox 2">
            <a:extLst>
              <a:ext uri="{FF2B5EF4-FFF2-40B4-BE49-F238E27FC236}">
                <a16:creationId xmlns:a16="http://schemas.microsoft.com/office/drawing/2014/main" id="{B5FCFDEB-17DF-42E3-8599-1EA10A5D42F0}"/>
              </a:ext>
            </a:extLst>
          </p:cNvPr>
          <p:cNvSpPr txBox="1"/>
          <p:nvPr/>
        </p:nvSpPr>
        <p:spPr>
          <a:xfrm>
            <a:off x="642903" y="1444890"/>
            <a:ext cx="10539912" cy="589072"/>
          </a:xfrm>
          <a:prstGeom prst="rect">
            <a:avLst/>
          </a:prstGeom>
          <a:noFill/>
        </p:spPr>
        <p:txBody>
          <a:bodyPr wrap="square" rtlCol="0">
            <a:spAutoFit/>
          </a:bodyPr>
          <a:lstStyle/>
          <a:p>
            <a:pPr>
              <a:lnSpc>
                <a:spcPct val="150000"/>
              </a:lnSpc>
            </a:pPr>
            <a:endParaRPr lang="en-IN" sz="2400" dirty="0"/>
          </a:p>
        </p:txBody>
      </p:sp>
      <p:pic>
        <p:nvPicPr>
          <p:cNvPr id="6" name="Picture 5">
            <a:extLst>
              <a:ext uri="{FF2B5EF4-FFF2-40B4-BE49-F238E27FC236}">
                <a16:creationId xmlns:a16="http://schemas.microsoft.com/office/drawing/2014/main" id="{E4E8C346-50E8-4F01-938F-B4791C9F21DA}"/>
              </a:ext>
            </a:extLst>
          </p:cNvPr>
          <p:cNvPicPr>
            <a:picLocks noChangeAspect="1"/>
          </p:cNvPicPr>
          <p:nvPr/>
        </p:nvPicPr>
        <p:blipFill rotWithShape="1">
          <a:blip r:embed="rId2"/>
          <a:srcRect l="24411" t="19572" b="33578"/>
          <a:stretch/>
        </p:blipFill>
        <p:spPr>
          <a:xfrm>
            <a:off x="1247957" y="1510018"/>
            <a:ext cx="8979080" cy="4238651"/>
          </a:xfrm>
          <a:prstGeom prst="rect">
            <a:avLst/>
          </a:prstGeom>
        </p:spPr>
      </p:pic>
    </p:spTree>
    <p:extLst>
      <p:ext uri="{BB962C8B-B14F-4D97-AF65-F5344CB8AC3E}">
        <p14:creationId xmlns:p14="http://schemas.microsoft.com/office/powerpoint/2010/main" val="50238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43DF35-EF99-413D-85F1-D50A63A80892}"/>
              </a:ext>
            </a:extLst>
          </p:cNvPr>
          <p:cNvSpPr txBox="1"/>
          <p:nvPr/>
        </p:nvSpPr>
        <p:spPr>
          <a:xfrm>
            <a:off x="645952" y="562062"/>
            <a:ext cx="10539912" cy="584775"/>
          </a:xfrm>
          <a:prstGeom prst="rect">
            <a:avLst/>
          </a:prstGeom>
          <a:noFill/>
        </p:spPr>
        <p:txBody>
          <a:bodyPr wrap="square" rtlCol="0">
            <a:spAutoFit/>
          </a:bodyPr>
          <a:lstStyle/>
          <a:p>
            <a:r>
              <a:rPr lang="en-IN" sz="3200" dirty="0"/>
              <a:t>Calculation of the cell-growth data</a:t>
            </a:r>
          </a:p>
        </p:txBody>
      </p:sp>
      <p:pic>
        <p:nvPicPr>
          <p:cNvPr id="6" name="Picture 5">
            <a:extLst>
              <a:ext uri="{FF2B5EF4-FFF2-40B4-BE49-F238E27FC236}">
                <a16:creationId xmlns:a16="http://schemas.microsoft.com/office/drawing/2014/main" id="{B531A494-5FBF-4108-B0E2-6FE3B03C0F86}"/>
              </a:ext>
            </a:extLst>
          </p:cNvPr>
          <p:cNvPicPr>
            <a:picLocks noChangeAspect="1"/>
          </p:cNvPicPr>
          <p:nvPr/>
        </p:nvPicPr>
        <p:blipFill rotWithShape="1">
          <a:blip r:embed="rId2"/>
          <a:srcRect l="15191" t="20302" r="-17" b="21836"/>
          <a:stretch/>
        </p:blipFill>
        <p:spPr>
          <a:xfrm>
            <a:off x="1100817" y="1444890"/>
            <a:ext cx="9321425" cy="4693870"/>
          </a:xfrm>
          <a:prstGeom prst="rect">
            <a:avLst/>
          </a:prstGeom>
        </p:spPr>
      </p:pic>
    </p:spTree>
    <p:extLst>
      <p:ext uri="{BB962C8B-B14F-4D97-AF65-F5344CB8AC3E}">
        <p14:creationId xmlns:p14="http://schemas.microsoft.com/office/powerpoint/2010/main" val="72736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09C9F3-4C33-40AA-B49F-856247AFB3EF}"/>
              </a:ext>
            </a:extLst>
          </p:cNvPr>
          <p:cNvSpPr txBox="1"/>
          <p:nvPr/>
        </p:nvSpPr>
        <p:spPr>
          <a:xfrm>
            <a:off x="618837" y="295564"/>
            <a:ext cx="4717830"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Existing research on this field</a:t>
            </a:r>
          </a:p>
        </p:txBody>
      </p:sp>
      <p:sp>
        <p:nvSpPr>
          <p:cNvPr id="5" name="TextBox 4">
            <a:extLst>
              <a:ext uri="{FF2B5EF4-FFF2-40B4-BE49-F238E27FC236}">
                <a16:creationId xmlns:a16="http://schemas.microsoft.com/office/drawing/2014/main" id="{093BF5D5-B098-46D3-BB2C-DE7D7DEE4554}"/>
              </a:ext>
            </a:extLst>
          </p:cNvPr>
          <p:cNvSpPr txBox="1"/>
          <p:nvPr/>
        </p:nvSpPr>
        <p:spPr>
          <a:xfrm>
            <a:off x="618837" y="1154545"/>
            <a:ext cx="10169236"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a:t>
            </a:r>
            <a:r>
              <a:rPr lang="en-US" dirty="0" err="1"/>
              <a:t>litreature</a:t>
            </a:r>
            <a:r>
              <a:rPr lang="en-US" dirty="0"/>
              <a:t>, we had some currently existing models available to us to refer to.</a:t>
            </a:r>
          </a:p>
          <a:p>
            <a:pPr marL="285750" indent="-285750">
              <a:lnSpc>
                <a:spcPct val="150000"/>
              </a:lnSpc>
              <a:buFont typeface="Arial" panose="020B0604020202020204" pitchFamily="34" charset="0"/>
              <a:buChar char="•"/>
            </a:pPr>
            <a:r>
              <a:rPr lang="en-US" dirty="0"/>
              <a:t>For example, we tried to understand models like the AUSIM-Maize and the CERES-Maize, which were complicated as well as computationally expensive</a:t>
            </a:r>
          </a:p>
          <a:p>
            <a:pPr marL="285750" indent="-285750">
              <a:lnSpc>
                <a:spcPct val="150000"/>
              </a:lnSpc>
              <a:buFont typeface="Arial" panose="020B0604020202020204" pitchFamily="34" charset="0"/>
              <a:buChar char="•"/>
            </a:pPr>
            <a:r>
              <a:rPr lang="en-US" dirty="0"/>
              <a:t>Some models were beyond our understanding. These models take into account a lot of factors to evaluate the structure of the leaf, which often involve solving PDEs, requiring high computational resources and GPUs for calculation</a:t>
            </a:r>
          </a:p>
          <a:p>
            <a:pPr marL="285750" indent="-285750">
              <a:lnSpc>
                <a:spcPct val="150000"/>
              </a:lnSpc>
              <a:buFont typeface="Arial" panose="020B0604020202020204" pitchFamily="34" charset="0"/>
              <a:buChar char="•"/>
            </a:pPr>
            <a:r>
              <a:rPr lang="en-US" dirty="0"/>
              <a:t>In our model, we have tried to model the growth of the leaf using simple physics, which is much less computationally and resource inexpensive, and we found that we can get similar results with much less complicated calculations.</a:t>
            </a:r>
            <a:endParaRPr lang="en-IN" dirty="0"/>
          </a:p>
          <a:p>
            <a:pPr>
              <a:lnSpc>
                <a:spcPct val="150000"/>
              </a:lnSpc>
            </a:pPr>
            <a:endParaRPr lang="en-IN" dirty="0"/>
          </a:p>
        </p:txBody>
      </p:sp>
    </p:spTree>
    <p:extLst>
      <p:ext uri="{BB962C8B-B14F-4D97-AF65-F5344CB8AC3E}">
        <p14:creationId xmlns:p14="http://schemas.microsoft.com/office/powerpoint/2010/main" val="2678122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43DF35-EF99-413D-85F1-D50A63A80892}"/>
              </a:ext>
            </a:extLst>
          </p:cNvPr>
          <p:cNvSpPr txBox="1"/>
          <p:nvPr/>
        </p:nvSpPr>
        <p:spPr>
          <a:xfrm>
            <a:off x="645952" y="562062"/>
            <a:ext cx="10539912" cy="584775"/>
          </a:xfrm>
          <a:prstGeom prst="rect">
            <a:avLst/>
          </a:prstGeom>
          <a:noFill/>
        </p:spPr>
        <p:txBody>
          <a:bodyPr wrap="square" rtlCol="0">
            <a:spAutoFit/>
          </a:bodyPr>
          <a:lstStyle/>
          <a:p>
            <a:r>
              <a:rPr lang="en-IN" sz="3200" dirty="0"/>
              <a:t>Calculation of rates of growth of the cells</a:t>
            </a:r>
          </a:p>
        </p:txBody>
      </p:sp>
      <p:pic>
        <p:nvPicPr>
          <p:cNvPr id="4" name="Picture 3">
            <a:extLst>
              <a:ext uri="{FF2B5EF4-FFF2-40B4-BE49-F238E27FC236}">
                <a16:creationId xmlns:a16="http://schemas.microsoft.com/office/drawing/2014/main" id="{B3B644D0-7757-4EF2-A61A-ABAE15F1B5C9}"/>
              </a:ext>
            </a:extLst>
          </p:cNvPr>
          <p:cNvPicPr>
            <a:picLocks noChangeAspect="1"/>
          </p:cNvPicPr>
          <p:nvPr/>
        </p:nvPicPr>
        <p:blipFill rotWithShape="1">
          <a:blip r:embed="rId2"/>
          <a:srcRect l="28231" t="19817" b="48134"/>
          <a:stretch/>
        </p:blipFill>
        <p:spPr>
          <a:xfrm>
            <a:off x="762154" y="1350628"/>
            <a:ext cx="4830777" cy="2197916"/>
          </a:xfrm>
          <a:prstGeom prst="rect">
            <a:avLst/>
          </a:prstGeom>
        </p:spPr>
      </p:pic>
      <p:pic>
        <p:nvPicPr>
          <p:cNvPr id="7" name="Picture 6">
            <a:extLst>
              <a:ext uri="{FF2B5EF4-FFF2-40B4-BE49-F238E27FC236}">
                <a16:creationId xmlns:a16="http://schemas.microsoft.com/office/drawing/2014/main" id="{F0B0F801-1656-47AD-A77C-DB692C71EEEE}"/>
              </a:ext>
            </a:extLst>
          </p:cNvPr>
          <p:cNvPicPr>
            <a:picLocks noChangeAspect="1"/>
          </p:cNvPicPr>
          <p:nvPr/>
        </p:nvPicPr>
        <p:blipFill rotWithShape="1">
          <a:blip r:embed="rId3"/>
          <a:srcRect l="28806" t="20338" b="47870"/>
          <a:stretch/>
        </p:blipFill>
        <p:spPr>
          <a:xfrm>
            <a:off x="762153" y="3900882"/>
            <a:ext cx="4830777" cy="2197916"/>
          </a:xfrm>
          <a:prstGeom prst="rect">
            <a:avLst/>
          </a:prstGeom>
        </p:spPr>
      </p:pic>
      <p:pic>
        <p:nvPicPr>
          <p:cNvPr id="9" name="Picture 8">
            <a:extLst>
              <a:ext uri="{FF2B5EF4-FFF2-40B4-BE49-F238E27FC236}">
                <a16:creationId xmlns:a16="http://schemas.microsoft.com/office/drawing/2014/main" id="{67C43FCF-04FD-4723-87BA-4626A3DE9BD0}"/>
              </a:ext>
            </a:extLst>
          </p:cNvPr>
          <p:cNvPicPr>
            <a:picLocks noChangeAspect="1"/>
          </p:cNvPicPr>
          <p:nvPr/>
        </p:nvPicPr>
        <p:blipFill rotWithShape="1">
          <a:blip r:embed="rId4"/>
          <a:srcRect l="28231" t="19694" b="48257"/>
          <a:stretch/>
        </p:blipFill>
        <p:spPr>
          <a:xfrm>
            <a:off x="5974008" y="1350628"/>
            <a:ext cx="4830778" cy="2197916"/>
          </a:xfrm>
          <a:prstGeom prst="rect">
            <a:avLst/>
          </a:prstGeom>
        </p:spPr>
      </p:pic>
      <p:sp>
        <p:nvSpPr>
          <p:cNvPr id="12" name="TextBox 11">
            <a:extLst>
              <a:ext uri="{FF2B5EF4-FFF2-40B4-BE49-F238E27FC236}">
                <a16:creationId xmlns:a16="http://schemas.microsoft.com/office/drawing/2014/main" id="{E40841C2-B00F-472D-BCE1-587F7D08FD79}"/>
              </a:ext>
            </a:extLst>
          </p:cNvPr>
          <p:cNvSpPr txBox="1"/>
          <p:nvPr/>
        </p:nvSpPr>
        <p:spPr>
          <a:xfrm>
            <a:off x="6451134" y="4085439"/>
            <a:ext cx="4353652" cy="1015663"/>
          </a:xfrm>
          <a:prstGeom prst="rect">
            <a:avLst/>
          </a:prstGeom>
          <a:noFill/>
        </p:spPr>
        <p:txBody>
          <a:bodyPr wrap="square" rtlCol="0">
            <a:spAutoFit/>
          </a:bodyPr>
          <a:lstStyle/>
          <a:p>
            <a:r>
              <a:rPr lang="en-IN" sz="2000" dirty="0"/>
              <a:t>3 different ways of computing the rates of growth of the cells, thus resulting in 3 different types of leaves</a:t>
            </a:r>
          </a:p>
        </p:txBody>
      </p:sp>
    </p:spTree>
    <p:extLst>
      <p:ext uri="{BB962C8B-B14F-4D97-AF65-F5344CB8AC3E}">
        <p14:creationId xmlns:p14="http://schemas.microsoft.com/office/powerpoint/2010/main" val="111815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43DF35-EF99-413D-85F1-D50A63A80892}"/>
              </a:ext>
            </a:extLst>
          </p:cNvPr>
          <p:cNvSpPr txBox="1"/>
          <p:nvPr/>
        </p:nvSpPr>
        <p:spPr>
          <a:xfrm>
            <a:off x="645952" y="562062"/>
            <a:ext cx="3540154" cy="1077218"/>
          </a:xfrm>
          <a:prstGeom prst="rect">
            <a:avLst/>
          </a:prstGeom>
          <a:noFill/>
        </p:spPr>
        <p:txBody>
          <a:bodyPr wrap="square" rtlCol="0">
            <a:spAutoFit/>
          </a:bodyPr>
          <a:lstStyle/>
          <a:p>
            <a:r>
              <a:rPr lang="en-IN" sz="3200" dirty="0"/>
              <a:t>Main code to represent the data</a:t>
            </a:r>
          </a:p>
        </p:txBody>
      </p:sp>
      <p:pic>
        <p:nvPicPr>
          <p:cNvPr id="4" name="Picture 3">
            <a:extLst>
              <a:ext uri="{FF2B5EF4-FFF2-40B4-BE49-F238E27FC236}">
                <a16:creationId xmlns:a16="http://schemas.microsoft.com/office/drawing/2014/main" id="{C96EFA6F-DB1B-465B-AB2F-7095E035E6D1}"/>
              </a:ext>
            </a:extLst>
          </p:cNvPr>
          <p:cNvPicPr>
            <a:picLocks noChangeAspect="1"/>
          </p:cNvPicPr>
          <p:nvPr/>
        </p:nvPicPr>
        <p:blipFill rotWithShape="1">
          <a:blip r:embed="rId2"/>
          <a:srcRect l="27528" t="9052" b="4465"/>
          <a:stretch/>
        </p:blipFill>
        <p:spPr>
          <a:xfrm>
            <a:off x="4613945" y="346151"/>
            <a:ext cx="6266753" cy="6169999"/>
          </a:xfrm>
          <a:prstGeom prst="rect">
            <a:avLst/>
          </a:prstGeom>
        </p:spPr>
      </p:pic>
      <p:sp>
        <p:nvSpPr>
          <p:cNvPr id="5" name="TextBox 4">
            <a:extLst>
              <a:ext uri="{FF2B5EF4-FFF2-40B4-BE49-F238E27FC236}">
                <a16:creationId xmlns:a16="http://schemas.microsoft.com/office/drawing/2014/main" id="{CB991273-AAD7-4E3B-A761-5A0F63B13107}"/>
              </a:ext>
            </a:extLst>
          </p:cNvPr>
          <p:cNvSpPr txBox="1"/>
          <p:nvPr/>
        </p:nvSpPr>
        <p:spPr>
          <a:xfrm>
            <a:off x="771787" y="2130804"/>
            <a:ext cx="3414319" cy="1200329"/>
          </a:xfrm>
          <a:prstGeom prst="rect">
            <a:avLst/>
          </a:prstGeom>
          <a:noFill/>
        </p:spPr>
        <p:txBody>
          <a:bodyPr wrap="square" rtlCol="0">
            <a:spAutoFit/>
          </a:bodyPr>
          <a:lstStyle/>
          <a:p>
            <a:r>
              <a:rPr lang="en-IN" dirty="0"/>
              <a:t>Attached alongside is the main code from which the above functions are called respectively to get the desired outputs</a:t>
            </a:r>
          </a:p>
        </p:txBody>
      </p:sp>
    </p:spTree>
    <p:extLst>
      <p:ext uri="{BB962C8B-B14F-4D97-AF65-F5344CB8AC3E}">
        <p14:creationId xmlns:p14="http://schemas.microsoft.com/office/powerpoint/2010/main" val="4215085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704AB8-3438-44BA-AF8B-FBEF986CE501}"/>
              </a:ext>
            </a:extLst>
          </p:cNvPr>
          <p:cNvSpPr txBox="1"/>
          <p:nvPr/>
        </p:nvSpPr>
        <p:spPr>
          <a:xfrm>
            <a:off x="802818" y="2317070"/>
            <a:ext cx="9580228" cy="1754326"/>
          </a:xfrm>
          <a:prstGeom prst="rect">
            <a:avLst/>
          </a:prstGeom>
          <a:noFill/>
        </p:spPr>
        <p:txBody>
          <a:bodyPr wrap="square" rtlCol="0">
            <a:spAutoFit/>
          </a:bodyPr>
          <a:lstStyle/>
          <a:p>
            <a:pPr algn="ctr"/>
            <a:r>
              <a:rPr lang="en-IN" sz="5400" dirty="0"/>
              <a:t>RESULTS:</a:t>
            </a:r>
          </a:p>
          <a:p>
            <a:pPr algn="ctr"/>
            <a:r>
              <a:rPr lang="en-IN" sz="5400" dirty="0"/>
              <a:t>(LEAVES OBTAINED)</a:t>
            </a:r>
          </a:p>
        </p:txBody>
      </p:sp>
    </p:spTree>
    <p:extLst>
      <p:ext uri="{BB962C8B-B14F-4D97-AF65-F5344CB8AC3E}">
        <p14:creationId xmlns:p14="http://schemas.microsoft.com/office/powerpoint/2010/main" val="1597945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43DF35-EF99-413D-85F1-D50A63A80892}"/>
              </a:ext>
            </a:extLst>
          </p:cNvPr>
          <p:cNvSpPr txBox="1"/>
          <p:nvPr/>
        </p:nvSpPr>
        <p:spPr>
          <a:xfrm>
            <a:off x="742299" y="562062"/>
            <a:ext cx="7499758" cy="584775"/>
          </a:xfrm>
          <a:prstGeom prst="rect">
            <a:avLst/>
          </a:prstGeom>
          <a:noFill/>
        </p:spPr>
        <p:txBody>
          <a:bodyPr wrap="square" rtlCol="0">
            <a:spAutoFit/>
          </a:bodyPr>
          <a:lstStyle/>
          <a:p>
            <a:r>
              <a:rPr lang="en-IN" sz="3200" i="1" dirty="0"/>
              <a:t>Neem</a:t>
            </a:r>
            <a:r>
              <a:rPr lang="en-IN" sz="3200" dirty="0"/>
              <a:t> leaf</a:t>
            </a:r>
            <a:endParaRPr lang="en-IN" sz="3200" i="1" dirty="0"/>
          </a:p>
        </p:txBody>
      </p:sp>
      <p:sp>
        <p:nvSpPr>
          <p:cNvPr id="5" name="TextBox 4">
            <a:extLst>
              <a:ext uri="{FF2B5EF4-FFF2-40B4-BE49-F238E27FC236}">
                <a16:creationId xmlns:a16="http://schemas.microsoft.com/office/drawing/2014/main" id="{CB991273-AAD7-4E3B-A761-5A0F63B13107}"/>
              </a:ext>
            </a:extLst>
          </p:cNvPr>
          <p:cNvSpPr txBox="1"/>
          <p:nvPr/>
        </p:nvSpPr>
        <p:spPr>
          <a:xfrm>
            <a:off x="664295" y="1393740"/>
            <a:ext cx="3414319" cy="923330"/>
          </a:xfrm>
          <a:prstGeom prst="rect">
            <a:avLst/>
          </a:prstGeom>
          <a:noFill/>
        </p:spPr>
        <p:txBody>
          <a:bodyPr wrap="square" rtlCol="0">
            <a:spAutoFit/>
          </a:bodyPr>
          <a:lstStyle/>
          <a:p>
            <a:r>
              <a:rPr lang="en-IN" dirty="0"/>
              <a:t>Attached alongside is a representation of a neem leaf obtained by the model developed.</a:t>
            </a:r>
          </a:p>
        </p:txBody>
      </p:sp>
      <p:pic>
        <p:nvPicPr>
          <p:cNvPr id="6" name="Picture 5">
            <a:extLst>
              <a:ext uri="{FF2B5EF4-FFF2-40B4-BE49-F238E27FC236}">
                <a16:creationId xmlns:a16="http://schemas.microsoft.com/office/drawing/2014/main" id="{6F26BC0B-B510-4790-A2BF-B87AC60267E0}"/>
              </a:ext>
            </a:extLst>
          </p:cNvPr>
          <p:cNvPicPr>
            <a:picLocks noChangeAspect="1"/>
          </p:cNvPicPr>
          <p:nvPr/>
        </p:nvPicPr>
        <p:blipFill rotWithShape="1">
          <a:blip r:embed="rId2"/>
          <a:srcRect l="20711" t="15780" r="22179" b="9113"/>
          <a:stretch/>
        </p:blipFill>
        <p:spPr>
          <a:xfrm>
            <a:off x="4126743" y="1146837"/>
            <a:ext cx="6962863" cy="5150840"/>
          </a:xfrm>
          <a:prstGeom prst="rect">
            <a:avLst/>
          </a:prstGeom>
        </p:spPr>
      </p:pic>
      <p:sp>
        <p:nvSpPr>
          <p:cNvPr id="3" name="Freeform: Shape 2">
            <a:extLst>
              <a:ext uri="{FF2B5EF4-FFF2-40B4-BE49-F238E27FC236}">
                <a16:creationId xmlns:a16="http://schemas.microsoft.com/office/drawing/2014/main" id="{5F090125-9CE1-44CA-B578-349EED3A4C30}"/>
              </a:ext>
            </a:extLst>
          </p:cNvPr>
          <p:cNvSpPr/>
          <p:nvPr/>
        </p:nvSpPr>
        <p:spPr>
          <a:xfrm>
            <a:off x="4322618" y="1281634"/>
            <a:ext cx="6231904" cy="3068693"/>
          </a:xfrm>
          <a:custGeom>
            <a:avLst/>
            <a:gdLst>
              <a:gd name="connsiteX0" fmla="*/ 0 w 6268849"/>
              <a:gd name="connsiteY0" fmla="*/ 3188766 h 3188766"/>
              <a:gd name="connsiteX1" fmla="*/ 951345 w 6268849"/>
              <a:gd name="connsiteY1" fmla="*/ 2431384 h 3188766"/>
              <a:gd name="connsiteX2" fmla="*/ 2170545 w 6268849"/>
              <a:gd name="connsiteY2" fmla="*/ 2874730 h 3188766"/>
              <a:gd name="connsiteX3" fmla="*/ 2327563 w 6268849"/>
              <a:gd name="connsiteY3" fmla="*/ 2856257 h 3188766"/>
              <a:gd name="connsiteX4" fmla="*/ 2844800 w 6268849"/>
              <a:gd name="connsiteY4" fmla="*/ 2061930 h 3188766"/>
              <a:gd name="connsiteX5" fmla="*/ 3112654 w 6268849"/>
              <a:gd name="connsiteY5" fmla="*/ 1443093 h 3188766"/>
              <a:gd name="connsiteX6" fmla="*/ 3435927 w 6268849"/>
              <a:gd name="connsiteY6" fmla="*/ 1323021 h 3188766"/>
              <a:gd name="connsiteX7" fmla="*/ 3740727 w 6268849"/>
              <a:gd name="connsiteY7" fmla="*/ 1941857 h 3188766"/>
              <a:gd name="connsiteX8" fmla="*/ 4100945 w 6268849"/>
              <a:gd name="connsiteY8" fmla="*/ 2708475 h 3188766"/>
              <a:gd name="connsiteX9" fmla="*/ 4211782 w 6268849"/>
              <a:gd name="connsiteY9" fmla="*/ 2745421 h 3188766"/>
              <a:gd name="connsiteX10" fmla="*/ 4590472 w 6268849"/>
              <a:gd name="connsiteY10" fmla="*/ 2440621 h 3188766"/>
              <a:gd name="connsiteX11" fmla="*/ 4673600 w 6268849"/>
              <a:gd name="connsiteY11" fmla="*/ 1923384 h 3188766"/>
              <a:gd name="connsiteX12" fmla="*/ 4876800 w 6268849"/>
              <a:gd name="connsiteY12" fmla="*/ 676475 h 3188766"/>
              <a:gd name="connsiteX13" fmla="*/ 5412509 w 6268849"/>
              <a:gd name="connsiteY13" fmla="*/ 2221 h 3188766"/>
              <a:gd name="connsiteX14" fmla="*/ 5920509 w 6268849"/>
              <a:gd name="connsiteY14" fmla="*/ 491748 h 3188766"/>
              <a:gd name="connsiteX15" fmla="*/ 6068291 w 6268849"/>
              <a:gd name="connsiteY15" fmla="*/ 1350730 h 3188766"/>
              <a:gd name="connsiteX16" fmla="*/ 6262254 w 6268849"/>
              <a:gd name="connsiteY16" fmla="*/ 1609348 h 318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68849" h="3188766">
                <a:moveTo>
                  <a:pt x="0" y="3188766"/>
                </a:moveTo>
                <a:cubicBezTo>
                  <a:pt x="294794" y="2836244"/>
                  <a:pt x="589588" y="2483723"/>
                  <a:pt x="951345" y="2431384"/>
                </a:cubicBezTo>
                <a:cubicBezTo>
                  <a:pt x="1313102" y="2379045"/>
                  <a:pt x="1941175" y="2803918"/>
                  <a:pt x="2170545" y="2874730"/>
                </a:cubicBezTo>
                <a:cubicBezTo>
                  <a:pt x="2399915" y="2945542"/>
                  <a:pt x="2215187" y="2991724"/>
                  <a:pt x="2327563" y="2856257"/>
                </a:cubicBezTo>
                <a:cubicBezTo>
                  <a:pt x="2439939" y="2720790"/>
                  <a:pt x="2713952" y="2297457"/>
                  <a:pt x="2844800" y="2061930"/>
                </a:cubicBezTo>
                <a:cubicBezTo>
                  <a:pt x="2975648" y="1826403"/>
                  <a:pt x="3014133" y="1566244"/>
                  <a:pt x="3112654" y="1443093"/>
                </a:cubicBezTo>
                <a:cubicBezTo>
                  <a:pt x="3211175" y="1319942"/>
                  <a:pt x="3331248" y="1239894"/>
                  <a:pt x="3435927" y="1323021"/>
                </a:cubicBezTo>
                <a:cubicBezTo>
                  <a:pt x="3540606" y="1406148"/>
                  <a:pt x="3629891" y="1710948"/>
                  <a:pt x="3740727" y="1941857"/>
                </a:cubicBezTo>
                <a:cubicBezTo>
                  <a:pt x="3851563" y="2172766"/>
                  <a:pt x="4022436" y="2574548"/>
                  <a:pt x="4100945" y="2708475"/>
                </a:cubicBezTo>
                <a:cubicBezTo>
                  <a:pt x="4179454" y="2842402"/>
                  <a:pt x="4130194" y="2790063"/>
                  <a:pt x="4211782" y="2745421"/>
                </a:cubicBezTo>
                <a:cubicBezTo>
                  <a:pt x="4293370" y="2700779"/>
                  <a:pt x="4513502" y="2577627"/>
                  <a:pt x="4590472" y="2440621"/>
                </a:cubicBezTo>
                <a:cubicBezTo>
                  <a:pt x="4667442" y="2303615"/>
                  <a:pt x="4625879" y="2217408"/>
                  <a:pt x="4673600" y="1923384"/>
                </a:cubicBezTo>
                <a:cubicBezTo>
                  <a:pt x="4721321" y="1629360"/>
                  <a:pt x="4753649" y="996669"/>
                  <a:pt x="4876800" y="676475"/>
                </a:cubicBezTo>
                <a:cubicBezTo>
                  <a:pt x="4999951" y="356281"/>
                  <a:pt x="5238558" y="33009"/>
                  <a:pt x="5412509" y="2221"/>
                </a:cubicBezTo>
                <a:cubicBezTo>
                  <a:pt x="5586460" y="-28567"/>
                  <a:pt x="5811212" y="266997"/>
                  <a:pt x="5920509" y="491748"/>
                </a:cubicBezTo>
                <a:cubicBezTo>
                  <a:pt x="6029806" y="716499"/>
                  <a:pt x="6011334" y="1164463"/>
                  <a:pt x="6068291" y="1350730"/>
                </a:cubicBezTo>
                <a:cubicBezTo>
                  <a:pt x="6125249" y="1536997"/>
                  <a:pt x="6305357" y="1503130"/>
                  <a:pt x="6262254" y="1609348"/>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pic>
        <p:nvPicPr>
          <p:cNvPr id="9" name="Picture 8" descr="A close up of a leaf&#10;&#10;Description automatically generated with medium confidence">
            <a:extLst>
              <a:ext uri="{FF2B5EF4-FFF2-40B4-BE49-F238E27FC236}">
                <a16:creationId xmlns:a16="http://schemas.microsoft.com/office/drawing/2014/main" id="{91359822-0148-4BF3-A610-F14C1B17E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2" y="2960931"/>
            <a:ext cx="3595238" cy="2680347"/>
          </a:xfrm>
          <a:prstGeom prst="rect">
            <a:avLst/>
          </a:prstGeom>
        </p:spPr>
      </p:pic>
    </p:spTree>
    <p:extLst>
      <p:ext uri="{BB962C8B-B14F-4D97-AF65-F5344CB8AC3E}">
        <p14:creationId xmlns:p14="http://schemas.microsoft.com/office/powerpoint/2010/main" val="3335816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723175" y="3101813"/>
            <a:ext cx="2154261" cy="584775"/>
          </a:xfrm>
          <a:prstGeom prst="rect">
            <a:avLst/>
          </a:prstGeom>
          <a:noFill/>
        </p:spPr>
        <p:txBody>
          <a:bodyPr wrap="square" rtlCol="0">
            <a:spAutoFit/>
          </a:bodyPr>
          <a:lstStyle/>
          <a:p>
            <a:pPr algn="ctr">
              <a:spcAft>
                <a:spcPts val="600"/>
              </a:spcAft>
            </a:pPr>
            <a:r>
              <a:rPr lang="en-IN" sz="3200" b="1" dirty="0">
                <a:solidFill>
                  <a:schemeClr val="bg2"/>
                </a:solidFill>
                <a:latin typeface="Times New Roman" panose="02020603050405020304" pitchFamily="18" charset="0"/>
                <a:cs typeface="Times New Roman" panose="02020603050405020304" pitchFamily="18" charset="0"/>
              </a:rPr>
              <a:t>Final</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43DF35-EF99-413D-85F1-D50A63A80892}"/>
              </a:ext>
            </a:extLst>
          </p:cNvPr>
          <p:cNvSpPr txBox="1"/>
          <p:nvPr/>
        </p:nvSpPr>
        <p:spPr>
          <a:xfrm>
            <a:off x="678578" y="226515"/>
            <a:ext cx="7499758" cy="584775"/>
          </a:xfrm>
          <a:prstGeom prst="rect">
            <a:avLst/>
          </a:prstGeom>
          <a:noFill/>
        </p:spPr>
        <p:txBody>
          <a:bodyPr wrap="square" rtlCol="0">
            <a:spAutoFit/>
          </a:bodyPr>
          <a:lstStyle/>
          <a:p>
            <a:r>
              <a:rPr lang="en-IN" sz="3200" i="1" dirty="0"/>
              <a:t>Peepal</a:t>
            </a:r>
            <a:r>
              <a:rPr lang="en-IN" sz="3200" dirty="0"/>
              <a:t> leaf</a:t>
            </a:r>
            <a:endParaRPr lang="en-IN" sz="3200" i="1" dirty="0"/>
          </a:p>
        </p:txBody>
      </p:sp>
      <p:sp>
        <p:nvSpPr>
          <p:cNvPr id="5" name="TextBox 4">
            <a:extLst>
              <a:ext uri="{FF2B5EF4-FFF2-40B4-BE49-F238E27FC236}">
                <a16:creationId xmlns:a16="http://schemas.microsoft.com/office/drawing/2014/main" id="{CB991273-AAD7-4E3B-A761-5A0F63B13107}"/>
              </a:ext>
            </a:extLst>
          </p:cNvPr>
          <p:cNvSpPr txBox="1"/>
          <p:nvPr/>
        </p:nvSpPr>
        <p:spPr>
          <a:xfrm>
            <a:off x="635663" y="1037805"/>
            <a:ext cx="3104506" cy="1200329"/>
          </a:xfrm>
          <a:prstGeom prst="rect">
            <a:avLst/>
          </a:prstGeom>
          <a:noFill/>
        </p:spPr>
        <p:txBody>
          <a:bodyPr wrap="square" rtlCol="0">
            <a:spAutoFit/>
          </a:bodyPr>
          <a:lstStyle/>
          <a:p>
            <a:r>
              <a:rPr lang="en-IN" dirty="0"/>
              <a:t>Attached alongside is a representation of a </a:t>
            </a:r>
            <a:r>
              <a:rPr lang="en-IN" i="1" dirty="0"/>
              <a:t>peepal</a:t>
            </a:r>
            <a:r>
              <a:rPr lang="en-IN" dirty="0"/>
              <a:t> leaf obtained by the model developed.</a:t>
            </a:r>
          </a:p>
        </p:txBody>
      </p:sp>
      <p:pic>
        <p:nvPicPr>
          <p:cNvPr id="4" name="Picture 3">
            <a:extLst>
              <a:ext uri="{FF2B5EF4-FFF2-40B4-BE49-F238E27FC236}">
                <a16:creationId xmlns:a16="http://schemas.microsoft.com/office/drawing/2014/main" id="{C92AE60D-C0A3-4C7C-BCE1-3317F5690F5B}"/>
              </a:ext>
            </a:extLst>
          </p:cNvPr>
          <p:cNvPicPr>
            <a:picLocks noChangeAspect="1"/>
          </p:cNvPicPr>
          <p:nvPr/>
        </p:nvPicPr>
        <p:blipFill rotWithShape="1">
          <a:blip r:embed="rId2"/>
          <a:srcRect l="20299" t="13089" r="21093" b="4954"/>
          <a:stretch/>
        </p:blipFill>
        <p:spPr>
          <a:xfrm>
            <a:off x="3879342" y="562062"/>
            <a:ext cx="7145495" cy="5620624"/>
          </a:xfrm>
          <a:prstGeom prst="rect">
            <a:avLst/>
          </a:prstGeom>
        </p:spPr>
      </p:pic>
      <p:sp>
        <p:nvSpPr>
          <p:cNvPr id="3" name="Freeform: Shape 2">
            <a:extLst>
              <a:ext uri="{FF2B5EF4-FFF2-40B4-BE49-F238E27FC236}">
                <a16:creationId xmlns:a16="http://schemas.microsoft.com/office/drawing/2014/main" id="{8573A683-F87F-4C9E-B079-8D656D577D1F}"/>
              </a:ext>
            </a:extLst>
          </p:cNvPr>
          <p:cNvSpPr/>
          <p:nvPr/>
        </p:nvSpPr>
        <p:spPr>
          <a:xfrm>
            <a:off x="4821381" y="1060519"/>
            <a:ext cx="4867563" cy="2680208"/>
          </a:xfrm>
          <a:custGeom>
            <a:avLst/>
            <a:gdLst>
              <a:gd name="connsiteX0" fmla="*/ 0 w 4950690"/>
              <a:gd name="connsiteY0" fmla="*/ 2735626 h 2735626"/>
              <a:gd name="connsiteX1" fmla="*/ 1089890 w 4950690"/>
              <a:gd name="connsiteY1" fmla="*/ 2578608 h 2735626"/>
              <a:gd name="connsiteX2" fmla="*/ 2041236 w 4950690"/>
              <a:gd name="connsiteY2" fmla="*/ 2070608 h 2735626"/>
              <a:gd name="connsiteX3" fmla="*/ 2179781 w 4950690"/>
              <a:gd name="connsiteY3" fmla="*/ 1470245 h 2735626"/>
              <a:gd name="connsiteX4" fmla="*/ 2549236 w 4950690"/>
              <a:gd name="connsiteY4" fmla="*/ 722099 h 2735626"/>
              <a:gd name="connsiteX5" fmla="*/ 3343563 w 4950690"/>
              <a:gd name="connsiteY5" fmla="*/ 10899 h 2735626"/>
              <a:gd name="connsiteX6" fmla="*/ 4267200 w 4950690"/>
              <a:gd name="connsiteY6" fmla="*/ 352645 h 2735626"/>
              <a:gd name="connsiteX7" fmla="*/ 4802909 w 4950690"/>
              <a:gd name="connsiteY7" fmla="*/ 1165445 h 2735626"/>
              <a:gd name="connsiteX8" fmla="*/ 4950690 w 4950690"/>
              <a:gd name="connsiteY8" fmla="*/ 1618026 h 2735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0690" h="2735626">
                <a:moveTo>
                  <a:pt x="0" y="2735626"/>
                </a:moveTo>
                <a:cubicBezTo>
                  <a:pt x="374842" y="2712535"/>
                  <a:pt x="749684" y="2689444"/>
                  <a:pt x="1089890" y="2578608"/>
                </a:cubicBezTo>
                <a:cubicBezTo>
                  <a:pt x="1430096" y="2467772"/>
                  <a:pt x="1859588" y="2255335"/>
                  <a:pt x="2041236" y="2070608"/>
                </a:cubicBezTo>
                <a:cubicBezTo>
                  <a:pt x="2222884" y="1885881"/>
                  <a:pt x="2095114" y="1694996"/>
                  <a:pt x="2179781" y="1470245"/>
                </a:cubicBezTo>
                <a:cubicBezTo>
                  <a:pt x="2264448" y="1245494"/>
                  <a:pt x="2355272" y="965323"/>
                  <a:pt x="2549236" y="722099"/>
                </a:cubicBezTo>
                <a:cubicBezTo>
                  <a:pt x="2743200" y="478875"/>
                  <a:pt x="3057236" y="72475"/>
                  <a:pt x="3343563" y="10899"/>
                </a:cubicBezTo>
                <a:cubicBezTo>
                  <a:pt x="3629890" y="-50677"/>
                  <a:pt x="4023976" y="160221"/>
                  <a:pt x="4267200" y="352645"/>
                </a:cubicBezTo>
                <a:cubicBezTo>
                  <a:pt x="4510424" y="545069"/>
                  <a:pt x="4688994" y="954548"/>
                  <a:pt x="4802909" y="1165445"/>
                </a:cubicBezTo>
                <a:cubicBezTo>
                  <a:pt x="4916824" y="1376342"/>
                  <a:pt x="4933757" y="1497184"/>
                  <a:pt x="4950690" y="1618026"/>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pic>
        <p:nvPicPr>
          <p:cNvPr id="7" name="Picture 6" descr="A close - up of a leaf&#10;&#10;Description automatically generated">
            <a:extLst>
              <a:ext uri="{FF2B5EF4-FFF2-40B4-BE49-F238E27FC236}">
                <a16:creationId xmlns:a16="http://schemas.microsoft.com/office/drawing/2014/main" id="{0E1F585D-8638-460F-8177-2159A4267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75" y="2573681"/>
            <a:ext cx="3668418" cy="2680208"/>
          </a:xfrm>
          <a:prstGeom prst="rect">
            <a:avLst/>
          </a:prstGeom>
        </p:spPr>
      </p:pic>
    </p:spTree>
    <p:extLst>
      <p:ext uri="{BB962C8B-B14F-4D97-AF65-F5344CB8AC3E}">
        <p14:creationId xmlns:p14="http://schemas.microsoft.com/office/powerpoint/2010/main" val="414294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1606C3-1A43-4E8B-B509-B04AA97928C0}"/>
              </a:ext>
            </a:extLst>
          </p:cNvPr>
          <p:cNvSpPr txBox="1"/>
          <p:nvPr/>
        </p:nvSpPr>
        <p:spPr>
          <a:xfrm>
            <a:off x="497150" y="470516"/>
            <a:ext cx="10431830" cy="830997"/>
          </a:xfrm>
          <a:prstGeom prst="rect">
            <a:avLst/>
          </a:prstGeom>
          <a:noFill/>
        </p:spPr>
        <p:txBody>
          <a:bodyPr wrap="none" rtlCol="0">
            <a:spAutoFit/>
          </a:bodyPr>
          <a:lstStyle/>
          <a:p>
            <a:r>
              <a:rPr lang="en-IN" sz="2400" b="1" dirty="0"/>
              <a:t>Aim: To simulate a cubical box containing fixed amount of spherical atoms under</a:t>
            </a:r>
          </a:p>
          <a:p>
            <a:r>
              <a:rPr lang="en-IN" sz="2400" b="1" dirty="0"/>
              <a:t>          Lennard-Jones Potential.</a:t>
            </a:r>
          </a:p>
        </p:txBody>
      </p:sp>
      <p:pic>
        <p:nvPicPr>
          <p:cNvPr id="5" name="Picture 4">
            <a:extLst>
              <a:ext uri="{FF2B5EF4-FFF2-40B4-BE49-F238E27FC236}">
                <a16:creationId xmlns:a16="http://schemas.microsoft.com/office/drawing/2014/main" id="{38534D84-EA50-4447-8176-DBE37C92C9CC}"/>
              </a:ext>
            </a:extLst>
          </p:cNvPr>
          <p:cNvPicPr>
            <a:picLocks noChangeAspect="1"/>
          </p:cNvPicPr>
          <p:nvPr/>
        </p:nvPicPr>
        <p:blipFill>
          <a:blip r:embed="rId2"/>
          <a:stretch>
            <a:fillRect/>
          </a:stretch>
        </p:blipFill>
        <p:spPr>
          <a:xfrm>
            <a:off x="6511787" y="1444890"/>
            <a:ext cx="4572000" cy="2847975"/>
          </a:xfrm>
          <a:prstGeom prst="rect">
            <a:avLst/>
          </a:prstGeom>
        </p:spPr>
      </p:pic>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899163" y="2970215"/>
            <a:ext cx="1820041" cy="584775"/>
          </a:xfrm>
          <a:prstGeom prst="rect">
            <a:avLst/>
          </a:prstGeom>
          <a:noFill/>
        </p:spPr>
        <p:txBody>
          <a:bodyPr wrap="square" rtlCol="0">
            <a:spAutoFit/>
          </a:bodyPr>
          <a:lstStyle/>
          <a:p>
            <a:r>
              <a:rPr lang="en-IN" sz="3200" b="1" dirty="0">
                <a:solidFill>
                  <a:schemeClr val="bg2"/>
                </a:solidFill>
                <a:latin typeface="Times New Roman" panose="02020603050405020304" pitchFamily="18" charset="0"/>
                <a:cs typeface="Times New Roman" panose="02020603050405020304" pitchFamily="18" charset="0"/>
              </a:rPr>
              <a:t>Week-1</a:t>
            </a:r>
            <a:endParaRPr lang="en-IN" b="1" dirty="0">
              <a:solidFill>
                <a:schemeClr val="bg2"/>
              </a:solidFill>
              <a:latin typeface="Times New Roman" panose="02020603050405020304" pitchFamily="18" charset="0"/>
              <a:cs typeface="Times New Roman" panose="02020603050405020304" pitchFamily="18" charset="0"/>
            </a:endParaRPr>
          </a:p>
        </p:txBody>
      </p:sp>
      <p:pic>
        <p:nvPicPr>
          <p:cNvPr id="13" name="Picture 12" descr="Diagram&#10;&#10;Description automatically generated">
            <a:extLst>
              <a:ext uri="{FF2B5EF4-FFF2-40B4-BE49-F238E27FC236}">
                <a16:creationId xmlns:a16="http://schemas.microsoft.com/office/drawing/2014/main" id="{28E11A86-EB4B-453C-A99F-3F61EC8E8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147" y="2352582"/>
            <a:ext cx="2392731" cy="624347"/>
          </a:xfrm>
          <a:prstGeom prst="rect">
            <a:avLst/>
          </a:prstGeom>
        </p:spPr>
      </p:pic>
      <p:sp>
        <p:nvSpPr>
          <p:cNvPr id="14" name="TextBox 13">
            <a:extLst>
              <a:ext uri="{FF2B5EF4-FFF2-40B4-BE49-F238E27FC236}">
                <a16:creationId xmlns:a16="http://schemas.microsoft.com/office/drawing/2014/main" id="{E396D800-A7D7-49C5-B74C-F0D0D839C2E3}"/>
              </a:ext>
            </a:extLst>
          </p:cNvPr>
          <p:cNvSpPr txBox="1"/>
          <p:nvPr/>
        </p:nvSpPr>
        <p:spPr>
          <a:xfrm>
            <a:off x="701337" y="4436242"/>
            <a:ext cx="10892341" cy="1477328"/>
          </a:xfrm>
          <a:prstGeom prst="rect">
            <a:avLst/>
          </a:prstGeom>
          <a:noFill/>
        </p:spPr>
        <p:txBody>
          <a:bodyPr wrap="none" rtlCol="0">
            <a:spAutoFit/>
          </a:bodyPr>
          <a:lstStyle/>
          <a:p>
            <a:pPr marL="285750" indent="-285750">
              <a:buFont typeface="Arial" panose="020B0604020202020204" pitchFamily="34" charset="0"/>
              <a:buChar char="•"/>
            </a:pPr>
            <a:r>
              <a:rPr lang="en-IN" dirty="0"/>
              <a:t>As per the given figure, LJ potential is effective only within the range of [1,2].</a:t>
            </a:r>
          </a:p>
          <a:p>
            <a:pPr marL="285750" indent="-285750">
              <a:buFont typeface="Arial" panose="020B0604020202020204" pitchFamily="34" charset="0"/>
              <a:buChar char="•"/>
            </a:pPr>
            <a:r>
              <a:rPr lang="en-IN" dirty="0"/>
              <a:t>So, in order to stay the particles subjected to LJ potential the interparticle distance must be within [1,2].</a:t>
            </a:r>
          </a:p>
          <a:p>
            <a:pPr marL="285750" indent="-285750">
              <a:buFont typeface="Arial" panose="020B0604020202020204" pitchFamily="34" charset="0"/>
              <a:buChar char="•"/>
            </a:pPr>
            <a:r>
              <a:rPr lang="en-IN" dirty="0"/>
              <a:t>We assumed, the distance </a:t>
            </a:r>
            <a:r>
              <a:rPr lang="en-IN" b="1" dirty="0">
                <a:latin typeface="Times New Roman" panose="02020603050405020304" pitchFamily="18" charset="0"/>
                <a:cs typeface="Times New Roman" panose="02020603050405020304" pitchFamily="18" charset="0"/>
              </a:rPr>
              <a:t>r/sigma</a:t>
            </a:r>
            <a:r>
              <a:rPr lang="en-IN" dirty="0"/>
              <a:t>, to vary from 1 to 2. Thus, the interparticle distance will decide the rate in a </a:t>
            </a:r>
          </a:p>
          <a:p>
            <a:r>
              <a:rPr lang="en-IN" b="1" dirty="0"/>
              <a:t>      </a:t>
            </a:r>
            <a:r>
              <a:rPr lang="en-IN" dirty="0"/>
              <a:t>compartment.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3121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899163" y="2970215"/>
            <a:ext cx="1820041" cy="584775"/>
          </a:xfrm>
          <a:prstGeom prst="rect">
            <a:avLst/>
          </a:prstGeom>
          <a:noFill/>
        </p:spPr>
        <p:txBody>
          <a:bodyPr wrap="square" rtlCol="0">
            <a:spAutoFit/>
          </a:bodyPr>
          <a:lstStyle/>
          <a:p>
            <a:r>
              <a:rPr lang="en-IN" sz="3200" b="1" dirty="0">
                <a:solidFill>
                  <a:schemeClr val="bg2"/>
                </a:solidFill>
                <a:latin typeface="Times New Roman" panose="02020603050405020304" pitchFamily="18" charset="0"/>
                <a:cs typeface="Times New Roman" panose="02020603050405020304" pitchFamily="18" charset="0"/>
              </a:rPr>
              <a:t>Week-1</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1B354700-D73F-42A5-866F-A21E97AB3B1D}"/>
              </a:ext>
            </a:extLst>
          </p:cNvPr>
          <p:cNvSpPr txBox="1"/>
          <p:nvPr/>
        </p:nvSpPr>
        <p:spPr>
          <a:xfrm flipH="1">
            <a:off x="857535" y="1095875"/>
            <a:ext cx="5414534" cy="2308324"/>
          </a:xfrm>
          <a:prstGeom prst="rect">
            <a:avLst/>
          </a:prstGeom>
          <a:noFill/>
        </p:spPr>
        <p:txBody>
          <a:bodyPr wrap="square" rtlCol="0">
            <a:spAutoFit/>
          </a:bodyPr>
          <a:lstStyle/>
          <a:p>
            <a:r>
              <a:rPr lang="en-IN" dirty="0"/>
              <a:t>Idea:</a:t>
            </a:r>
          </a:p>
          <a:p>
            <a:pPr marL="285750" indent="-285750">
              <a:buFont typeface="Arial" panose="020B0604020202020204" pitchFamily="34" charset="0"/>
              <a:buChar char="•"/>
            </a:pPr>
            <a:r>
              <a:rPr lang="en-IN" dirty="0"/>
              <a:t>For compartment 1, we fix the cell division after layer 2 to take place when it has reached a distance of r/sigma = 1.2(just for analysis). </a:t>
            </a:r>
          </a:p>
          <a:p>
            <a:pPr marL="285750" indent="-285750">
              <a:buFont typeface="Arial" panose="020B0604020202020204" pitchFamily="34" charset="0"/>
              <a:buChar char="•"/>
            </a:pPr>
            <a:r>
              <a:rPr lang="en-IN" dirty="0"/>
              <a:t>Similarly we can get a large set of r/sigma within [1,2] and different sets of growth too.</a:t>
            </a:r>
          </a:p>
          <a:p>
            <a:pPr marL="285750" indent="-285750">
              <a:buFont typeface="Arial" panose="020B0604020202020204" pitchFamily="34" charset="0"/>
              <a:buChar char="•"/>
            </a:pPr>
            <a:r>
              <a:rPr lang="en-IN" dirty="0"/>
              <a:t>The figure below shows the idea used in the code.</a:t>
            </a:r>
          </a:p>
          <a:p>
            <a:pPr marL="285750" indent="-285750">
              <a:buFont typeface="Arial" panose="020B0604020202020204" pitchFamily="34" charset="0"/>
              <a:buChar char="•"/>
            </a:pPr>
            <a:endParaRPr lang="en-IN" dirty="0"/>
          </a:p>
        </p:txBody>
      </p:sp>
      <p:grpSp>
        <p:nvGrpSpPr>
          <p:cNvPr id="76" name="Group 75">
            <a:extLst>
              <a:ext uri="{FF2B5EF4-FFF2-40B4-BE49-F238E27FC236}">
                <a16:creationId xmlns:a16="http://schemas.microsoft.com/office/drawing/2014/main" id="{5AF72B05-F9F0-426A-840B-5D96EDAB6E4C}"/>
              </a:ext>
            </a:extLst>
          </p:cNvPr>
          <p:cNvGrpSpPr/>
          <p:nvPr/>
        </p:nvGrpSpPr>
        <p:grpSpPr>
          <a:xfrm>
            <a:off x="5741432" y="514879"/>
            <a:ext cx="4201558" cy="3515583"/>
            <a:chOff x="2123544" y="585901"/>
            <a:chExt cx="2378059" cy="3027765"/>
          </a:xfrm>
        </p:grpSpPr>
        <p:sp>
          <p:nvSpPr>
            <p:cNvPr id="2" name="Oval 1">
              <a:extLst>
                <a:ext uri="{FF2B5EF4-FFF2-40B4-BE49-F238E27FC236}">
                  <a16:creationId xmlns:a16="http://schemas.microsoft.com/office/drawing/2014/main" id="{13261C62-AAB6-4240-B848-CA11BE659452}"/>
                </a:ext>
              </a:extLst>
            </p:cNvPr>
            <p:cNvSpPr/>
            <p:nvPr/>
          </p:nvSpPr>
          <p:spPr>
            <a:xfrm>
              <a:off x="2610659" y="1303511"/>
              <a:ext cx="177554" cy="18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B63F10B3-6628-433D-AE7C-A8D89CEB42B7}"/>
                </a:ext>
              </a:extLst>
            </p:cNvPr>
            <p:cNvSpPr/>
            <p:nvPr/>
          </p:nvSpPr>
          <p:spPr>
            <a:xfrm>
              <a:off x="2610659" y="1565772"/>
              <a:ext cx="164977" cy="18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11AA2CBE-6F69-4E32-AA4E-DB7C3882B314}"/>
                </a:ext>
              </a:extLst>
            </p:cNvPr>
            <p:cNvSpPr/>
            <p:nvPr/>
          </p:nvSpPr>
          <p:spPr>
            <a:xfrm>
              <a:off x="2915459" y="1565771"/>
              <a:ext cx="177554" cy="1864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C11132A-FA66-47C3-AA62-7FC3778FCCD1}"/>
                </a:ext>
              </a:extLst>
            </p:cNvPr>
            <p:cNvSpPr/>
            <p:nvPr/>
          </p:nvSpPr>
          <p:spPr>
            <a:xfrm>
              <a:off x="2604370" y="1828033"/>
              <a:ext cx="177554" cy="18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FE352132-897A-4CDE-A1E9-CD6C7013FA82}"/>
                </a:ext>
              </a:extLst>
            </p:cNvPr>
            <p:cNvSpPr/>
            <p:nvPr/>
          </p:nvSpPr>
          <p:spPr>
            <a:xfrm>
              <a:off x="2604370" y="2090294"/>
              <a:ext cx="177554" cy="18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A296473E-22F5-47F8-BB33-90489F26D2E1}"/>
                </a:ext>
              </a:extLst>
            </p:cNvPr>
            <p:cNvSpPr/>
            <p:nvPr/>
          </p:nvSpPr>
          <p:spPr>
            <a:xfrm>
              <a:off x="2611966" y="2352555"/>
              <a:ext cx="177554" cy="18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38B270D-E5DD-4EE1-8925-A0FFAD7C3C80}"/>
                </a:ext>
              </a:extLst>
            </p:cNvPr>
            <p:cNvSpPr/>
            <p:nvPr/>
          </p:nvSpPr>
          <p:spPr>
            <a:xfrm>
              <a:off x="2614554" y="2615926"/>
              <a:ext cx="177554" cy="18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ACCD69C0-B7BD-4DB2-9672-B903398E4B83}"/>
                </a:ext>
              </a:extLst>
            </p:cNvPr>
            <p:cNvSpPr/>
            <p:nvPr/>
          </p:nvSpPr>
          <p:spPr>
            <a:xfrm>
              <a:off x="2915459" y="1310909"/>
              <a:ext cx="177554" cy="1864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237A26D9-4625-41DB-9971-67E494F594F9}"/>
                </a:ext>
              </a:extLst>
            </p:cNvPr>
            <p:cNvSpPr/>
            <p:nvPr/>
          </p:nvSpPr>
          <p:spPr>
            <a:xfrm>
              <a:off x="2915459" y="1828033"/>
              <a:ext cx="177554" cy="1864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7A2E1AD-89A2-4C58-A3E8-03339E43977A}"/>
                </a:ext>
              </a:extLst>
            </p:cNvPr>
            <p:cNvSpPr/>
            <p:nvPr/>
          </p:nvSpPr>
          <p:spPr>
            <a:xfrm>
              <a:off x="2915459" y="2090293"/>
              <a:ext cx="177554" cy="1864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8081718E-54DD-449A-93F1-37622EE1342E}"/>
                </a:ext>
              </a:extLst>
            </p:cNvPr>
            <p:cNvSpPr/>
            <p:nvPr/>
          </p:nvSpPr>
          <p:spPr>
            <a:xfrm>
              <a:off x="2915459" y="2352553"/>
              <a:ext cx="177554" cy="1864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E42B8F32-4E8E-4F54-A2EB-9531E4C9B401}"/>
                </a:ext>
              </a:extLst>
            </p:cNvPr>
            <p:cNvSpPr/>
            <p:nvPr/>
          </p:nvSpPr>
          <p:spPr>
            <a:xfrm>
              <a:off x="2929167" y="2632569"/>
              <a:ext cx="177554" cy="1864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444A9EA6-DF72-4950-920D-B0171AA65682}"/>
                </a:ext>
              </a:extLst>
            </p:cNvPr>
            <p:cNvSpPr/>
            <p:nvPr/>
          </p:nvSpPr>
          <p:spPr>
            <a:xfrm>
              <a:off x="3220259" y="1310909"/>
              <a:ext cx="177554" cy="186431"/>
            </a:xfrm>
            <a:prstGeom prst="ellipse">
              <a:avLst/>
            </a:prstGeom>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5F6FB2D6-AEAA-4C8F-91D8-0B5A9A9AE6FC}"/>
                </a:ext>
              </a:extLst>
            </p:cNvPr>
            <p:cNvSpPr/>
            <p:nvPr/>
          </p:nvSpPr>
          <p:spPr>
            <a:xfrm>
              <a:off x="3224698" y="1565770"/>
              <a:ext cx="177554" cy="186431"/>
            </a:xfrm>
            <a:prstGeom prst="ellipse">
              <a:avLst/>
            </a:prstGeom>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0EC68A5E-A952-4100-B412-6D2E5EE5D19F}"/>
                </a:ext>
              </a:extLst>
            </p:cNvPr>
            <p:cNvSpPr/>
            <p:nvPr/>
          </p:nvSpPr>
          <p:spPr>
            <a:xfrm>
              <a:off x="3232836" y="1828032"/>
              <a:ext cx="177554" cy="186431"/>
            </a:xfrm>
            <a:prstGeom prst="ellipse">
              <a:avLst/>
            </a:prstGeom>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91CFEFD7-2997-4045-8886-C85ABE637CFE}"/>
                </a:ext>
              </a:extLst>
            </p:cNvPr>
            <p:cNvSpPr/>
            <p:nvPr/>
          </p:nvSpPr>
          <p:spPr>
            <a:xfrm>
              <a:off x="3220259" y="2090293"/>
              <a:ext cx="177554" cy="186431"/>
            </a:xfrm>
            <a:prstGeom prst="ellipse">
              <a:avLst/>
            </a:prstGeom>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37345AB8-96AB-4C5F-8006-1D9DA6BF8904}"/>
                </a:ext>
              </a:extLst>
            </p:cNvPr>
            <p:cNvSpPr/>
            <p:nvPr/>
          </p:nvSpPr>
          <p:spPr>
            <a:xfrm>
              <a:off x="3218952" y="2356989"/>
              <a:ext cx="177554" cy="186431"/>
            </a:xfrm>
            <a:prstGeom prst="ellipse">
              <a:avLst/>
            </a:prstGeom>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5DE7E328-0F37-4464-A31A-51CA23AB1CC9}"/>
                </a:ext>
              </a:extLst>
            </p:cNvPr>
            <p:cNvSpPr/>
            <p:nvPr/>
          </p:nvSpPr>
          <p:spPr>
            <a:xfrm>
              <a:off x="3218952" y="2623685"/>
              <a:ext cx="177554" cy="186431"/>
            </a:xfrm>
            <a:prstGeom prst="ellipse">
              <a:avLst/>
            </a:prstGeom>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79D5CDD8-8CEF-4B0F-8E82-21F42A851388}"/>
                </a:ext>
              </a:extLst>
            </p:cNvPr>
            <p:cNvSpPr/>
            <p:nvPr/>
          </p:nvSpPr>
          <p:spPr>
            <a:xfrm>
              <a:off x="3525059" y="1303511"/>
              <a:ext cx="177554" cy="186431"/>
            </a:xfrm>
            <a:prstGeom prst="ellipse">
              <a:avLst/>
            </a:prstGeom>
            <a:solidFill>
              <a:schemeClr val="accent6">
                <a:lumMod val="50000"/>
              </a:schemeClr>
            </a:solidFill>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592B9497-6F7C-45C4-A1DA-88FC23461747}"/>
                </a:ext>
              </a:extLst>
            </p:cNvPr>
            <p:cNvSpPr/>
            <p:nvPr/>
          </p:nvSpPr>
          <p:spPr>
            <a:xfrm>
              <a:off x="3519141" y="1565769"/>
              <a:ext cx="177554" cy="186431"/>
            </a:xfrm>
            <a:prstGeom prst="ellipse">
              <a:avLst/>
            </a:prstGeom>
            <a:solidFill>
              <a:schemeClr val="accent6">
                <a:lumMod val="50000"/>
              </a:schemeClr>
            </a:solidFill>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B4B75BB4-5B99-4375-BFB0-BB3ADC3137F4}"/>
                </a:ext>
              </a:extLst>
            </p:cNvPr>
            <p:cNvSpPr/>
            <p:nvPr/>
          </p:nvSpPr>
          <p:spPr>
            <a:xfrm>
              <a:off x="3519141" y="1828027"/>
              <a:ext cx="177554" cy="186431"/>
            </a:xfrm>
            <a:prstGeom prst="ellipse">
              <a:avLst/>
            </a:prstGeom>
            <a:solidFill>
              <a:schemeClr val="accent6">
                <a:lumMod val="50000"/>
              </a:schemeClr>
            </a:solidFill>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B0D1015C-7B15-49AD-B6A8-C1CA913A44F2}"/>
                </a:ext>
              </a:extLst>
            </p:cNvPr>
            <p:cNvSpPr/>
            <p:nvPr/>
          </p:nvSpPr>
          <p:spPr>
            <a:xfrm>
              <a:off x="3519141" y="2091771"/>
              <a:ext cx="177554" cy="186431"/>
            </a:xfrm>
            <a:prstGeom prst="ellipse">
              <a:avLst/>
            </a:prstGeom>
            <a:solidFill>
              <a:schemeClr val="accent6">
                <a:lumMod val="50000"/>
              </a:schemeClr>
            </a:solidFill>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394332A7-7E2B-49EC-A2FF-91D4B278E567}"/>
                </a:ext>
              </a:extLst>
            </p:cNvPr>
            <p:cNvSpPr/>
            <p:nvPr/>
          </p:nvSpPr>
          <p:spPr>
            <a:xfrm>
              <a:off x="3519141" y="2364388"/>
              <a:ext cx="177554" cy="186431"/>
            </a:xfrm>
            <a:prstGeom prst="ellipse">
              <a:avLst/>
            </a:prstGeom>
            <a:solidFill>
              <a:schemeClr val="accent6">
                <a:lumMod val="50000"/>
              </a:schemeClr>
            </a:solidFill>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0A0953E5-07A0-4029-AA36-E30F33072C41}"/>
                </a:ext>
              </a:extLst>
            </p:cNvPr>
            <p:cNvSpPr/>
            <p:nvPr/>
          </p:nvSpPr>
          <p:spPr>
            <a:xfrm>
              <a:off x="3499904" y="2637005"/>
              <a:ext cx="177554" cy="186431"/>
            </a:xfrm>
            <a:prstGeom prst="ellipse">
              <a:avLst/>
            </a:prstGeom>
            <a:solidFill>
              <a:schemeClr val="accent6">
                <a:lumMod val="50000"/>
              </a:schemeClr>
            </a:solidFill>
            <a:ln>
              <a:solidFill>
                <a:srgbClr val="92AE83"/>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61" name="Straight Connector 60">
              <a:extLst>
                <a:ext uri="{FF2B5EF4-FFF2-40B4-BE49-F238E27FC236}">
                  <a16:creationId xmlns:a16="http://schemas.microsoft.com/office/drawing/2014/main" id="{77100EC4-540C-4544-BA2E-04FFAE9FE8CA}"/>
                </a:ext>
              </a:extLst>
            </p:cNvPr>
            <p:cNvCxnSpPr/>
            <p:nvPr/>
          </p:nvCxnSpPr>
          <p:spPr>
            <a:xfrm>
              <a:off x="2477494" y="1057106"/>
              <a:ext cx="0" cy="2230515"/>
            </a:xfrm>
            <a:prstGeom prst="line">
              <a:avLst/>
            </a:prstGeom>
          </p:spPr>
          <p:style>
            <a:lnRef idx="3">
              <a:schemeClr val="accent1"/>
            </a:lnRef>
            <a:fillRef idx="0">
              <a:schemeClr val="accent1"/>
            </a:fillRef>
            <a:effectRef idx="2">
              <a:schemeClr val="accent1"/>
            </a:effectRef>
            <a:fontRef idx="minor">
              <a:schemeClr val="tx1"/>
            </a:fontRef>
          </p:style>
        </p:cxnSp>
        <p:sp>
          <p:nvSpPr>
            <p:cNvPr id="62" name="TextBox 61">
              <a:extLst>
                <a:ext uri="{FF2B5EF4-FFF2-40B4-BE49-F238E27FC236}">
                  <a16:creationId xmlns:a16="http://schemas.microsoft.com/office/drawing/2014/main" id="{2E83CE63-A93B-44C5-9980-20243801A1B4}"/>
                </a:ext>
              </a:extLst>
            </p:cNvPr>
            <p:cNvSpPr txBox="1"/>
            <p:nvPr/>
          </p:nvSpPr>
          <p:spPr>
            <a:xfrm>
              <a:off x="2123544" y="3244334"/>
              <a:ext cx="664669" cy="369332"/>
            </a:xfrm>
            <a:prstGeom prst="rect">
              <a:avLst/>
            </a:prstGeom>
            <a:noFill/>
          </p:spPr>
          <p:txBody>
            <a:bodyPr wrap="none" rtlCol="0">
              <a:spAutoFit/>
            </a:bodyPr>
            <a:lstStyle/>
            <a:p>
              <a:r>
                <a:rPr lang="en-IN" dirty="0"/>
                <a:t>Stem</a:t>
              </a:r>
            </a:p>
          </p:txBody>
        </p:sp>
        <p:cxnSp>
          <p:nvCxnSpPr>
            <p:cNvPr id="64" name="Straight Arrow Connector 63">
              <a:extLst>
                <a:ext uri="{FF2B5EF4-FFF2-40B4-BE49-F238E27FC236}">
                  <a16:creationId xmlns:a16="http://schemas.microsoft.com/office/drawing/2014/main" id="{9BCE8486-C210-4DE4-9EF3-AD669A452E9C}"/>
                </a:ext>
              </a:extLst>
            </p:cNvPr>
            <p:cNvCxnSpPr>
              <a:cxnSpLocks/>
            </p:cNvCxnSpPr>
            <p:nvPr/>
          </p:nvCxnSpPr>
          <p:spPr>
            <a:xfrm>
              <a:off x="2604370" y="848162"/>
              <a:ext cx="96373" cy="32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3F6B0-0B25-43B7-B5A3-F0715476C5C3}"/>
                </a:ext>
              </a:extLst>
            </p:cNvPr>
            <p:cNvCxnSpPr/>
            <p:nvPr/>
          </p:nvCxnSpPr>
          <p:spPr>
            <a:xfrm>
              <a:off x="2610659" y="3121223"/>
              <a:ext cx="18909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8A5D4233-3C08-4573-A5FD-E1EA7B04593A}"/>
                </a:ext>
              </a:extLst>
            </p:cNvPr>
            <p:cNvSpPr txBox="1"/>
            <p:nvPr/>
          </p:nvSpPr>
          <p:spPr>
            <a:xfrm>
              <a:off x="2611966" y="2859157"/>
              <a:ext cx="1637821" cy="307777"/>
            </a:xfrm>
            <a:prstGeom prst="rect">
              <a:avLst/>
            </a:prstGeom>
            <a:noFill/>
          </p:spPr>
          <p:txBody>
            <a:bodyPr wrap="none" rtlCol="0">
              <a:spAutoFit/>
            </a:bodyPr>
            <a:lstStyle/>
            <a:p>
              <a:r>
                <a:rPr lang="en-IN" sz="1400" b="1" dirty="0"/>
                <a:t>Direction of growth</a:t>
              </a:r>
            </a:p>
          </p:txBody>
        </p:sp>
        <p:sp>
          <p:nvSpPr>
            <p:cNvPr id="71" name="TextBox 70">
              <a:extLst>
                <a:ext uri="{FF2B5EF4-FFF2-40B4-BE49-F238E27FC236}">
                  <a16:creationId xmlns:a16="http://schemas.microsoft.com/office/drawing/2014/main" id="{4A94AE58-44C1-4164-A68E-1FC664DD4321}"/>
                </a:ext>
              </a:extLst>
            </p:cNvPr>
            <p:cNvSpPr txBox="1"/>
            <p:nvPr/>
          </p:nvSpPr>
          <p:spPr>
            <a:xfrm>
              <a:off x="2168610" y="585901"/>
              <a:ext cx="713209" cy="307777"/>
            </a:xfrm>
            <a:prstGeom prst="rect">
              <a:avLst/>
            </a:prstGeom>
            <a:noFill/>
          </p:spPr>
          <p:txBody>
            <a:bodyPr wrap="none" rtlCol="0">
              <a:spAutoFit/>
            </a:bodyPr>
            <a:lstStyle/>
            <a:p>
              <a:r>
                <a:rPr lang="en-IN" sz="1400" b="1" dirty="0"/>
                <a:t>Layer 1</a:t>
              </a:r>
            </a:p>
          </p:txBody>
        </p:sp>
        <p:sp>
          <p:nvSpPr>
            <p:cNvPr id="73" name="TextBox 72">
              <a:extLst>
                <a:ext uri="{FF2B5EF4-FFF2-40B4-BE49-F238E27FC236}">
                  <a16:creationId xmlns:a16="http://schemas.microsoft.com/office/drawing/2014/main" id="{04E0CA97-3C8A-45FB-957F-4E642AAF6825}"/>
                </a:ext>
              </a:extLst>
            </p:cNvPr>
            <p:cNvSpPr txBox="1"/>
            <p:nvPr/>
          </p:nvSpPr>
          <p:spPr>
            <a:xfrm>
              <a:off x="2750439" y="712414"/>
              <a:ext cx="857479" cy="307777"/>
            </a:xfrm>
            <a:prstGeom prst="rect">
              <a:avLst/>
            </a:prstGeom>
            <a:noFill/>
          </p:spPr>
          <p:txBody>
            <a:bodyPr wrap="none" rtlCol="0">
              <a:spAutoFit/>
            </a:bodyPr>
            <a:lstStyle/>
            <a:p>
              <a:r>
                <a:rPr lang="en-IN" sz="1400" b="1" dirty="0"/>
                <a:t>Layer 2…</a:t>
              </a:r>
            </a:p>
          </p:txBody>
        </p:sp>
        <p:cxnSp>
          <p:nvCxnSpPr>
            <p:cNvPr id="75" name="Straight Arrow Connector 74">
              <a:extLst>
                <a:ext uri="{FF2B5EF4-FFF2-40B4-BE49-F238E27FC236}">
                  <a16:creationId xmlns:a16="http://schemas.microsoft.com/office/drawing/2014/main" id="{523DE131-1CB4-4BC4-B791-235A4AA3E539}"/>
                </a:ext>
              </a:extLst>
            </p:cNvPr>
            <p:cNvCxnSpPr/>
            <p:nvPr/>
          </p:nvCxnSpPr>
          <p:spPr>
            <a:xfrm flipH="1">
              <a:off x="2962634" y="962142"/>
              <a:ext cx="106532" cy="33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7" name="Oval 76">
            <a:extLst>
              <a:ext uri="{FF2B5EF4-FFF2-40B4-BE49-F238E27FC236}">
                <a16:creationId xmlns:a16="http://schemas.microsoft.com/office/drawing/2014/main" id="{FF227D87-F43D-4698-A62D-1635C4D73B86}"/>
              </a:ext>
            </a:extLst>
          </p:cNvPr>
          <p:cNvSpPr/>
          <p:nvPr/>
        </p:nvSpPr>
        <p:spPr>
          <a:xfrm>
            <a:off x="1420427" y="4687410"/>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0" name="Group 119">
            <a:extLst>
              <a:ext uri="{FF2B5EF4-FFF2-40B4-BE49-F238E27FC236}">
                <a16:creationId xmlns:a16="http://schemas.microsoft.com/office/drawing/2014/main" id="{D86EB50F-A7BA-400E-BA36-4A8C8F54CA95}"/>
              </a:ext>
            </a:extLst>
          </p:cNvPr>
          <p:cNvGrpSpPr/>
          <p:nvPr/>
        </p:nvGrpSpPr>
        <p:grpSpPr>
          <a:xfrm>
            <a:off x="2807598" y="4700638"/>
            <a:ext cx="702159" cy="488316"/>
            <a:chOff x="2985081" y="4687366"/>
            <a:chExt cx="702159" cy="488316"/>
          </a:xfrm>
        </p:grpSpPr>
        <p:sp>
          <p:nvSpPr>
            <p:cNvPr id="86" name="Freeform: Shape 85">
              <a:extLst>
                <a:ext uri="{FF2B5EF4-FFF2-40B4-BE49-F238E27FC236}">
                  <a16:creationId xmlns:a16="http://schemas.microsoft.com/office/drawing/2014/main" id="{D6843FCF-85EC-4372-ABD7-DBA636AB6F58}"/>
                </a:ext>
              </a:extLst>
            </p:cNvPr>
            <p:cNvSpPr/>
            <p:nvPr/>
          </p:nvSpPr>
          <p:spPr>
            <a:xfrm>
              <a:off x="3216722" y="4722946"/>
              <a:ext cx="229318" cy="417203"/>
            </a:xfrm>
            <a:custGeom>
              <a:avLst/>
              <a:gdLst>
                <a:gd name="connsiteX0" fmla="*/ 114659 w 229318"/>
                <a:gd name="connsiteY0" fmla="*/ 0 h 417203"/>
                <a:gd name="connsiteX1" fmla="*/ 125595 w 229318"/>
                <a:gd name="connsiteY1" fmla="*/ 6159 h 417203"/>
                <a:gd name="connsiteX2" fmla="*/ 229318 w 229318"/>
                <a:gd name="connsiteY2" fmla="*/ 208601 h 417203"/>
                <a:gd name="connsiteX3" fmla="*/ 125595 w 229318"/>
                <a:gd name="connsiteY3" fmla="*/ 411043 h 417203"/>
                <a:gd name="connsiteX4" fmla="*/ 114659 w 229318"/>
                <a:gd name="connsiteY4" fmla="*/ 417203 h 417203"/>
                <a:gd name="connsiteX5" fmla="*/ 103723 w 229318"/>
                <a:gd name="connsiteY5" fmla="*/ 411043 h 417203"/>
                <a:gd name="connsiteX6" fmla="*/ 0 w 229318"/>
                <a:gd name="connsiteY6" fmla="*/ 208601 h 417203"/>
                <a:gd name="connsiteX7" fmla="*/ 103723 w 229318"/>
                <a:gd name="connsiteY7" fmla="*/ 6159 h 417203"/>
                <a:gd name="connsiteX8" fmla="*/ 114659 w 229318"/>
                <a:gd name="connsiteY8" fmla="*/ 0 h 41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18" h="417203">
                  <a:moveTo>
                    <a:pt x="114659" y="0"/>
                  </a:moveTo>
                  <a:lnTo>
                    <a:pt x="125595" y="6159"/>
                  </a:lnTo>
                  <a:cubicBezTo>
                    <a:pt x="188174" y="50033"/>
                    <a:pt x="229318" y="124331"/>
                    <a:pt x="229318" y="208601"/>
                  </a:cubicBezTo>
                  <a:cubicBezTo>
                    <a:pt x="229318" y="292872"/>
                    <a:pt x="188174" y="367170"/>
                    <a:pt x="125595" y="411043"/>
                  </a:cubicBezTo>
                  <a:lnTo>
                    <a:pt x="114659" y="417203"/>
                  </a:lnTo>
                  <a:lnTo>
                    <a:pt x="103723" y="411043"/>
                  </a:lnTo>
                  <a:cubicBezTo>
                    <a:pt x="41144" y="367170"/>
                    <a:pt x="0" y="292872"/>
                    <a:pt x="0" y="208601"/>
                  </a:cubicBezTo>
                  <a:cubicBezTo>
                    <a:pt x="0" y="124331"/>
                    <a:pt x="41144" y="50033"/>
                    <a:pt x="103723" y="6159"/>
                  </a:cubicBezTo>
                  <a:lnTo>
                    <a:pt x="11465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5" name="Freeform: Shape 84">
              <a:extLst>
                <a:ext uri="{FF2B5EF4-FFF2-40B4-BE49-F238E27FC236}">
                  <a16:creationId xmlns:a16="http://schemas.microsoft.com/office/drawing/2014/main" id="{591D949B-DEA3-4A5F-9CF7-55990D6FDCBF}"/>
                </a:ext>
              </a:extLst>
            </p:cNvPr>
            <p:cNvSpPr/>
            <p:nvPr/>
          </p:nvSpPr>
          <p:spPr>
            <a:xfrm>
              <a:off x="2985081" y="4687366"/>
              <a:ext cx="355859" cy="488272"/>
            </a:xfrm>
            <a:custGeom>
              <a:avLst/>
              <a:gdLst>
                <a:gd name="connsiteX0" fmla="*/ 235259 w 355859"/>
                <a:gd name="connsiteY0" fmla="*/ 0 h 488272"/>
                <a:gd name="connsiteX1" fmla="*/ 326832 w 355859"/>
                <a:gd name="connsiteY1" fmla="*/ 19185 h 488272"/>
                <a:gd name="connsiteX2" fmla="*/ 355859 w 355859"/>
                <a:gd name="connsiteY2" fmla="*/ 35535 h 488272"/>
                <a:gd name="connsiteX3" fmla="*/ 344923 w 355859"/>
                <a:gd name="connsiteY3" fmla="*/ 41694 h 488272"/>
                <a:gd name="connsiteX4" fmla="*/ 241200 w 355859"/>
                <a:gd name="connsiteY4" fmla="*/ 244136 h 488272"/>
                <a:gd name="connsiteX5" fmla="*/ 344923 w 355859"/>
                <a:gd name="connsiteY5" fmla="*/ 446578 h 488272"/>
                <a:gd name="connsiteX6" fmla="*/ 355859 w 355859"/>
                <a:gd name="connsiteY6" fmla="*/ 452738 h 488272"/>
                <a:gd name="connsiteX7" fmla="*/ 326832 w 355859"/>
                <a:gd name="connsiteY7" fmla="*/ 469087 h 488272"/>
                <a:gd name="connsiteX8" fmla="*/ 235259 w 355859"/>
                <a:gd name="connsiteY8" fmla="*/ 488272 h 488272"/>
                <a:gd name="connsiteX9" fmla="*/ 0 w 355859"/>
                <a:gd name="connsiteY9" fmla="*/ 244136 h 488272"/>
                <a:gd name="connsiteX10" fmla="*/ 235259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235259" y="0"/>
                  </a:moveTo>
                  <a:cubicBezTo>
                    <a:pt x="267742" y="0"/>
                    <a:pt x="298687" y="6832"/>
                    <a:pt x="326832" y="19185"/>
                  </a:cubicBezTo>
                  <a:lnTo>
                    <a:pt x="355859" y="35535"/>
                  </a:lnTo>
                  <a:lnTo>
                    <a:pt x="344923" y="41694"/>
                  </a:lnTo>
                  <a:cubicBezTo>
                    <a:pt x="282344" y="85568"/>
                    <a:pt x="241200" y="159866"/>
                    <a:pt x="241200" y="244136"/>
                  </a:cubicBezTo>
                  <a:cubicBezTo>
                    <a:pt x="241200" y="328407"/>
                    <a:pt x="282344" y="402705"/>
                    <a:pt x="344923" y="446578"/>
                  </a:cubicBezTo>
                  <a:lnTo>
                    <a:pt x="355859" y="452738"/>
                  </a:lnTo>
                  <a:lnTo>
                    <a:pt x="326832" y="469087"/>
                  </a:lnTo>
                  <a:cubicBezTo>
                    <a:pt x="298687" y="481441"/>
                    <a:pt x="267742" y="488272"/>
                    <a:pt x="235259" y="488272"/>
                  </a:cubicBezTo>
                  <a:cubicBezTo>
                    <a:pt x="105329" y="488272"/>
                    <a:pt x="0" y="378969"/>
                    <a:pt x="0" y="244136"/>
                  </a:cubicBezTo>
                  <a:cubicBezTo>
                    <a:pt x="0" y="109303"/>
                    <a:pt x="105329" y="0"/>
                    <a:pt x="235259"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4" name="Freeform: Shape 83">
              <a:extLst>
                <a:ext uri="{FF2B5EF4-FFF2-40B4-BE49-F238E27FC236}">
                  <a16:creationId xmlns:a16="http://schemas.microsoft.com/office/drawing/2014/main" id="{49190B20-40E4-43B4-9B79-1EB86624E8B1}"/>
                </a:ext>
              </a:extLst>
            </p:cNvPr>
            <p:cNvSpPr/>
            <p:nvPr/>
          </p:nvSpPr>
          <p:spPr>
            <a:xfrm>
              <a:off x="3331381" y="4687410"/>
              <a:ext cx="355859" cy="488272"/>
            </a:xfrm>
            <a:custGeom>
              <a:avLst/>
              <a:gdLst>
                <a:gd name="connsiteX0" fmla="*/ 120600 w 355859"/>
                <a:gd name="connsiteY0" fmla="*/ 0 h 488272"/>
                <a:gd name="connsiteX1" fmla="*/ 355859 w 355859"/>
                <a:gd name="connsiteY1" fmla="*/ 244136 h 488272"/>
                <a:gd name="connsiteX2" fmla="*/ 120600 w 355859"/>
                <a:gd name="connsiteY2" fmla="*/ 488272 h 488272"/>
                <a:gd name="connsiteX3" fmla="*/ 29027 w 355859"/>
                <a:gd name="connsiteY3" fmla="*/ 469087 h 488272"/>
                <a:gd name="connsiteX4" fmla="*/ 0 w 355859"/>
                <a:gd name="connsiteY4" fmla="*/ 452738 h 488272"/>
                <a:gd name="connsiteX5" fmla="*/ 10936 w 355859"/>
                <a:gd name="connsiteY5" fmla="*/ 446578 h 488272"/>
                <a:gd name="connsiteX6" fmla="*/ 114659 w 355859"/>
                <a:gd name="connsiteY6" fmla="*/ 244136 h 488272"/>
                <a:gd name="connsiteX7" fmla="*/ 10936 w 355859"/>
                <a:gd name="connsiteY7" fmla="*/ 41694 h 488272"/>
                <a:gd name="connsiteX8" fmla="*/ 0 w 355859"/>
                <a:gd name="connsiteY8" fmla="*/ 35535 h 488272"/>
                <a:gd name="connsiteX9" fmla="*/ 29027 w 355859"/>
                <a:gd name="connsiteY9" fmla="*/ 19185 h 488272"/>
                <a:gd name="connsiteX10" fmla="*/ 120600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120600" y="0"/>
                  </a:moveTo>
                  <a:cubicBezTo>
                    <a:pt x="250530" y="0"/>
                    <a:pt x="355859" y="109303"/>
                    <a:pt x="355859" y="244136"/>
                  </a:cubicBezTo>
                  <a:cubicBezTo>
                    <a:pt x="355859" y="378969"/>
                    <a:pt x="250530" y="488272"/>
                    <a:pt x="120600" y="488272"/>
                  </a:cubicBezTo>
                  <a:cubicBezTo>
                    <a:pt x="88118" y="488272"/>
                    <a:pt x="57173" y="481441"/>
                    <a:pt x="29027" y="469087"/>
                  </a:cubicBezTo>
                  <a:lnTo>
                    <a:pt x="0" y="452738"/>
                  </a:lnTo>
                  <a:lnTo>
                    <a:pt x="10936" y="446578"/>
                  </a:lnTo>
                  <a:cubicBezTo>
                    <a:pt x="73515" y="402705"/>
                    <a:pt x="114659" y="328407"/>
                    <a:pt x="114659" y="244136"/>
                  </a:cubicBezTo>
                  <a:cubicBezTo>
                    <a:pt x="114659" y="159866"/>
                    <a:pt x="73515" y="85568"/>
                    <a:pt x="10936" y="41694"/>
                  </a:cubicBezTo>
                  <a:lnTo>
                    <a:pt x="0" y="35535"/>
                  </a:lnTo>
                  <a:lnTo>
                    <a:pt x="29027" y="19185"/>
                  </a:lnTo>
                  <a:cubicBezTo>
                    <a:pt x="57173" y="6832"/>
                    <a:pt x="88118" y="0"/>
                    <a:pt x="1206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cxnSp>
        <p:nvCxnSpPr>
          <p:cNvPr id="83" name="Straight Arrow Connector 82">
            <a:extLst>
              <a:ext uri="{FF2B5EF4-FFF2-40B4-BE49-F238E27FC236}">
                <a16:creationId xmlns:a16="http://schemas.microsoft.com/office/drawing/2014/main" id="{301BB4AF-3FC3-4EE0-94A3-3550874ABCE2}"/>
              </a:ext>
            </a:extLst>
          </p:cNvPr>
          <p:cNvCxnSpPr/>
          <p:nvPr/>
        </p:nvCxnSpPr>
        <p:spPr>
          <a:xfrm>
            <a:off x="1988598" y="4931502"/>
            <a:ext cx="7102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7" name="Straight Arrow Connector 86">
            <a:extLst>
              <a:ext uri="{FF2B5EF4-FFF2-40B4-BE49-F238E27FC236}">
                <a16:creationId xmlns:a16="http://schemas.microsoft.com/office/drawing/2014/main" id="{1AEFC948-3F27-4647-A48E-577B31D20BE0}"/>
              </a:ext>
            </a:extLst>
          </p:cNvPr>
          <p:cNvCxnSpPr/>
          <p:nvPr/>
        </p:nvCxnSpPr>
        <p:spPr>
          <a:xfrm>
            <a:off x="3632447" y="4932983"/>
            <a:ext cx="7102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5" name="Straight Arrow Connector 94">
            <a:extLst>
              <a:ext uri="{FF2B5EF4-FFF2-40B4-BE49-F238E27FC236}">
                <a16:creationId xmlns:a16="http://schemas.microsoft.com/office/drawing/2014/main" id="{1968F15C-DCD6-4EF7-807D-D8BD1937E534}"/>
              </a:ext>
            </a:extLst>
          </p:cNvPr>
          <p:cNvCxnSpPr>
            <a:cxnSpLocks/>
          </p:cNvCxnSpPr>
          <p:nvPr/>
        </p:nvCxnSpPr>
        <p:spPr>
          <a:xfrm>
            <a:off x="4706457" y="5311924"/>
            <a:ext cx="656581"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id="{A3C727A3-4E97-4FD5-BDF5-36B29DC2CC60}"/>
              </a:ext>
            </a:extLst>
          </p:cNvPr>
          <p:cNvCxnSpPr/>
          <p:nvPr/>
        </p:nvCxnSpPr>
        <p:spPr>
          <a:xfrm>
            <a:off x="5357526" y="4254206"/>
            <a:ext cx="0" cy="11984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21" name="Group 120">
            <a:extLst>
              <a:ext uri="{FF2B5EF4-FFF2-40B4-BE49-F238E27FC236}">
                <a16:creationId xmlns:a16="http://schemas.microsoft.com/office/drawing/2014/main" id="{8EC32A70-CA81-4E4B-AECE-91E077AD6371}"/>
              </a:ext>
            </a:extLst>
          </p:cNvPr>
          <p:cNvGrpSpPr/>
          <p:nvPr/>
        </p:nvGrpSpPr>
        <p:grpSpPr>
          <a:xfrm>
            <a:off x="4471199" y="4298357"/>
            <a:ext cx="1127098" cy="1292834"/>
            <a:chOff x="4783905" y="4332303"/>
            <a:chExt cx="1127098" cy="1292834"/>
          </a:xfrm>
        </p:grpSpPr>
        <p:sp>
          <p:nvSpPr>
            <p:cNvPr id="89" name="Oval 88">
              <a:extLst>
                <a:ext uri="{FF2B5EF4-FFF2-40B4-BE49-F238E27FC236}">
                  <a16:creationId xmlns:a16="http://schemas.microsoft.com/office/drawing/2014/main" id="{5B7B831C-246B-4FB6-B7D8-355107427463}"/>
                </a:ext>
              </a:extLst>
            </p:cNvPr>
            <p:cNvSpPr/>
            <p:nvPr/>
          </p:nvSpPr>
          <p:spPr>
            <a:xfrm>
              <a:off x="4783905" y="4687410"/>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9E8C0E4B-D723-4767-8036-0C5E813D6D3E}"/>
                </a:ext>
              </a:extLst>
            </p:cNvPr>
            <p:cNvSpPr/>
            <p:nvPr/>
          </p:nvSpPr>
          <p:spPr>
            <a:xfrm>
              <a:off x="5440486" y="4687410"/>
              <a:ext cx="470517" cy="488272"/>
            </a:xfrm>
            <a:prstGeom prst="ellipse">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4FBD6399-B8C3-414A-AD4E-2E4ABFA17C93}"/>
                </a:ext>
              </a:extLst>
            </p:cNvPr>
            <p:cNvCxnSpPr/>
            <p:nvPr/>
          </p:nvCxnSpPr>
          <p:spPr>
            <a:xfrm>
              <a:off x="5019163" y="4332303"/>
              <a:ext cx="0" cy="11984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TextBox 101">
              <a:extLst>
                <a:ext uri="{FF2B5EF4-FFF2-40B4-BE49-F238E27FC236}">
                  <a16:creationId xmlns:a16="http://schemas.microsoft.com/office/drawing/2014/main" id="{B97DE6DC-7E32-46F8-AA5A-E4C30C7ACAA3}"/>
                </a:ext>
              </a:extLst>
            </p:cNvPr>
            <p:cNvSpPr txBox="1"/>
            <p:nvPr/>
          </p:nvSpPr>
          <p:spPr>
            <a:xfrm>
              <a:off x="5019163" y="5348138"/>
              <a:ext cx="674287" cy="276999"/>
            </a:xfrm>
            <a:prstGeom prst="rect">
              <a:avLst/>
            </a:prstGeom>
            <a:noFill/>
          </p:spPr>
          <p:txBody>
            <a:bodyPr wrap="none" rtlCol="0">
              <a:spAutoFit/>
            </a:bodyPr>
            <a:lstStyle/>
            <a:p>
              <a:r>
                <a:rPr lang="en-IN" sz="1200" b="1" dirty="0"/>
                <a:t>r/sigma</a:t>
              </a:r>
            </a:p>
          </p:txBody>
        </p:sp>
      </p:grpSp>
      <p:cxnSp>
        <p:nvCxnSpPr>
          <p:cNvPr id="104" name="Straight Arrow Connector 103">
            <a:extLst>
              <a:ext uri="{FF2B5EF4-FFF2-40B4-BE49-F238E27FC236}">
                <a16:creationId xmlns:a16="http://schemas.microsoft.com/office/drawing/2014/main" id="{A897C3B1-5728-4713-AEA0-293A22CF9A6A}"/>
              </a:ext>
            </a:extLst>
          </p:cNvPr>
          <p:cNvCxnSpPr/>
          <p:nvPr/>
        </p:nvCxnSpPr>
        <p:spPr>
          <a:xfrm>
            <a:off x="5741432" y="4897599"/>
            <a:ext cx="75303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6" name="Oval 105">
            <a:extLst>
              <a:ext uri="{FF2B5EF4-FFF2-40B4-BE49-F238E27FC236}">
                <a16:creationId xmlns:a16="http://schemas.microsoft.com/office/drawing/2014/main" id="{3CF5AEAD-5CF2-46C3-9DEF-E10F1B1D5AAE}"/>
              </a:ext>
            </a:extLst>
          </p:cNvPr>
          <p:cNvSpPr/>
          <p:nvPr/>
        </p:nvSpPr>
        <p:spPr>
          <a:xfrm>
            <a:off x="6623478" y="4669664"/>
            <a:ext cx="470517" cy="488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2" name="Oval 111">
            <a:extLst>
              <a:ext uri="{FF2B5EF4-FFF2-40B4-BE49-F238E27FC236}">
                <a16:creationId xmlns:a16="http://schemas.microsoft.com/office/drawing/2014/main" id="{05DBD656-AF91-4252-B2A3-74CF6F8D5865}"/>
              </a:ext>
            </a:extLst>
          </p:cNvPr>
          <p:cNvSpPr/>
          <p:nvPr/>
        </p:nvSpPr>
        <p:spPr>
          <a:xfrm>
            <a:off x="8628212" y="4682602"/>
            <a:ext cx="470517" cy="488272"/>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grpSp>
        <p:nvGrpSpPr>
          <p:cNvPr id="119" name="Group 118">
            <a:extLst>
              <a:ext uri="{FF2B5EF4-FFF2-40B4-BE49-F238E27FC236}">
                <a16:creationId xmlns:a16="http://schemas.microsoft.com/office/drawing/2014/main" id="{9DA87101-E093-45F2-80DD-FFC075B32C85}"/>
              </a:ext>
            </a:extLst>
          </p:cNvPr>
          <p:cNvGrpSpPr/>
          <p:nvPr/>
        </p:nvGrpSpPr>
        <p:grpSpPr>
          <a:xfrm>
            <a:off x="7317639" y="4665235"/>
            <a:ext cx="711718" cy="488272"/>
            <a:chOff x="3525163" y="5633996"/>
            <a:chExt cx="711718" cy="488272"/>
          </a:xfrm>
          <a:solidFill>
            <a:srgbClr val="D28D01"/>
          </a:solidFill>
        </p:grpSpPr>
        <p:sp>
          <p:nvSpPr>
            <p:cNvPr id="114" name="Freeform: Shape 113">
              <a:extLst>
                <a:ext uri="{FF2B5EF4-FFF2-40B4-BE49-F238E27FC236}">
                  <a16:creationId xmlns:a16="http://schemas.microsoft.com/office/drawing/2014/main" id="{C102EF25-8910-40D8-8097-88626AD5AA2C}"/>
                </a:ext>
              </a:extLst>
            </p:cNvPr>
            <p:cNvSpPr/>
            <p:nvPr/>
          </p:nvSpPr>
          <p:spPr>
            <a:xfrm>
              <a:off x="3766363" y="5669530"/>
              <a:ext cx="229318" cy="417203"/>
            </a:xfrm>
            <a:custGeom>
              <a:avLst/>
              <a:gdLst>
                <a:gd name="connsiteX0" fmla="*/ 114659 w 229318"/>
                <a:gd name="connsiteY0" fmla="*/ 0 h 417203"/>
                <a:gd name="connsiteX1" fmla="*/ 125595 w 229318"/>
                <a:gd name="connsiteY1" fmla="*/ 6159 h 417203"/>
                <a:gd name="connsiteX2" fmla="*/ 229318 w 229318"/>
                <a:gd name="connsiteY2" fmla="*/ 208601 h 417203"/>
                <a:gd name="connsiteX3" fmla="*/ 125595 w 229318"/>
                <a:gd name="connsiteY3" fmla="*/ 411043 h 417203"/>
                <a:gd name="connsiteX4" fmla="*/ 114659 w 229318"/>
                <a:gd name="connsiteY4" fmla="*/ 417203 h 417203"/>
                <a:gd name="connsiteX5" fmla="*/ 103723 w 229318"/>
                <a:gd name="connsiteY5" fmla="*/ 411043 h 417203"/>
                <a:gd name="connsiteX6" fmla="*/ 0 w 229318"/>
                <a:gd name="connsiteY6" fmla="*/ 208601 h 417203"/>
                <a:gd name="connsiteX7" fmla="*/ 103723 w 229318"/>
                <a:gd name="connsiteY7" fmla="*/ 6159 h 417203"/>
                <a:gd name="connsiteX8" fmla="*/ 114659 w 229318"/>
                <a:gd name="connsiteY8" fmla="*/ 0 h 41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18" h="417203">
                  <a:moveTo>
                    <a:pt x="114659" y="0"/>
                  </a:moveTo>
                  <a:lnTo>
                    <a:pt x="125595" y="6159"/>
                  </a:lnTo>
                  <a:cubicBezTo>
                    <a:pt x="188174" y="50033"/>
                    <a:pt x="229318" y="124331"/>
                    <a:pt x="229318" y="208601"/>
                  </a:cubicBezTo>
                  <a:cubicBezTo>
                    <a:pt x="229318" y="292872"/>
                    <a:pt x="188174" y="367170"/>
                    <a:pt x="125595" y="411043"/>
                  </a:cubicBezTo>
                  <a:lnTo>
                    <a:pt x="114659" y="417203"/>
                  </a:lnTo>
                  <a:lnTo>
                    <a:pt x="103723" y="411043"/>
                  </a:lnTo>
                  <a:cubicBezTo>
                    <a:pt x="41144" y="367170"/>
                    <a:pt x="0" y="292872"/>
                    <a:pt x="0" y="208601"/>
                  </a:cubicBezTo>
                  <a:cubicBezTo>
                    <a:pt x="0" y="124331"/>
                    <a:pt x="41144" y="50033"/>
                    <a:pt x="103723" y="6159"/>
                  </a:cubicBezTo>
                  <a:lnTo>
                    <a:pt x="114659" y="0"/>
                  </a:ln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6" name="Freeform: Shape 115">
              <a:extLst>
                <a:ext uri="{FF2B5EF4-FFF2-40B4-BE49-F238E27FC236}">
                  <a16:creationId xmlns:a16="http://schemas.microsoft.com/office/drawing/2014/main" id="{E36E9CFC-36B0-4D6F-8874-9C6E89CDADD2}"/>
                </a:ext>
              </a:extLst>
            </p:cNvPr>
            <p:cNvSpPr/>
            <p:nvPr/>
          </p:nvSpPr>
          <p:spPr>
            <a:xfrm>
              <a:off x="3525163" y="5633996"/>
              <a:ext cx="355859" cy="488272"/>
            </a:xfrm>
            <a:custGeom>
              <a:avLst/>
              <a:gdLst>
                <a:gd name="connsiteX0" fmla="*/ 235259 w 355859"/>
                <a:gd name="connsiteY0" fmla="*/ 0 h 488272"/>
                <a:gd name="connsiteX1" fmla="*/ 326832 w 355859"/>
                <a:gd name="connsiteY1" fmla="*/ 19185 h 488272"/>
                <a:gd name="connsiteX2" fmla="*/ 355859 w 355859"/>
                <a:gd name="connsiteY2" fmla="*/ 35535 h 488272"/>
                <a:gd name="connsiteX3" fmla="*/ 344923 w 355859"/>
                <a:gd name="connsiteY3" fmla="*/ 41694 h 488272"/>
                <a:gd name="connsiteX4" fmla="*/ 241200 w 355859"/>
                <a:gd name="connsiteY4" fmla="*/ 244136 h 488272"/>
                <a:gd name="connsiteX5" fmla="*/ 344923 w 355859"/>
                <a:gd name="connsiteY5" fmla="*/ 446578 h 488272"/>
                <a:gd name="connsiteX6" fmla="*/ 355859 w 355859"/>
                <a:gd name="connsiteY6" fmla="*/ 452738 h 488272"/>
                <a:gd name="connsiteX7" fmla="*/ 326832 w 355859"/>
                <a:gd name="connsiteY7" fmla="*/ 469087 h 488272"/>
                <a:gd name="connsiteX8" fmla="*/ 235259 w 355859"/>
                <a:gd name="connsiteY8" fmla="*/ 488272 h 488272"/>
                <a:gd name="connsiteX9" fmla="*/ 0 w 355859"/>
                <a:gd name="connsiteY9" fmla="*/ 244136 h 488272"/>
                <a:gd name="connsiteX10" fmla="*/ 235259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235259" y="0"/>
                  </a:moveTo>
                  <a:cubicBezTo>
                    <a:pt x="267742" y="0"/>
                    <a:pt x="298687" y="6832"/>
                    <a:pt x="326832" y="19185"/>
                  </a:cubicBezTo>
                  <a:lnTo>
                    <a:pt x="355859" y="35535"/>
                  </a:lnTo>
                  <a:lnTo>
                    <a:pt x="344923" y="41694"/>
                  </a:lnTo>
                  <a:cubicBezTo>
                    <a:pt x="282344" y="85568"/>
                    <a:pt x="241200" y="159866"/>
                    <a:pt x="241200" y="244136"/>
                  </a:cubicBezTo>
                  <a:cubicBezTo>
                    <a:pt x="241200" y="328407"/>
                    <a:pt x="282344" y="402705"/>
                    <a:pt x="344923" y="446578"/>
                  </a:cubicBezTo>
                  <a:lnTo>
                    <a:pt x="355859" y="452738"/>
                  </a:lnTo>
                  <a:lnTo>
                    <a:pt x="326832" y="469087"/>
                  </a:lnTo>
                  <a:cubicBezTo>
                    <a:pt x="298687" y="481441"/>
                    <a:pt x="267742" y="488272"/>
                    <a:pt x="235259" y="488272"/>
                  </a:cubicBezTo>
                  <a:cubicBezTo>
                    <a:pt x="105329" y="488272"/>
                    <a:pt x="0" y="378969"/>
                    <a:pt x="0" y="244136"/>
                  </a:cubicBezTo>
                  <a:cubicBezTo>
                    <a:pt x="0" y="109303"/>
                    <a:pt x="105329" y="0"/>
                    <a:pt x="235259" y="0"/>
                  </a:cubicBez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8" name="Freeform: Shape 117">
              <a:extLst>
                <a:ext uri="{FF2B5EF4-FFF2-40B4-BE49-F238E27FC236}">
                  <a16:creationId xmlns:a16="http://schemas.microsoft.com/office/drawing/2014/main" id="{6BF3F77F-EFD7-47EF-8606-B37D0B868183}"/>
                </a:ext>
              </a:extLst>
            </p:cNvPr>
            <p:cNvSpPr/>
            <p:nvPr/>
          </p:nvSpPr>
          <p:spPr>
            <a:xfrm>
              <a:off x="3881022" y="5633996"/>
              <a:ext cx="355859" cy="488272"/>
            </a:xfrm>
            <a:custGeom>
              <a:avLst/>
              <a:gdLst>
                <a:gd name="connsiteX0" fmla="*/ 120600 w 355859"/>
                <a:gd name="connsiteY0" fmla="*/ 0 h 488272"/>
                <a:gd name="connsiteX1" fmla="*/ 355859 w 355859"/>
                <a:gd name="connsiteY1" fmla="*/ 244136 h 488272"/>
                <a:gd name="connsiteX2" fmla="*/ 120600 w 355859"/>
                <a:gd name="connsiteY2" fmla="*/ 488272 h 488272"/>
                <a:gd name="connsiteX3" fmla="*/ 29027 w 355859"/>
                <a:gd name="connsiteY3" fmla="*/ 469087 h 488272"/>
                <a:gd name="connsiteX4" fmla="*/ 0 w 355859"/>
                <a:gd name="connsiteY4" fmla="*/ 452738 h 488272"/>
                <a:gd name="connsiteX5" fmla="*/ 10936 w 355859"/>
                <a:gd name="connsiteY5" fmla="*/ 446578 h 488272"/>
                <a:gd name="connsiteX6" fmla="*/ 114659 w 355859"/>
                <a:gd name="connsiteY6" fmla="*/ 244136 h 488272"/>
                <a:gd name="connsiteX7" fmla="*/ 10936 w 355859"/>
                <a:gd name="connsiteY7" fmla="*/ 41694 h 488272"/>
                <a:gd name="connsiteX8" fmla="*/ 0 w 355859"/>
                <a:gd name="connsiteY8" fmla="*/ 35535 h 488272"/>
                <a:gd name="connsiteX9" fmla="*/ 29027 w 355859"/>
                <a:gd name="connsiteY9" fmla="*/ 19185 h 488272"/>
                <a:gd name="connsiteX10" fmla="*/ 120600 w 355859"/>
                <a:gd name="connsiteY10" fmla="*/ 0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859" h="488272">
                  <a:moveTo>
                    <a:pt x="120600" y="0"/>
                  </a:moveTo>
                  <a:cubicBezTo>
                    <a:pt x="250530" y="0"/>
                    <a:pt x="355859" y="109303"/>
                    <a:pt x="355859" y="244136"/>
                  </a:cubicBezTo>
                  <a:cubicBezTo>
                    <a:pt x="355859" y="378969"/>
                    <a:pt x="250530" y="488272"/>
                    <a:pt x="120600" y="488272"/>
                  </a:cubicBezTo>
                  <a:cubicBezTo>
                    <a:pt x="88118" y="488272"/>
                    <a:pt x="57173" y="481441"/>
                    <a:pt x="29027" y="469087"/>
                  </a:cubicBezTo>
                  <a:lnTo>
                    <a:pt x="0" y="452738"/>
                  </a:lnTo>
                  <a:lnTo>
                    <a:pt x="10936" y="446578"/>
                  </a:lnTo>
                  <a:cubicBezTo>
                    <a:pt x="73515" y="402705"/>
                    <a:pt x="114659" y="328407"/>
                    <a:pt x="114659" y="244136"/>
                  </a:cubicBezTo>
                  <a:cubicBezTo>
                    <a:pt x="114659" y="159866"/>
                    <a:pt x="73515" y="85568"/>
                    <a:pt x="10936" y="41694"/>
                  </a:cubicBezTo>
                  <a:lnTo>
                    <a:pt x="0" y="35535"/>
                  </a:lnTo>
                  <a:lnTo>
                    <a:pt x="29027" y="19185"/>
                  </a:lnTo>
                  <a:cubicBezTo>
                    <a:pt x="57173" y="6832"/>
                    <a:pt x="88118" y="0"/>
                    <a:pt x="120600" y="0"/>
                  </a:cubicBezTo>
                  <a:close/>
                </a:path>
              </a:pathLst>
            </a:cu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cxnSp>
        <p:nvCxnSpPr>
          <p:cNvPr id="123" name="Straight Connector 122">
            <a:extLst>
              <a:ext uri="{FF2B5EF4-FFF2-40B4-BE49-F238E27FC236}">
                <a16:creationId xmlns:a16="http://schemas.microsoft.com/office/drawing/2014/main" id="{89E86C00-E304-4EE1-84C8-0C7AF43703D2}"/>
              </a:ext>
            </a:extLst>
          </p:cNvPr>
          <p:cNvCxnSpPr/>
          <p:nvPr/>
        </p:nvCxnSpPr>
        <p:spPr>
          <a:xfrm>
            <a:off x="5357526" y="4298357"/>
            <a:ext cx="0" cy="10135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39D8CA55-6CFE-4839-8E7C-0DDD3AB0AEA9}"/>
              </a:ext>
            </a:extLst>
          </p:cNvPr>
          <p:cNvCxnSpPr/>
          <p:nvPr/>
        </p:nvCxnSpPr>
        <p:spPr>
          <a:xfrm>
            <a:off x="6849030" y="4254206"/>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9737A86F-C492-4388-B464-C91F76BFE3BD}"/>
              </a:ext>
            </a:extLst>
          </p:cNvPr>
          <p:cNvCxnSpPr/>
          <p:nvPr/>
        </p:nvCxnSpPr>
        <p:spPr>
          <a:xfrm>
            <a:off x="7538032" y="4266128"/>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5EADDFA1-E831-45EA-97CE-124A19385F98}"/>
              </a:ext>
            </a:extLst>
          </p:cNvPr>
          <p:cNvCxnSpPr/>
          <p:nvPr/>
        </p:nvCxnSpPr>
        <p:spPr>
          <a:xfrm>
            <a:off x="6849030" y="5311924"/>
            <a:ext cx="6890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F42E404C-428E-4229-A439-777E4C6D93CC}"/>
              </a:ext>
            </a:extLst>
          </p:cNvPr>
          <p:cNvSpPr txBox="1"/>
          <p:nvPr/>
        </p:nvSpPr>
        <p:spPr>
          <a:xfrm>
            <a:off x="6856387" y="5308967"/>
            <a:ext cx="674287" cy="276999"/>
          </a:xfrm>
          <a:prstGeom prst="rect">
            <a:avLst/>
          </a:prstGeom>
          <a:noFill/>
        </p:spPr>
        <p:txBody>
          <a:bodyPr wrap="none" rtlCol="0">
            <a:spAutoFit/>
          </a:bodyPr>
          <a:lstStyle/>
          <a:p>
            <a:r>
              <a:rPr lang="en-IN" sz="1200" b="1" dirty="0"/>
              <a:t>r/sigma</a:t>
            </a:r>
          </a:p>
        </p:txBody>
      </p:sp>
      <p:sp>
        <p:nvSpPr>
          <p:cNvPr id="131" name="Oval 130">
            <a:extLst>
              <a:ext uri="{FF2B5EF4-FFF2-40B4-BE49-F238E27FC236}">
                <a16:creationId xmlns:a16="http://schemas.microsoft.com/office/drawing/2014/main" id="{C6DE9404-9608-4F98-A4A4-49C736D8B6D0}"/>
              </a:ext>
            </a:extLst>
          </p:cNvPr>
          <p:cNvSpPr/>
          <p:nvPr/>
        </p:nvSpPr>
        <p:spPr>
          <a:xfrm>
            <a:off x="9288464" y="4691672"/>
            <a:ext cx="470517" cy="488272"/>
          </a:xfrm>
          <a:prstGeom prst="ellipse">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Oval 132">
            <a:extLst>
              <a:ext uri="{FF2B5EF4-FFF2-40B4-BE49-F238E27FC236}">
                <a16:creationId xmlns:a16="http://schemas.microsoft.com/office/drawing/2014/main" id="{988A3540-D0E0-4846-8846-344B6AD68F33}"/>
              </a:ext>
            </a:extLst>
          </p:cNvPr>
          <p:cNvSpPr/>
          <p:nvPr/>
        </p:nvSpPr>
        <p:spPr>
          <a:xfrm>
            <a:off x="9972170" y="4682602"/>
            <a:ext cx="470517" cy="48827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cxnSp>
        <p:nvCxnSpPr>
          <p:cNvPr id="135" name="Straight Arrow Connector 134">
            <a:extLst>
              <a:ext uri="{FF2B5EF4-FFF2-40B4-BE49-F238E27FC236}">
                <a16:creationId xmlns:a16="http://schemas.microsoft.com/office/drawing/2014/main" id="{60C378CF-F758-4F3D-9CDD-3CDC80A095C1}"/>
              </a:ext>
            </a:extLst>
          </p:cNvPr>
          <p:cNvCxnSpPr>
            <a:cxnSpLocks/>
          </p:cNvCxnSpPr>
          <p:nvPr/>
        </p:nvCxnSpPr>
        <p:spPr>
          <a:xfrm>
            <a:off x="8112546" y="4897599"/>
            <a:ext cx="374344" cy="117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7" name="Straight Connector 136">
            <a:extLst>
              <a:ext uri="{FF2B5EF4-FFF2-40B4-BE49-F238E27FC236}">
                <a16:creationId xmlns:a16="http://schemas.microsoft.com/office/drawing/2014/main" id="{F426E17F-FBBA-4AD9-AECA-73B2F7DBC05C}"/>
              </a:ext>
            </a:extLst>
          </p:cNvPr>
          <p:cNvCxnSpPr/>
          <p:nvPr/>
        </p:nvCxnSpPr>
        <p:spPr>
          <a:xfrm>
            <a:off x="8853407" y="4298357"/>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Straight Connector 137">
            <a:extLst>
              <a:ext uri="{FF2B5EF4-FFF2-40B4-BE49-F238E27FC236}">
                <a16:creationId xmlns:a16="http://schemas.microsoft.com/office/drawing/2014/main" id="{1F4BDE0A-6B06-4868-8184-CEF12AE5B271}"/>
              </a:ext>
            </a:extLst>
          </p:cNvPr>
          <p:cNvCxnSpPr/>
          <p:nvPr/>
        </p:nvCxnSpPr>
        <p:spPr>
          <a:xfrm>
            <a:off x="10204292" y="4343330"/>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9" name="Straight Connector 138">
            <a:extLst>
              <a:ext uri="{FF2B5EF4-FFF2-40B4-BE49-F238E27FC236}">
                <a16:creationId xmlns:a16="http://schemas.microsoft.com/office/drawing/2014/main" id="{9E9ADECD-7ACB-4C4C-B6B8-774B88F5F97B}"/>
              </a:ext>
            </a:extLst>
          </p:cNvPr>
          <p:cNvCxnSpPr/>
          <p:nvPr/>
        </p:nvCxnSpPr>
        <p:spPr>
          <a:xfrm>
            <a:off x="9498081" y="4310184"/>
            <a:ext cx="0" cy="12426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1" name="TextBox 140">
            <a:extLst>
              <a:ext uri="{FF2B5EF4-FFF2-40B4-BE49-F238E27FC236}">
                <a16:creationId xmlns:a16="http://schemas.microsoft.com/office/drawing/2014/main" id="{E71EEC10-DB40-403F-BBD7-8797B73E1E74}"/>
              </a:ext>
            </a:extLst>
          </p:cNvPr>
          <p:cNvSpPr txBox="1"/>
          <p:nvPr/>
        </p:nvSpPr>
        <p:spPr>
          <a:xfrm>
            <a:off x="1260192" y="5762935"/>
            <a:ext cx="790986" cy="338554"/>
          </a:xfrm>
          <a:prstGeom prst="rect">
            <a:avLst/>
          </a:prstGeom>
          <a:noFill/>
        </p:spPr>
        <p:txBody>
          <a:bodyPr wrap="none" rtlCol="0">
            <a:spAutoFit/>
          </a:bodyPr>
          <a:lstStyle/>
          <a:p>
            <a:r>
              <a:rPr lang="en-IN" sz="1600" b="1" dirty="0"/>
              <a:t>Layer 1</a:t>
            </a:r>
          </a:p>
        </p:txBody>
      </p:sp>
      <p:sp>
        <p:nvSpPr>
          <p:cNvPr id="143" name="TextBox 142">
            <a:extLst>
              <a:ext uri="{FF2B5EF4-FFF2-40B4-BE49-F238E27FC236}">
                <a16:creationId xmlns:a16="http://schemas.microsoft.com/office/drawing/2014/main" id="{5F083635-2426-4160-B20A-1F91A6DE437D}"/>
              </a:ext>
            </a:extLst>
          </p:cNvPr>
          <p:cNvSpPr txBox="1"/>
          <p:nvPr/>
        </p:nvSpPr>
        <p:spPr>
          <a:xfrm>
            <a:off x="9128229" y="5762935"/>
            <a:ext cx="790986" cy="338554"/>
          </a:xfrm>
          <a:prstGeom prst="rect">
            <a:avLst/>
          </a:prstGeom>
          <a:noFill/>
        </p:spPr>
        <p:txBody>
          <a:bodyPr wrap="none" rtlCol="0">
            <a:spAutoFit/>
          </a:bodyPr>
          <a:lstStyle/>
          <a:p>
            <a:r>
              <a:rPr lang="en-IN" sz="1600" b="1" dirty="0"/>
              <a:t>Layer 3</a:t>
            </a:r>
          </a:p>
        </p:txBody>
      </p:sp>
      <p:sp>
        <p:nvSpPr>
          <p:cNvPr id="145" name="TextBox 144">
            <a:extLst>
              <a:ext uri="{FF2B5EF4-FFF2-40B4-BE49-F238E27FC236}">
                <a16:creationId xmlns:a16="http://schemas.microsoft.com/office/drawing/2014/main" id="{F8CC4A04-4A09-43A1-90BE-2A1F77534B17}"/>
              </a:ext>
            </a:extLst>
          </p:cNvPr>
          <p:cNvSpPr txBox="1"/>
          <p:nvPr/>
        </p:nvSpPr>
        <p:spPr>
          <a:xfrm>
            <a:off x="4648107" y="5762935"/>
            <a:ext cx="790986" cy="338554"/>
          </a:xfrm>
          <a:prstGeom prst="rect">
            <a:avLst/>
          </a:prstGeom>
          <a:noFill/>
        </p:spPr>
        <p:txBody>
          <a:bodyPr wrap="none" rtlCol="0">
            <a:spAutoFit/>
          </a:bodyPr>
          <a:lstStyle/>
          <a:p>
            <a:r>
              <a:rPr lang="en-IN" sz="1600" b="1" dirty="0"/>
              <a:t>Layer 2</a:t>
            </a:r>
          </a:p>
        </p:txBody>
      </p:sp>
      <p:cxnSp>
        <p:nvCxnSpPr>
          <p:cNvPr id="147" name="Straight Connector 146">
            <a:extLst>
              <a:ext uri="{FF2B5EF4-FFF2-40B4-BE49-F238E27FC236}">
                <a16:creationId xmlns:a16="http://schemas.microsoft.com/office/drawing/2014/main" id="{638D3CCB-B26F-4F24-A896-C2A0C68BB0F6}"/>
              </a:ext>
            </a:extLst>
          </p:cNvPr>
          <p:cNvCxnSpPr>
            <a:cxnSpLocks/>
          </p:cNvCxnSpPr>
          <p:nvPr/>
        </p:nvCxnSpPr>
        <p:spPr>
          <a:xfrm>
            <a:off x="976544" y="4030462"/>
            <a:ext cx="0" cy="2071027"/>
          </a:xfrm>
          <a:prstGeom prst="line">
            <a:avLst/>
          </a:prstGeom>
        </p:spPr>
        <p:style>
          <a:lnRef idx="3">
            <a:schemeClr val="accent1"/>
          </a:lnRef>
          <a:fillRef idx="0">
            <a:schemeClr val="accent1"/>
          </a:fillRef>
          <a:effectRef idx="2">
            <a:schemeClr val="accent1"/>
          </a:effectRef>
          <a:fontRef idx="minor">
            <a:schemeClr val="tx1"/>
          </a:fontRef>
        </p:style>
      </p:cxnSp>
      <p:sp>
        <p:nvSpPr>
          <p:cNvPr id="148" name="TextBox 147">
            <a:extLst>
              <a:ext uri="{FF2B5EF4-FFF2-40B4-BE49-F238E27FC236}">
                <a16:creationId xmlns:a16="http://schemas.microsoft.com/office/drawing/2014/main" id="{67D71B14-D448-4072-888D-C9A7514408A9}"/>
              </a:ext>
            </a:extLst>
          </p:cNvPr>
          <p:cNvSpPr txBox="1"/>
          <p:nvPr/>
        </p:nvSpPr>
        <p:spPr>
          <a:xfrm>
            <a:off x="586225" y="6150133"/>
            <a:ext cx="673967" cy="369332"/>
          </a:xfrm>
          <a:prstGeom prst="rect">
            <a:avLst/>
          </a:prstGeom>
          <a:noFill/>
        </p:spPr>
        <p:txBody>
          <a:bodyPr wrap="none" rtlCol="0">
            <a:spAutoFit/>
          </a:bodyPr>
          <a:lstStyle/>
          <a:p>
            <a:r>
              <a:rPr lang="en-IN" b="1" dirty="0"/>
              <a:t>Stem</a:t>
            </a:r>
          </a:p>
        </p:txBody>
      </p:sp>
    </p:spTree>
    <p:extLst>
      <p:ext uri="{BB962C8B-B14F-4D97-AF65-F5344CB8AC3E}">
        <p14:creationId xmlns:p14="http://schemas.microsoft.com/office/powerpoint/2010/main" val="170716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9E23B5-35D2-4E5B-9412-43FD1C482FDA}"/>
              </a:ext>
            </a:extLst>
          </p:cNvPr>
          <p:cNvSpPr txBox="1"/>
          <p:nvPr/>
        </p:nvSpPr>
        <p:spPr>
          <a:xfrm>
            <a:off x="564812" y="647065"/>
            <a:ext cx="4152774" cy="162877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Idea Incorporation:</a:t>
            </a:r>
          </a:p>
          <a:p>
            <a:pPr marL="285750" indent="-228600">
              <a:lnSpc>
                <a:spcPct val="90000"/>
              </a:lnSpc>
              <a:spcAft>
                <a:spcPts val="600"/>
              </a:spcAft>
              <a:buFont typeface="Arial" panose="020B0604020202020204" pitchFamily="34" charset="0"/>
              <a:buChar char="•"/>
            </a:pPr>
            <a:r>
              <a:rPr lang="en-US" sz="2000" dirty="0"/>
              <a:t>Successfully created a MATLAB program for one compartment to </a:t>
            </a:r>
            <a:r>
              <a:rPr lang="en-US" sz="2000" dirty="0" err="1"/>
              <a:t>visualise</a:t>
            </a:r>
            <a:r>
              <a:rPr lang="en-US" sz="2000" dirty="0"/>
              <a:t> the growth.</a:t>
            </a:r>
          </a:p>
          <a:p>
            <a:pPr marL="285750" indent="-228600">
              <a:lnSpc>
                <a:spcPct val="90000"/>
              </a:lnSpc>
              <a:spcAft>
                <a:spcPts val="600"/>
              </a:spcAft>
              <a:buFont typeface="Arial" panose="020B0604020202020204" pitchFamily="34" charset="0"/>
              <a:buChar char="•"/>
            </a:pPr>
            <a:r>
              <a:rPr lang="en-US" sz="2000" dirty="0"/>
              <a:t>However, the code is crude yet.</a:t>
            </a:r>
          </a:p>
        </p:txBody>
      </p:sp>
      <p:pic>
        <p:nvPicPr>
          <p:cNvPr id="7" name="Picture 6">
            <a:extLst>
              <a:ext uri="{FF2B5EF4-FFF2-40B4-BE49-F238E27FC236}">
                <a16:creationId xmlns:a16="http://schemas.microsoft.com/office/drawing/2014/main" id="{4305E984-2F9E-45F3-B5EC-243E41D61278}"/>
              </a:ext>
            </a:extLst>
          </p:cNvPr>
          <p:cNvPicPr>
            <a:picLocks noChangeAspect="1"/>
          </p:cNvPicPr>
          <p:nvPr/>
        </p:nvPicPr>
        <p:blipFill rotWithShape="1">
          <a:blip r:embed="rId2"/>
          <a:srcRect r="17848"/>
          <a:stretch/>
        </p:blipFill>
        <p:spPr>
          <a:xfrm>
            <a:off x="4717586" y="909620"/>
            <a:ext cx="6313125" cy="4503490"/>
          </a:xfrm>
          <a:prstGeom prst="rect">
            <a:avLst/>
          </a:prstGeom>
        </p:spPr>
      </p:pic>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92A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899163" y="2970215"/>
            <a:ext cx="1820041" cy="584775"/>
          </a:xfrm>
          <a:prstGeom prst="rect">
            <a:avLst/>
          </a:prstGeom>
          <a:noFill/>
        </p:spPr>
        <p:txBody>
          <a:bodyPr wrap="square" rtlCol="0">
            <a:spAutoFit/>
          </a:bodyPr>
          <a:lstStyle/>
          <a:p>
            <a:pPr>
              <a:spcAft>
                <a:spcPts val="600"/>
              </a:spcAft>
            </a:pPr>
            <a:r>
              <a:rPr lang="en-IN" sz="3200" b="1" dirty="0">
                <a:solidFill>
                  <a:schemeClr val="bg2"/>
                </a:solidFill>
                <a:latin typeface="Times New Roman" panose="02020603050405020304" pitchFamily="18" charset="0"/>
                <a:cs typeface="Times New Roman" panose="02020603050405020304" pitchFamily="18" charset="0"/>
              </a:rPr>
              <a:t>Week-1</a:t>
            </a:r>
            <a:endParaRPr lang="en-IN" b="1">
              <a:solidFill>
                <a:schemeClr val="bg2"/>
              </a:solidFill>
              <a:latin typeface="Times New Roman" panose="02020603050405020304" pitchFamily="18" charset="0"/>
              <a:cs typeface="Times New Roman" panose="02020603050405020304" pitchFamily="18" charset="0"/>
            </a:endParaRPr>
          </a:p>
        </p:txBody>
      </p:sp>
      <p:pic>
        <p:nvPicPr>
          <p:cNvPr id="9" name="Picture 8" descr="A picture containing graphical user interface&#10;&#10;Description automatically generated">
            <a:extLst>
              <a:ext uri="{FF2B5EF4-FFF2-40B4-BE49-F238E27FC236}">
                <a16:creationId xmlns:a16="http://schemas.microsoft.com/office/drawing/2014/main" id="{65D11EB6-6504-4F9C-8CBA-2F2D81A1F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823" y="2540000"/>
            <a:ext cx="3541610" cy="3383280"/>
          </a:xfrm>
          <a:prstGeom prst="rect">
            <a:avLst/>
          </a:prstGeom>
        </p:spPr>
      </p:pic>
      <p:sp>
        <p:nvSpPr>
          <p:cNvPr id="12" name="TextBox 11">
            <a:extLst>
              <a:ext uri="{FF2B5EF4-FFF2-40B4-BE49-F238E27FC236}">
                <a16:creationId xmlns:a16="http://schemas.microsoft.com/office/drawing/2014/main" id="{ED2E988C-32B1-4199-8D27-CB2448C2C490}"/>
              </a:ext>
            </a:extLst>
          </p:cNvPr>
          <p:cNvSpPr txBox="1"/>
          <p:nvPr/>
        </p:nvSpPr>
        <p:spPr>
          <a:xfrm>
            <a:off x="7139114" y="5413110"/>
            <a:ext cx="980910" cy="369332"/>
          </a:xfrm>
          <a:prstGeom prst="rect">
            <a:avLst/>
          </a:prstGeom>
          <a:noFill/>
        </p:spPr>
        <p:txBody>
          <a:bodyPr wrap="none" rtlCol="0">
            <a:spAutoFit/>
          </a:bodyPr>
          <a:lstStyle/>
          <a:p>
            <a:r>
              <a:rPr lang="en-IN" dirty="0"/>
              <a:t>Program</a:t>
            </a:r>
          </a:p>
        </p:txBody>
      </p:sp>
      <p:sp>
        <p:nvSpPr>
          <p:cNvPr id="13" name="TextBox 12">
            <a:extLst>
              <a:ext uri="{FF2B5EF4-FFF2-40B4-BE49-F238E27FC236}">
                <a16:creationId xmlns:a16="http://schemas.microsoft.com/office/drawing/2014/main" id="{268E5B2D-4FB7-4999-8A42-C6BEE368D1C6}"/>
              </a:ext>
            </a:extLst>
          </p:cNvPr>
          <p:cNvSpPr txBox="1"/>
          <p:nvPr/>
        </p:nvSpPr>
        <p:spPr>
          <a:xfrm>
            <a:off x="1380066" y="6002774"/>
            <a:ext cx="2972930" cy="369332"/>
          </a:xfrm>
          <a:prstGeom prst="rect">
            <a:avLst/>
          </a:prstGeom>
          <a:noFill/>
        </p:spPr>
        <p:txBody>
          <a:bodyPr wrap="none" rtlCol="0">
            <a:spAutoFit/>
          </a:bodyPr>
          <a:lstStyle/>
          <a:p>
            <a:r>
              <a:rPr lang="en-IN" dirty="0"/>
              <a:t>Simulation output of Program</a:t>
            </a:r>
          </a:p>
        </p:txBody>
      </p:sp>
    </p:spTree>
    <p:extLst>
      <p:ext uri="{BB962C8B-B14F-4D97-AF65-F5344CB8AC3E}">
        <p14:creationId xmlns:p14="http://schemas.microsoft.com/office/powerpoint/2010/main" val="27969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947983" y="2890316"/>
            <a:ext cx="1820041" cy="584775"/>
          </a:xfrm>
          <a:prstGeom prst="rect">
            <a:avLst/>
          </a:prstGeom>
          <a:noFill/>
        </p:spPr>
        <p:txBody>
          <a:bodyPr wrap="square" rtlCol="0">
            <a:spAutoFit/>
          </a:bodyPr>
          <a:lstStyle/>
          <a:p>
            <a:pPr>
              <a:spcAft>
                <a:spcPts val="600"/>
              </a:spcAft>
            </a:pPr>
            <a:r>
              <a:rPr lang="en-IN" sz="3200" b="1" dirty="0">
                <a:solidFill>
                  <a:schemeClr val="bg2"/>
                </a:solidFill>
                <a:latin typeface="Times New Roman" panose="02020603050405020304" pitchFamily="18" charset="0"/>
                <a:cs typeface="Times New Roman" panose="02020603050405020304" pitchFamily="18" charset="0"/>
              </a:rPr>
              <a:t>Week-2</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Diagonal Stripe 1">
            <a:extLst>
              <a:ext uri="{FF2B5EF4-FFF2-40B4-BE49-F238E27FC236}">
                <a16:creationId xmlns:a16="http://schemas.microsoft.com/office/drawing/2014/main" id="{DFEE1AFD-F3F5-477D-90C0-508E3B9650CB}"/>
              </a:ext>
            </a:extLst>
          </p:cNvPr>
          <p:cNvSpPr/>
          <p:nvPr/>
        </p:nvSpPr>
        <p:spPr>
          <a:xfrm>
            <a:off x="-3050" y="0"/>
            <a:ext cx="1154097" cy="1553592"/>
          </a:xfrm>
          <a:prstGeom prst="diagStripe">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a:extLst>
              <a:ext uri="{FF2B5EF4-FFF2-40B4-BE49-F238E27FC236}">
                <a16:creationId xmlns:a16="http://schemas.microsoft.com/office/drawing/2014/main" id="{A13B289C-60EF-42FD-8B6E-1EB71167EEEB}"/>
              </a:ext>
            </a:extLst>
          </p:cNvPr>
          <p:cNvSpPr txBox="1"/>
          <p:nvPr/>
        </p:nvSpPr>
        <p:spPr>
          <a:xfrm>
            <a:off x="1151047" y="1628775"/>
            <a:ext cx="184731" cy="369332"/>
          </a:xfrm>
          <a:prstGeom prst="rect">
            <a:avLst/>
          </a:prstGeom>
          <a:noFill/>
        </p:spPr>
        <p:txBody>
          <a:bodyPr wrap="none" rtlCol="0">
            <a:spAutoFit/>
          </a:bodyPr>
          <a:lstStyle/>
          <a:p>
            <a:endParaRPr lang="en-IN" dirty="0"/>
          </a:p>
        </p:txBody>
      </p:sp>
      <p:grpSp>
        <p:nvGrpSpPr>
          <p:cNvPr id="248" name="Group 247">
            <a:extLst>
              <a:ext uri="{FF2B5EF4-FFF2-40B4-BE49-F238E27FC236}">
                <a16:creationId xmlns:a16="http://schemas.microsoft.com/office/drawing/2014/main" id="{7AFB1BF7-453C-4A6E-97EA-4E97A691E654}"/>
              </a:ext>
            </a:extLst>
          </p:cNvPr>
          <p:cNvGrpSpPr/>
          <p:nvPr/>
        </p:nvGrpSpPr>
        <p:grpSpPr>
          <a:xfrm>
            <a:off x="985421" y="982444"/>
            <a:ext cx="10930486" cy="5396823"/>
            <a:chOff x="985421" y="982444"/>
            <a:chExt cx="10930486" cy="5396823"/>
          </a:xfrm>
        </p:grpSpPr>
        <p:sp>
          <p:nvSpPr>
            <p:cNvPr id="5" name="TextBox 4">
              <a:extLst>
                <a:ext uri="{FF2B5EF4-FFF2-40B4-BE49-F238E27FC236}">
                  <a16:creationId xmlns:a16="http://schemas.microsoft.com/office/drawing/2014/main" id="{C6259502-FB66-4A4D-A627-E92EC51FD166}"/>
                </a:ext>
              </a:extLst>
            </p:cNvPr>
            <p:cNvSpPr txBox="1"/>
            <p:nvPr/>
          </p:nvSpPr>
          <p:spPr>
            <a:xfrm>
              <a:off x="985421" y="982444"/>
              <a:ext cx="9028590" cy="1754326"/>
            </a:xfrm>
            <a:prstGeom prst="rect">
              <a:avLst/>
            </a:prstGeom>
            <a:noFill/>
          </p:spPr>
          <p:txBody>
            <a:bodyPr wrap="square" rtlCol="0">
              <a:spAutoFit/>
            </a:bodyPr>
            <a:lstStyle/>
            <a:p>
              <a:r>
                <a:rPr lang="en-IN" b="1" dirty="0"/>
                <a:t>Idea:</a:t>
              </a:r>
            </a:p>
            <a:p>
              <a:endParaRPr lang="en-IN" dirty="0"/>
            </a:p>
            <a:p>
              <a:pPr marL="285750" indent="-285750">
                <a:buFont typeface="Arial" panose="020B0604020202020204" pitchFamily="34" charset="0"/>
                <a:buChar char="•"/>
              </a:pPr>
              <a:r>
                <a:rPr lang="en-IN" dirty="0"/>
                <a:t>If we limit the radii distance to be bounded in [1,2], we can get a Gaussian distribution of radii values between 1 and 2.</a:t>
              </a:r>
            </a:p>
            <a:p>
              <a:pPr marL="285750" indent="-285750">
                <a:buFont typeface="Arial" panose="020B0604020202020204" pitchFamily="34" charset="0"/>
                <a:buChar char="•"/>
              </a:pPr>
              <a:r>
                <a:rPr lang="en-IN" dirty="0"/>
                <a:t>We can derive those values and use them respectively for different compartments.</a:t>
              </a:r>
            </a:p>
            <a:p>
              <a:pPr marL="285750" indent="-285750">
                <a:buFont typeface="Arial" panose="020B0604020202020204" pitchFamily="34" charset="0"/>
                <a:buChar char="•"/>
              </a:pPr>
              <a:r>
                <a:rPr lang="en-IN" dirty="0"/>
                <a:t>The given fig. 1, shows the radius values.</a:t>
              </a:r>
            </a:p>
          </p:txBody>
        </p:sp>
        <p:grpSp>
          <p:nvGrpSpPr>
            <p:cNvPr id="81" name="Group 80">
              <a:extLst>
                <a:ext uri="{FF2B5EF4-FFF2-40B4-BE49-F238E27FC236}">
                  <a16:creationId xmlns:a16="http://schemas.microsoft.com/office/drawing/2014/main" id="{72C77DBA-5B74-41BB-991F-F6100753C877}"/>
                </a:ext>
              </a:extLst>
            </p:cNvPr>
            <p:cNvGrpSpPr/>
            <p:nvPr/>
          </p:nvGrpSpPr>
          <p:grpSpPr>
            <a:xfrm>
              <a:off x="1361894" y="2876849"/>
              <a:ext cx="4211574" cy="3344437"/>
              <a:chOff x="2899441" y="2432482"/>
              <a:chExt cx="4211574" cy="3344437"/>
            </a:xfrm>
          </p:grpSpPr>
          <p:cxnSp>
            <p:nvCxnSpPr>
              <p:cNvPr id="36" name="Straight Arrow Connector 35">
                <a:extLst>
                  <a:ext uri="{FF2B5EF4-FFF2-40B4-BE49-F238E27FC236}">
                    <a16:creationId xmlns:a16="http://schemas.microsoft.com/office/drawing/2014/main" id="{36EEC6EB-58C8-46C8-AA13-035E36035540}"/>
                  </a:ext>
                </a:extLst>
              </p:cNvPr>
              <p:cNvCxnSpPr>
                <a:cxnSpLocks/>
              </p:cNvCxnSpPr>
              <p:nvPr/>
            </p:nvCxnSpPr>
            <p:spPr>
              <a:xfrm flipV="1">
                <a:off x="3897297" y="5007006"/>
                <a:ext cx="0" cy="3960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8F6A1811-7D2F-4E73-A5A3-9F1A476A54A7}"/>
                  </a:ext>
                </a:extLst>
              </p:cNvPr>
              <p:cNvCxnSpPr>
                <a:cxnSpLocks/>
              </p:cNvCxnSpPr>
              <p:nvPr/>
            </p:nvCxnSpPr>
            <p:spPr>
              <a:xfrm flipV="1">
                <a:off x="4097046" y="4476397"/>
                <a:ext cx="0" cy="93671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2823B930-0746-455D-9589-5E5783C7D640}"/>
                  </a:ext>
                </a:extLst>
              </p:cNvPr>
              <p:cNvCxnSpPr>
                <a:cxnSpLocks/>
              </p:cNvCxnSpPr>
              <p:nvPr/>
            </p:nvCxnSpPr>
            <p:spPr>
              <a:xfrm flipV="1">
                <a:off x="5412420" y="4697228"/>
                <a:ext cx="0" cy="7158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35C4C592-25C2-41E5-AB15-0DB1AE2A79A5}"/>
                  </a:ext>
                </a:extLst>
              </p:cNvPr>
              <p:cNvCxnSpPr>
                <a:cxnSpLocks/>
              </p:cNvCxnSpPr>
              <p:nvPr/>
            </p:nvCxnSpPr>
            <p:spPr>
              <a:xfrm flipV="1">
                <a:off x="4625266" y="2814422"/>
                <a:ext cx="0" cy="25986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80" name="Group 79">
                <a:extLst>
                  <a:ext uri="{FF2B5EF4-FFF2-40B4-BE49-F238E27FC236}">
                    <a16:creationId xmlns:a16="http://schemas.microsoft.com/office/drawing/2014/main" id="{EE995365-19DC-4441-9D6C-193FF26D61E3}"/>
                  </a:ext>
                </a:extLst>
              </p:cNvPr>
              <p:cNvGrpSpPr/>
              <p:nvPr/>
            </p:nvGrpSpPr>
            <p:grpSpPr>
              <a:xfrm>
                <a:off x="2899441" y="2432482"/>
                <a:ext cx="4211574" cy="3344437"/>
                <a:chOff x="2899441" y="2432482"/>
                <a:chExt cx="4211574" cy="3344437"/>
              </a:xfrm>
            </p:grpSpPr>
            <p:grpSp>
              <p:nvGrpSpPr>
                <p:cNvPr id="34" name="Group 33">
                  <a:extLst>
                    <a:ext uri="{FF2B5EF4-FFF2-40B4-BE49-F238E27FC236}">
                      <a16:creationId xmlns:a16="http://schemas.microsoft.com/office/drawing/2014/main" id="{3134C4ED-D907-4A93-B8EE-5E68EB88CAFF}"/>
                    </a:ext>
                  </a:extLst>
                </p:cNvPr>
                <p:cNvGrpSpPr/>
                <p:nvPr/>
              </p:nvGrpSpPr>
              <p:grpSpPr>
                <a:xfrm>
                  <a:off x="2899441" y="2432482"/>
                  <a:ext cx="4211574" cy="3344437"/>
                  <a:chOff x="7213987" y="3182703"/>
                  <a:chExt cx="4313069" cy="3040149"/>
                </a:xfrm>
              </p:grpSpPr>
              <p:grpSp>
                <p:nvGrpSpPr>
                  <p:cNvPr id="32" name="Group 31">
                    <a:extLst>
                      <a:ext uri="{FF2B5EF4-FFF2-40B4-BE49-F238E27FC236}">
                        <a16:creationId xmlns:a16="http://schemas.microsoft.com/office/drawing/2014/main" id="{938963A4-AAC1-4321-8D35-93B7F4E2F2D8}"/>
                      </a:ext>
                    </a:extLst>
                  </p:cNvPr>
                  <p:cNvGrpSpPr/>
                  <p:nvPr/>
                </p:nvGrpSpPr>
                <p:grpSpPr>
                  <a:xfrm>
                    <a:off x="7213987" y="3182703"/>
                    <a:ext cx="4313069" cy="3040149"/>
                    <a:chOff x="7213987" y="3182703"/>
                    <a:chExt cx="4313069" cy="3040149"/>
                  </a:xfrm>
                </p:grpSpPr>
                <p:grpSp>
                  <p:nvGrpSpPr>
                    <p:cNvPr id="29" name="Group 28">
                      <a:extLst>
                        <a:ext uri="{FF2B5EF4-FFF2-40B4-BE49-F238E27FC236}">
                          <a16:creationId xmlns:a16="http://schemas.microsoft.com/office/drawing/2014/main" id="{4F828EBC-1045-4E98-951B-3612B74700B2}"/>
                        </a:ext>
                      </a:extLst>
                    </p:cNvPr>
                    <p:cNvGrpSpPr/>
                    <p:nvPr/>
                  </p:nvGrpSpPr>
                  <p:grpSpPr>
                    <a:xfrm>
                      <a:off x="7213987" y="3182703"/>
                      <a:ext cx="4313069" cy="3040149"/>
                      <a:chOff x="2664779" y="3311371"/>
                      <a:chExt cx="4313069" cy="3040149"/>
                    </a:xfrm>
                  </p:grpSpPr>
                  <p:grpSp>
                    <p:nvGrpSpPr>
                      <p:cNvPr id="28" name="Group 27">
                        <a:extLst>
                          <a:ext uri="{FF2B5EF4-FFF2-40B4-BE49-F238E27FC236}">
                            <a16:creationId xmlns:a16="http://schemas.microsoft.com/office/drawing/2014/main" id="{F92AFF56-5423-42AA-943C-FE8717189720}"/>
                          </a:ext>
                        </a:extLst>
                      </p:cNvPr>
                      <p:cNvGrpSpPr/>
                      <p:nvPr/>
                    </p:nvGrpSpPr>
                    <p:grpSpPr>
                      <a:xfrm>
                        <a:off x="2664779" y="3311371"/>
                        <a:ext cx="4313069" cy="2831977"/>
                        <a:chOff x="2664779" y="3311371"/>
                        <a:chExt cx="4313069" cy="2831977"/>
                      </a:xfrm>
                    </p:grpSpPr>
                    <p:grpSp>
                      <p:nvGrpSpPr>
                        <p:cNvPr id="21" name="Group 20">
                          <a:extLst>
                            <a:ext uri="{FF2B5EF4-FFF2-40B4-BE49-F238E27FC236}">
                              <a16:creationId xmlns:a16="http://schemas.microsoft.com/office/drawing/2014/main" id="{5B6C7C70-BC42-400A-B505-C68632E1DF05}"/>
                            </a:ext>
                          </a:extLst>
                        </p:cNvPr>
                        <p:cNvGrpSpPr/>
                        <p:nvPr/>
                      </p:nvGrpSpPr>
                      <p:grpSpPr>
                        <a:xfrm>
                          <a:off x="2664779" y="3311371"/>
                          <a:ext cx="4313069" cy="2831977"/>
                          <a:chOff x="2664780" y="3311371"/>
                          <a:chExt cx="4863484" cy="2831977"/>
                        </a:xfrm>
                      </p:grpSpPr>
                      <p:cxnSp>
                        <p:nvCxnSpPr>
                          <p:cNvPr id="7" name="Straight Connector 6">
                            <a:extLst>
                              <a:ext uri="{FF2B5EF4-FFF2-40B4-BE49-F238E27FC236}">
                                <a16:creationId xmlns:a16="http://schemas.microsoft.com/office/drawing/2014/main" id="{E41464CA-68EA-4B51-9471-0C6979519A78}"/>
                              </a:ext>
                            </a:extLst>
                          </p:cNvPr>
                          <p:cNvCxnSpPr/>
                          <p:nvPr/>
                        </p:nvCxnSpPr>
                        <p:spPr>
                          <a:xfrm>
                            <a:off x="2974019" y="3311371"/>
                            <a:ext cx="0" cy="2831977"/>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D0791F43-055B-445F-8001-73940F2CDF25}"/>
                              </a:ext>
                            </a:extLst>
                          </p:cNvPr>
                          <p:cNvCxnSpPr>
                            <a:cxnSpLocks/>
                          </p:cNvCxnSpPr>
                          <p:nvPr/>
                        </p:nvCxnSpPr>
                        <p:spPr>
                          <a:xfrm flipV="1">
                            <a:off x="2664780" y="6011662"/>
                            <a:ext cx="4863484" cy="1"/>
                          </a:xfrm>
                          <a:prstGeom prst="line">
                            <a:avLst/>
                          </a:prstGeom>
                        </p:spPr>
                        <p:style>
                          <a:lnRef idx="3">
                            <a:schemeClr val="dk1"/>
                          </a:lnRef>
                          <a:fillRef idx="0">
                            <a:schemeClr val="dk1"/>
                          </a:fillRef>
                          <a:effectRef idx="2">
                            <a:schemeClr val="dk1"/>
                          </a:effectRef>
                          <a:fontRef idx="minor">
                            <a:schemeClr val="tx1"/>
                          </a:fontRef>
                        </p:style>
                      </p:cxnSp>
                      <p:sp>
                        <p:nvSpPr>
                          <p:cNvPr id="18" name="Freeform: Shape 17">
                            <a:extLst>
                              <a:ext uri="{FF2B5EF4-FFF2-40B4-BE49-F238E27FC236}">
                                <a16:creationId xmlns:a16="http://schemas.microsoft.com/office/drawing/2014/main" id="{2C5A16D8-E892-4791-A089-A20925CF9769}"/>
                              </a:ext>
                            </a:extLst>
                          </p:cNvPr>
                          <p:cNvSpPr/>
                          <p:nvPr/>
                        </p:nvSpPr>
                        <p:spPr>
                          <a:xfrm>
                            <a:off x="2867487" y="3613212"/>
                            <a:ext cx="1899822" cy="2272683"/>
                          </a:xfrm>
                          <a:custGeom>
                            <a:avLst/>
                            <a:gdLst>
                              <a:gd name="connsiteX0" fmla="*/ 0 w 1899822"/>
                              <a:gd name="connsiteY0" fmla="*/ 2272683 h 2272683"/>
                              <a:gd name="connsiteX1" fmla="*/ 497150 w 1899822"/>
                              <a:gd name="connsiteY1" fmla="*/ 2263805 h 2272683"/>
                              <a:gd name="connsiteX2" fmla="*/ 692459 w 1899822"/>
                              <a:gd name="connsiteY2" fmla="*/ 2219417 h 2272683"/>
                              <a:gd name="connsiteX3" fmla="*/ 994299 w 1899822"/>
                              <a:gd name="connsiteY3" fmla="*/ 1953087 h 2272683"/>
                              <a:gd name="connsiteX4" fmla="*/ 1180730 w 1899822"/>
                              <a:gd name="connsiteY4" fmla="*/ 1518081 h 2272683"/>
                              <a:gd name="connsiteX5" fmla="*/ 1349406 w 1899822"/>
                              <a:gd name="connsiteY5" fmla="*/ 914400 h 2272683"/>
                              <a:gd name="connsiteX6" fmla="*/ 1544715 w 1899822"/>
                              <a:gd name="connsiteY6" fmla="*/ 408372 h 2272683"/>
                              <a:gd name="connsiteX7" fmla="*/ 1740024 w 1899822"/>
                              <a:gd name="connsiteY7" fmla="*/ 97654 h 2272683"/>
                              <a:gd name="connsiteX8" fmla="*/ 1899822 w 1899822"/>
                              <a:gd name="connsiteY8" fmla="*/ 0 h 2272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822" h="2272683">
                                <a:moveTo>
                                  <a:pt x="0" y="2272683"/>
                                </a:moveTo>
                                <a:cubicBezTo>
                                  <a:pt x="190870" y="2272683"/>
                                  <a:pt x="381740" y="2272683"/>
                                  <a:pt x="497150" y="2263805"/>
                                </a:cubicBezTo>
                                <a:cubicBezTo>
                                  <a:pt x="612560" y="2254927"/>
                                  <a:pt x="609601" y="2271203"/>
                                  <a:pt x="692459" y="2219417"/>
                                </a:cubicBezTo>
                                <a:cubicBezTo>
                                  <a:pt x="775317" y="2167631"/>
                                  <a:pt x="912921" y="2069976"/>
                                  <a:pt x="994299" y="1953087"/>
                                </a:cubicBezTo>
                                <a:cubicBezTo>
                                  <a:pt x="1075677" y="1836198"/>
                                  <a:pt x="1121546" y="1691195"/>
                                  <a:pt x="1180730" y="1518081"/>
                                </a:cubicBezTo>
                                <a:cubicBezTo>
                                  <a:pt x="1239915" y="1344966"/>
                                  <a:pt x="1288742" y="1099351"/>
                                  <a:pt x="1349406" y="914400"/>
                                </a:cubicBezTo>
                                <a:cubicBezTo>
                                  <a:pt x="1410070" y="729449"/>
                                  <a:pt x="1479612" y="544496"/>
                                  <a:pt x="1544715" y="408372"/>
                                </a:cubicBezTo>
                                <a:cubicBezTo>
                                  <a:pt x="1609818" y="272248"/>
                                  <a:pt x="1680839" y="165716"/>
                                  <a:pt x="1740024" y="97654"/>
                                </a:cubicBezTo>
                                <a:cubicBezTo>
                                  <a:pt x="1799209" y="29592"/>
                                  <a:pt x="1873189" y="16276"/>
                                  <a:pt x="1899822"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0" name="Freeform: Shape 19">
                            <a:extLst>
                              <a:ext uri="{FF2B5EF4-FFF2-40B4-BE49-F238E27FC236}">
                                <a16:creationId xmlns:a16="http://schemas.microsoft.com/office/drawing/2014/main" id="{1BB10517-AAFE-4FC8-840E-484382CECCA5}"/>
                              </a:ext>
                            </a:extLst>
                          </p:cNvPr>
                          <p:cNvSpPr/>
                          <p:nvPr/>
                        </p:nvSpPr>
                        <p:spPr>
                          <a:xfrm flipH="1">
                            <a:off x="4768834" y="3613212"/>
                            <a:ext cx="1899822" cy="2272683"/>
                          </a:xfrm>
                          <a:custGeom>
                            <a:avLst/>
                            <a:gdLst>
                              <a:gd name="connsiteX0" fmla="*/ 0 w 1899822"/>
                              <a:gd name="connsiteY0" fmla="*/ 2272683 h 2272683"/>
                              <a:gd name="connsiteX1" fmla="*/ 497150 w 1899822"/>
                              <a:gd name="connsiteY1" fmla="*/ 2263805 h 2272683"/>
                              <a:gd name="connsiteX2" fmla="*/ 692459 w 1899822"/>
                              <a:gd name="connsiteY2" fmla="*/ 2219417 h 2272683"/>
                              <a:gd name="connsiteX3" fmla="*/ 994299 w 1899822"/>
                              <a:gd name="connsiteY3" fmla="*/ 1953087 h 2272683"/>
                              <a:gd name="connsiteX4" fmla="*/ 1180730 w 1899822"/>
                              <a:gd name="connsiteY4" fmla="*/ 1518081 h 2272683"/>
                              <a:gd name="connsiteX5" fmla="*/ 1349406 w 1899822"/>
                              <a:gd name="connsiteY5" fmla="*/ 914400 h 2272683"/>
                              <a:gd name="connsiteX6" fmla="*/ 1544715 w 1899822"/>
                              <a:gd name="connsiteY6" fmla="*/ 408372 h 2272683"/>
                              <a:gd name="connsiteX7" fmla="*/ 1740024 w 1899822"/>
                              <a:gd name="connsiteY7" fmla="*/ 97654 h 2272683"/>
                              <a:gd name="connsiteX8" fmla="*/ 1899822 w 1899822"/>
                              <a:gd name="connsiteY8" fmla="*/ 0 h 2272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822" h="2272683">
                                <a:moveTo>
                                  <a:pt x="0" y="2272683"/>
                                </a:moveTo>
                                <a:cubicBezTo>
                                  <a:pt x="190870" y="2272683"/>
                                  <a:pt x="381740" y="2272683"/>
                                  <a:pt x="497150" y="2263805"/>
                                </a:cubicBezTo>
                                <a:cubicBezTo>
                                  <a:pt x="612560" y="2254927"/>
                                  <a:pt x="609601" y="2271203"/>
                                  <a:pt x="692459" y="2219417"/>
                                </a:cubicBezTo>
                                <a:cubicBezTo>
                                  <a:pt x="775317" y="2167631"/>
                                  <a:pt x="912921" y="2069976"/>
                                  <a:pt x="994299" y="1953087"/>
                                </a:cubicBezTo>
                                <a:cubicBezTo>
                                  <a:pt x="1075677" y="1836198"/>
                                  <a:pt x="1121546" y="1691195"/>
                                  <a:pt x="1180730" y="1518081"/>
                                </a:cubicBezTo>
                                <a:cubicBezTo>
                                  <a:pt x="1239915" y="1344966"/>
                                  <a:pt x="1288742" y="1099351"/>
                                  <a:pt x="1349406" y="914400"/>
                                </a:cubicBezTo>
                                <a:cubicBezTo>
                                  <a:pt x="1410070" y="729449"/>
                                  <a:pt x="1479612" y="544496"/>
                                  <a:pt x="1544715" y="408372"/>
                                </a:cubicBezTo>
                                <a:cubicBezTo>
                                  <a:pt x="1609818" y="272248"/>
                                  <a:pt x="1680839" y="165716"/>
                                  <a:pt x="1740024" y="97654"/>
                                </a:cubicBezTo>
                                <a:cubicBezTo>
                                  <a:pt x="1799209" y="29592"/>
                                  <a:pt x="1873189" y="16276"/>
                                  <a:pt x="1899822"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dirty="0"/>
                          </a:p>
                        </p:txBody>
                      </p:sp>
                    </p:grpSp>
                    <p:cxnSp>
                      <p:nvCxnSpPr>
                        <p:cNvPr id="23" name="Straight Connector 22">
                          <a:extLst>
                            <a:ext uri="{FF2B5EF4-FFF2-40B4-BE49-F238E27FC236}">
                              <a16:creationId xmlns:a16="http://schemas.microsoft.com/office/drawing/2014/main" id="{C127A2F1-5626-4FC3-BF7E-E314F5152354}"/>
                            </a:ext>
                          </a:extLst>
                        </p:cNvPr>
                        <p:cNvCxnSpPr/>
                        <p:nvPr/>
                      </p:nvCxnSpPr>
                      <p:spPr>
                        <a:xfrm>
                          <a:off x="3444536" y="3311371"/>
                          <a:ext cx="0" cy="28319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3DF563DB-99CD-4208-A9F1-D7AF3BE13770}"/>
                            </a:ext>
                          </a:extLst>
                        </p:cNvPr>
                        <p:cNvCxnSpPr/>
                        <p:nvPr/>
                      </p:nvCxnSpPr>
                      <p:spPr>
                        <a:xfrm>
                          <a:off x="5612167" y="3311371"/>
                          <a:ext cx="0" cy="28319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5" name="TextBox 24">
                        <a:extLst>
                          <a:ext uri="{FF2B5EF4-FFF2-40B4-BE49-F238E27FC236}">
                            <a16:creationId xmlns:a16="http://schemas.microsoft.com/office/drawing/2014/main" id="{E39EF935-684B-4B70-B0B9-40A8E2463627}"/>
                          </a:ext>
                        </a:extLst>
                      </p:cNvPr>
                      <p:cNvSpPr txBox="1"/>
                      <p:nvPr/>
                    </p:nvSpPr>
                    <p:spPr>
                      <a:xfrm>
                        <a:off x="3213262" y="5982188"/>
                        <a:ext cx="301686" cy="369332"/>
                      </a:xfrm>
                      <a:prstGeom prst="rect">
                        <a:avLst/>
                      </a:prstGeom>
                      <a:noFill/>
                    </p:spPr>
                    <p:txBody>
                      <a:bodyPr wrap="none" rtlCol="0">
                        <a:spAutoFit/>
                      </a:bodyPr>
                      <a:lstStyle/>
                      <a:p>
                        <a:r>
                          <a:rPr lang="en-IN" dirty="0"/>
                          <a:t>1</a:t>
                        </a:r>
                      </a:p>
                    </p:txBody>
                  </p:sp>
                  <p:sp>
                    <p:nvSpPr>
                      <p:cNvPr id="27" name="TextBox 26">
                        <a:extLst>
                          <a:ext uri="{FF2B5EF4-FFF2-40B4-BE49-F238E27FC236}">
                            <a16:creationId xmlns:a16="http://schemas.microsoft.com/office/drawing/2014/main" id="{FC4FDF8D-E62A-474D-8ADE-BAA7D11483AD}"/>
                          </a:ext>
                        </a:extLst>
                      </p:cNvPr>
                      <p:cNvSpPr txBox="1"/>
                      <p:nvPr/>
                    </p:nvSpPr>
                    <p:spPr>
                      <a:xfrm>
                        <a:off x="5373117" y="5982188"/>
                        <a:ext cx="301686" cy="369332"/>
                      </a:xfrm>
                      <a:prstGeom prst="rect">
                        <a:avLst/>
                      </a:prstGeom>
                      <a:noFill/>
                    </p:spPr>
                    <p:txBody>
                      <a:bodyPr wrap="none" rtlCol="0">
                        <a:spAutoFit/>
                      </a:bodyPr>
                      <a:lstStyle/>
                      <a:p>
                        <a:r>
                          <a:rPr lang="en-IN" dirty="0"/>
                          <a:t>2</a:t>
                        </a:r>
                      </a:p>
                    </p:txBody>
                  </p:sp>
                </p:grpSp>
                <p:cxnSp>
                  <p:nvCxnSpPr>
                    <p:cNvPr id="31" name="Straight Connector 30">
                      <a:extLst>
                        <a:ext uri="{FF2B5EF4-FFF2-40B4-BE49-F238E27FC236}">
                          <a16:creationId xmlns:a16="http://schemas.microsoft.com/office/drawing/2014/main" id="{98D9D948-DE0D-4054-A165-D3731B796187}"/>
                        </a:ext>
                      </a:extLst>
                    </p:cNvPr>
                    <p:cNvCxnSpPr/>
                    <p:nvPr/>
                  </p:nvCxnSpPr>
                  <p:spPr>
                    <a:xfrm>
                      <a:off x="7293886" y="3493422"/>
                      <a:ext cx="3137376"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3" name="TextBox 32">
                    <a:extLst>
                      <a:ext uri="{FF2B5EF4-FFF2-40B4-BE49-F238E27FC236}">
                        <a16:creationId xmlns:a16="http://schemas.microsoft.com/office/drawing/2014/main" id="{EEB4DAAB-88A6-4075-B070-686C222E7F75}"/>
                      </a:ext>
                    </a:extLst>
                  </p:cNvPr>
                  <p:cNvSpPr txBox="1"/>
                  <p:nvPr/>
                </p:nvSpPr>
                <p:spPr>
                  <a:xfrm>
                    <a:off x="7239545" y="3208824"/>
                    <a:ext cx="301686" cy="369332"/>
                  </a:xfrm>
                  <a:prstGeom prst="rect">
                    <a:avLst/>
                  </a:prstGeom>
                  <a:noFill/>
                </p:spPr>
                <p:txBody>
                  <a:bodyPr wrap="none" rtlCol="0">
                    <a:spAutoFit/>
                  </a:bodyPr>
                  <a:lstStyle/>
                  <a:p>
                    <a:r>
                      <a:rPr lang="en-IN" dirty="0">
                        <a:solidFill>
                          <a:srgbClr val="92D050"/>
                        </a:solidFill>
                      </a:rPr>
                      <a:t>2</a:t>
                    </a:r>
                  </a:p>
                </p:txBody>
              </p:sp>
            </p:grpSp>
            <p:cxnSp>
              <p:nvCxnSpPr>
                <p:cNvPr id="37" name="Straight Arrow Connector 36">
                  <a:extLst>
                    <a:ext uri="{FF2B5EF4-FFF2-40B4-BE49-F238E27FC236}">
                      <a16:creationId xmlns:a16="http://schemas.microsoft.com/office/drawing/2014/main" id="{97B2E7C5-04EE-4E3E-888E-63B3C5264E13}"/>
                    </a:ext>
                  </a:extLst>
                </p:cNvPr>
                <p:cNvCxnSpPr/>
                <p:nvPr/>
              </p:nvCxnSpPr>
              <p:spPr>
                <a:xfrm flipV="1">
                  <a:off x="4307151" y="3627880"/>
                  <a:ext cx="0" cy="177516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BFC19AB6-C58E-4161-B039-052F096976D1}"/>
                    </a:ext>
                  </a:extLst>
                </p:cNvPr>
                <p:cNvSpPr txBox="1"/>
                <p:nvPr/>
              </p:nvSpPr>
              <p:spPr>
                <a:xfrm>
                  <a:off x="3898855" y="5055916"/>
                  <a:ext cx="300082" cy="253916"/>
                </a:xfrm>
                <a:prstGeom prst="rect">
                  <a:avLst/>
                </a:prstGeom>
                <a:noFill/>
              </p:spPr>
              <p:txBody>
                <a:bodyPr wrap="none" rtlCol="0">
                  <a:spAutoFit/>
                </a:bodyPr>
                <a:lstStyle/>
                <a:p>
                  <a:r>
                    <a:rPr lang="en-IN" sz="1050" dirty="0"/>
                    <a:t>r2</a:t>
                  </a:r>
                </a:p>
              </p:txBody>
            </p:sp>
          </p:grpSp>
          <p:sp>
            <p:nvSpPr>
              <p:cNvPr id="66" name="TextBox 65">
                <a:extLst>
                  <a:ext uri="{FF2B5EF4-FFF2-40B4-BE49-F238E27FC236}">
                    <a16:creationId xmlns:a16="http://schemas.microsoft.com/office/drawing/2014/main" id="{98C1B864-000C-4A5F-9881-C4B3937004C4}"/>
                  </a:ext>
                </a:extLst>
              </p:cNvPr>
              <p:cNvSpPr txBox="1"/>
              <p:nvPr/>
            </p:nvSpPr>
            <p:spPr>
              <a:xfrm>
                <a:off x="4453499" y="4210300"/>
                <a:ext cx="300082" cy="253916"/>
              </a:xfrm>
              <a:prstGeom prst="rect">
                <a:avLst/>
              </a:prstGeom>
              <a:noFill/>
            </p:spPr>
            <p:txBody>
              <a:bodyPr wrap="none" rtlCol="0">
                <a:spAutoFit/>
              </a:bodyPr>
              <a:lstStyle/>
              <a:p>
                <a:r>
                  <a:rPr lang="en-IN" sz="1050" dirty="0"/>
                  <a:t>r5</a:t>
                </a:r>
              </a:p>
            </p:txBody>
          </p:sp>
          <p:sp>
            <p:nvSpPr>
              <p:cNvPr id="68" name="TextBox 67">
                <a:extLst>
                  <a:ext uri="{FF2B5EF4-FFF2-40B4-BE49-F238E27FC236}">
                    <a16:creationId xmlns:a16="http://schemas.microsoft.com/office/drawing/2014/main" id="{FAC5CDC3-1E03-4D23-9F6E-95C98BABAE45}"/>
                  </a:ext>
                </a:extLst>
              </p:cNvPr>
              <p:cNvSpPr txBox="1"/>
              <p:nvPr/>
            </p:nvSpPr>
            <p:spPr>
              <a:xfrm>
                <a:off x="4589382" y="3897162"/>
                <a:ext cx="300082" cy="253916"/>
              </a:xfrm>
              <a:prstGeom prst="rect">
                <a:avLst/>
              </a:prstGeom>
              <a:noFill/>
            </p:spPr>
            <p:txBody>
              <a:bodyPr wrap="none" rtlCol="0">
                <a:spAutoFit/>
              </a:bodyPr>
              <a:lstStyle/>
              <a:p>
                <a:r>
                  <a:rPr lang="en-IN" sz="1050" dirty="0"/>
                  <a:t>r6</a:t>
                </a:r>
              </a:p>
            </p:txBody>
          </p:sp>
          <p:sp>
            <p:nvSpPr>
              <p:cNvPr id="72" name="TextBox 71">
                <a:extLst>
                  <a:ext uri="{FF2B5EF4-FFF2-40B4-BE49-F238E27FC236}">
                    <a16:creationId xmlns:a16="http://schemas.microsoft.com/office/drawing/2014/main" id="{92176B88-404D-4E90-8235-7F5A1B6950AF}"/>
                  </a:ext>
                </a:extLst>
              </p:cNvPr>
              <p:cNvSpPr txBox="1"/>
              <p:nvPr/>
            </p:nvSpPr>
            <p:spPr>
              <a:xfrm>
                <a:off x="4724584" y="4106571"/>
                <a:ext cx="300082" cy="253916"/>
              </a:xfrm>
              <a:prstGeom prst="rect">
                <a:avLst/>
              </a:prstGeom>
              <a:noFill/>
            </p:spPr>
            <p:txBody>
              <a:bodyPr wrap="none" rtlCol="0">
                <a:spAutoFit/>
              </a:bodyPr>
              <a:lstStyle/>
              <a:p>
                <a:r>
                  <a:rPr lang="en-IN" sz="1050" dirty="0"/>
                  <a:t>r7</a:t>
                </a:r>
              </a:p>
            </p:txBody>
          </p:sp>
          <p:sp>
            <p:nvSpPr>
              <p:cNvPr id="74" name="TextBox 73">
                <a:extLst>
                  <a:ext uri="{FF2B5EF4-FFF2-40B4-BE49-F238E27FC236}">
                    <a16:creationId xmlns:a16="http://schemas.microsoft.com/office/drawing/2014/main" id="{179B8013-8F3B-4A91-B85F-851BEB88E553}"/>
                  </a:ext>
                </a:extLst>
              </p:cNvPr>
              <p:cNvSpPr txBox="1"/>
              <p:nvPr/>
            </p:nvSpPr>
            <p:spPr>
              <a:xfrm>
                <a:off x="4921655" y="4510822"/>
                <a:ext cx="300082" cy="253916"/>
              </a:xfrm>
              <a:prstGeom prst="rect">
                <a:avLst/>
              </a:prstGeom>
              <a:noFill/>
            </p:spPr>
            <p:txBody>
              <a:bodyPr wrap="none" rtlCol="0">
                <a:spAutoFit/>
              </a:bodyPr>
              <a:lstStyle/>
              <a:p>
                <a:r>
                  <a:rPr lang="en-IN" sz="1050" dirty="0"/>
                  <a:t>r8</a:t>
                </a:r>
              </a:p>
            </p:txBody>
          </p:sp>
          <p:sp>
            <p:nvSpPr>
              <p:cNvPr id="76" name="TextBox 75">
                <a:extLst>
                  <a:ext uri="{FF2B5EF4-FFF2-40B4-BE49-F238E27FC236}">
                    <a16:creationId xmlns:a16="http://schemas.microsoft.com/office/drawing/2014/main" id="{3C06436B-2E2B-44D4-B581-DF4B82DA9FFB}"/>
                  </a:ext>
                </a:extLst>
              </p:cNvPr>
              <p:cNvSpPr txBox="1"/>
              <p:nvPr/>
            </p:nvSpPr>
            <p:spPr>
              <a:xfrm>
                <a:off x="5126724" y="4823940"/>
                <a:ext cx="300082" cy="253916"/>
              </a:xfrm>
              <a:prstGeom prst="rect">
                <a:avLst/>
              </a:prstGeom>
              <a:noFill/>
            </p:spPr>
            <p:txBody>
              <a:bodyPr wrap="none" rtlCol="0">
                <a:spAutoFit/>
              </a:bodyPr>
              <a:lstStyle/>
              <a:p>
                <a:r>
                  <a:rPr lang="en-IN" sz="1050" dirty="0"/>
                  <a:t>r9</a:t>
                </a:r>
              </a:p>
            </p:txBody>
          </p:sp>
          <p:grpSp>
            <p:nvGrpSpPr>
              <p:cNvPr id="79" name="Group 78">
                <a:extLst>
                  <a:ext uri="{FF2B5EF4-FFF2-40B4-BE49-F238E27FC236}">
                    <a16:creationId xmlns:a16="http://schemas.microsoft.com/office/drawing/2014/main" id="{D9388FA1-92F5-4072-95CF-47B8BF4AFE39}"/>
                  </a:ext>
                </a:extLst>
              </p:cNvPr>
              <p:cNvGrpSpPr/>
              <p:nvPr/>
            </p:nvGrpSpPr>
            <p:grpSpPr>
              <a:xfrm>
                <a:off x="3700767" y="2798238"/>
                <a:ext cx="1930328" cy="2648576"/>
                <a:chOff x="3700767" y="2798238"/>
                <a:chExt cx="1930328" cy="2648576"/>
              </a:xfrm>
            </p:grpSpPr>
            <p:cxnSp>
              <p:nvCxnSpPr>
                <p:cNvPr id="38" name="Straight Arrow Connector 37">
                  <a:extLst>
                    <a:ext uri="{FF2B5EF4-FFF2-40B4-BE49-F238E27FC236}">
                      <a16:creationId xmlns:a16="http://schemas.microsoft.com/office/drawing/2014/main" id="{C0896E9C-22B5-4D5C-B111-BACA808F2482}"/>
                    </a:ext>
                  </a:extLst>
                </p:cNvPr>
                <p:cNvCxnSpPr/>
                <p:nvPr/>
              </p:nvCxnSpPr>
              <p:spPr>
                <a:xfrm flipV="1">
                  <a:off x="5152009" y="3671649"/>
                  <a:ext cx="0" cy="177516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EAFE8A13-AD45-48D3-96EB-0FBCFD25BD95}"/>
                    </a:ext>
                  </a:extLst>
                </p:cNvPr>
                <p:cNvCxnSpPr>
                  <a:cxnSpLocks/>
                </p:cNvCxnSpPr>
                <p:nvPr/>
              </p:nvCxnSpPr>
              <p:spPr>
                <a:xfrm flipV="1">
                  <a:off x="4881239" y="2967164"/>
                  <a:ext cx="0" cy="24695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9ACBBE25-29C6-4E0E-BBBE-D589A464638A}"/>
                    </a:ext>
                  </a:extLst>
                </p:cNvPr>
                <p:cNvCxnSpPr>
                  <a:cxnSpLocks/>
                </p:cNvCxnSpPr>
                <p:nvPr/>
              </p:nvCxnSpPr>
              <p:spPr>
                <a:xfrm flipH="1" flipV="1">
                  <a:off x="5320684" y="4419159"/>
                  <a:ext cx="10358" cy="102262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48A5A5D2-39F6-448D-B4C4-5F644D2B7DB5}"/>
                    </a:ext>
                  </a:extLst>
                </p:cNvPr>
                <p:cNvCxnSpPr>
                  <a:cxnSpLocks/>
                </p:cNvCxnSpPr>
                <p:nvPr/>
              </p:nvCxnSpPr>
              <p:spPr>
                <a:xfrm flipV="1">
                  <a:off x="4509233" y="3043234"/>
                  <a:ext cx="0" cy="24035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D3A83085-F4A8-4EB9-B3DA-389E9A6760B3}"/>
                    </a:ext>
                  </a:extLst>
                </p:cNvPr>
                <p:cNvCxnSpPr>
                  <a:cxnSpLocks/>
                </p:cNvCxnSpPr>
                <p:nvPr/>
              </p:nvCxnSpPr>
              <p:spPr>
                <a:xfrm flipH="1" flipV="1">
                  <a:off x="4721464" y="2798238"/>
                  <a:ext cx="3120" cy="2638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6" name="TextBox 55">
                  <a:extLst>
                    <a:ext uri="{FF2B5EF4-FFF2-40B4-BE49-F238E27FC236}">
                      <a16:creationId xmlns:a16="http://schemas.microsoft.com/office/drawing/2014/main" id="{231FC8E5-2797-4774-932A-7561D7DCEC4A}"/>
                    </a:ext>
                  </a:extLst>
                </p:cNvPr>
                <p:cNvSpPr txBox="1"/>
                <p:nvPr/>
              </p:nvSpPr>
              <p:spPr>
                <a:xfrm>
                  <a:off x="3700767" y="5098798"/>
                  <a:ext cx="300082" cy="253916"/>
                </a:xfrm>
                <a:prstGeom prst="rect">
                  <a:avLst/>
                </a:prstGeom>
                <a:noFill/>
              </p:spPr>
              <p:txBody>
                <a:bodyPr wrap="none" rtlCol="0">
                  <a:spAutoFit/>
                </a:bodyPr>
                <a:lstStyle/>
                <a:p>
                  <a:r>
                    <a:rPr lang="en-IN" sz="1050" dirty="0"/>
                    <a:t>r1</a:t>
                  </a:r>
                </a:p>
              </p:txBody>
            </p:sp>
            <p:sp>
              <p:nvSpPr>
                <p:cNvPr id="62" name="TextBox 61">
                  <a:extLst>
                    <a:ext uri="{FF2B5EF4-FFF2-40B4-BE49-F238E27FC236}">
                      <a16:creationId xmlns:a16="http://schemas.microsoft.com/office/drawing/2014/main" id="{34C61AAE-C677-4CDF-8A02-B46C80807736}"/>
                    </a:ext>
                  </a:extLst>
                </p:cNvPr>
                <p:cNvSpPr txBox="1"/>
                <p:nvPr/>
              </p:nvSpPr>
              <p:spPr>
                <a:xfrm>
                  <a:off x="4095657" y="4789098"/>
                  <a:ext cx="300082" cy="253916"/>
                </a:xfrm>
                <a:prstGeom prst="rect">
                  <a:avLst/>
                </a:prstGeom>
                <a:noFill/>
              </p:spPr>
              <p:txBody>
                <a:bodyPr wrap="none" rtlCol="0">
                  <a:spAutoFit/>
                </a:bodyPr>
                <a:lstStyle/>
                <a:p>
                  <a:r>
                    <a:rPr lang="en-IN" sz="1050" dirty="0"/>
                    <a:t>r3</a:t>
                  </a:r>
                </a:p>
              </p:txBody>
            </p:sp>
            <p:sp>
              <p:nvSpPr>
                <p:cNvPr id="64" name="TextBox 63">
                  <a:extLst>
                    <a:ext uri="{FF2B5EF4-FFF2-40B4-BE49-F238E27FC236}">
                      <a16:creationId xmlns:a16="http://schemas.microsoft.com/office/drawing/2014/main" id="{6E3BFE2B-90B2-411D-AA25-6AEE7284F614}"/>
                    </a:ext>
                  </a:extLst>
                </p:cNvPr>
                <p:cNvSpPr txBox="1"/>
                <p:nvPr/>
              </p:nvSpPr>
              <p:spPr>
                <a:xfrm>
                  <a:off x="4318308" y="4544526"/>
                  <a:ext cx="300082" cy="253916"/>
                </a:xfrm>
                <a:prstGeom prst="rect">
                  <a:avLst/>
                </a:prstGeom>
                <a:noFill/>
              </p:spPr>
              <p:txBody>
                <a:bodyPr wrap="none" rtlCol="0">
                  <a:spAutoFit/>
                </a:bodyPr>
                <a:lstStyle/>
                <a:p>
                  <a:r>
                    <a:rPr lang="en-IN" sz="1050" dirty="0"/>
                    <a:t>r4</a:t>
                  </a:r>
                </a:p>
              </p:txBody>
            </p:sp>
            <p:sp>
              <p:nvSpPr>
                <p:cNvPr id="78" name="TextBox 77">
                  <a:extLst>
                    <a:ext uri="{FF2B5EF4-FFF2-40B4-BE49-F238E27FC236}">
                      <a16:creationId xmlns:a16="http://schemas.microsoft.com/office/drawing/2014/main" id="{1BC1153C-7374-443C-AFDA-42B83A9C5EA1}"/>
                    </a:ext>
                  </a:extLst>
                </p:cNvPr>
                <p:cNvSpPr txBox="1"/>
                <p:nvPr/>
              </p:nvSpPr>
              <p:spPr>
                <a:xfrm>
                  <a:off x="5262083" y="5051277"/>
                  <a:ext cx="369012" cy="253916"/>
                </a:xfrm>
                <a:prstGeom prst="rect">
                  <a:avLst/>
                </a:prstGeom>
                <a:noFill/>
              </p:spPr>
              <p:txBody>
                <a:bodyPr wrap="none" rtlCol="0">
                  <a:spAutoFit/>
                </a:bodyPr>
                <a:lstStyle/>
                <a:p>
                  <a:r>
                    <a:rPr lang="en-IN" sz="1050" dirty="0"/>
                    <a:t>r10</a:t>
                  </a:r>
                </a:p>
              </p:txBody>
            </p:sp>
          </p:grpSp>
        </p:grpSp>
        <p:grpSp>
          <p:nvGrpSpPr>
            <p:cNvPr id="246" name="Group 245">
              <a:extLst>
                <a:ext uri="{FF2B5EF4-FFF2-40B4-BE49-F238E27FC236}">
                  <a16:creationId xmlns:a16="http://schemas.microsoft.com/office/drawing/2014/main" id="{F052E237-9884-4BFE-8DB3-9DDAACAFE542}"/>
                </a:ext>
              </a:extLst>
            </p:cNvPr>
            <p:cNvGrpSpPr/>
            <p:nvPr/>
          </p:nvGrpSpPr>
          <p:grpSpPr>
            <a:xfrm>
              <a:off x="6107988" y="3211705"/>
              <a:ext cx="5391216" cy="2767479"/>
              <a:chOff x="1000059" y="3568827"/>
              <a:chExt cx="5391216" cy="2767479"/>
            </a:xfrm>
          </p:grpSpPr>
          <p:grpSp>
            <p:nvGrpSpPr>
              <p:cNvPr id="234" name="Group 233">
                <a:extLst>
                  <a:ext uri="{FF2B5EF4-FFF2-40B4-BE49-F238E27FC236}">
                    <a16:creationId xmlns:a16="http://schemas.microsoft.com/office/drawing/2014/main" id="{88BCA27C-CA58-4863-8BDC-356FA37ABF54}"/>
                  </a:ext>
                </a:extLst>
              </p:cNvPr>
              <p:cNvGrpSpPr/>
              <p:nvPr/>
            </p:nvGrpSpPr>
            <p:grpSpPr>
              <a:xfrm>
                <a:off x="1000059" y="3568827"/>
                <a:ext cx="5391216" cy="2355723"/>
                <a:chOff x="1000059" y="3568827"/>
                <a:chExt cx="5391216" cy="2355723"/>
              </a:xfrm>
            </p:grpSpPr>
            <p:grpSp>
              <p:nvGrpSpPr>
                <p:cNvPr id="209" name="Group 208">
                  <a:extLst>
                    <a:ext uri="{FF2B5EF4-FFF2-40B4-BE49-F238E27FC236}">
                      <a16:creationId xmlns:a16="http://schemas.microsoft.com/office/drawing/2014/main" id="{C4D41FCE-6F94-4FC1-9EB0-F6A84D16BB02}"/>
                    </a:ext>
                  </a:extLst>
                </p:cNvPr>
                <p:cNvGrpSpPr/>
                <p:nvPr/>
              </p:nvGrpSpPr>
              <p:grpSpPr>
                <a:xfrm>
                  <a:off x="1228725" y="3568827"/>
                  <a:ext cx="5162550" cy="2355723"/>
                  <a:chOff x="1228725" y="3568827"/>
                  <a:chExt cx="5162550" cy="2355723"/>
                </a:xfrm>
              </p:grpSpPr>
              <p:grpSp>
                <p:nvGrpSpPr>
                  <p:cNvPr id="207" name="Group 206">
                    <a:extLst>
                      <a:ext uri="{FF2B5EF4-FFF2-40B4-BE49-F238E27FC236}">
                        <a16:creationId xmlns:a16="http://schemas.microsoft.com/office/drawing/2014/main" id="{51B7A0D0-69B7-4342-84EC-FDFACFEE93AC}"/>
                      </a:ext>
                    </a:extLst>
                  </p:cNvPr>
                  <p:cNvGrpSpPr/>
                  <p:nvPr/>
                </p:nvGrpSpPr>
                <p:grpSpPr>
                  <a:xfrm>
                    <a:off x="1364233" y="3722122"/>
                    <a:ext cx="4025988" cy="2182251"/>
                    <a:chOff x="1335778" y="2984537"/>
                    <a:chExt cx="4025988" cy="2182251"/>
                  </a:xfrm>
                </p:grpSpPr>
                <p:grpSp>
                  <p:nvGrpSpPr>
                    <p:cNvPr id="130" name="Group 129">
                      <a:extLst>
                        <a:ext uri="{FF2B5EF4-FFF2-40B4-BE49-F238E27FC236}">
                          <a16:creationId xmlns:a16="http://schemas.microsoft.com/office/drawing/2014/main" id="{93BA92D7-AF53-4153-B403-99F3E4EB7522}"/>
                        </a:ext>
                      </a:extLst>
                    </p:cNvPr>
                    <p:cNvGrpSpPr/>
                    <p:nvPr/>
                  </p:nvGrpSpPr>
                  <p:grpSpPr>
                    <a:xfrm>
                      <a:off x="1335778" y="3491301"/>
                      <a:ext cx="236324" cy="1582105"/>
                      <a:chOff x="1425240" y="3393902"/>
                      <a:chExt cx="177552" cy="1574321"/>
                    </a:xfrm>
                    <a:solidFill>
                      <a:srgbClr val="FF0000"/>
                    </a:solidFill>
                  </p:grpSpPr>
                  <p:sp>
                    <p:nvSpPr>
                      <p:cNvPr id="131" name="Flowchart: Connector 130">
                        <a:extLst>
                          <a:ext uri="{FF2B5EF4-FFF2-40B4-BE49-F238E27FC236}">
                            <a16:creationId xmlns:a16="http://schemas.microsoft.com/office/drawing/2014/main" id="{E3611D94-4969-423D-870F-27AF687DFDE3}"/>
                          </a:ext>
                        </a:extLst>
                      </p:cNvPr>
                      <p:cNvSpPr/>
                      <p:nvPr/>
                    </p:nvSpPr>
                    <p:spPr>
                      <a:xfrm>
                        <a:off x="1425240" y="3393902"/>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Flowchart: Connector 131">
                        <a:extLst>
                          <a:ext uri="{FF2B5EF4-FFF2-40B4-BE49-F238E27FC236}">
                            <a16:creationId xmlns:a16="http://schemas.microsoft.com/office/drawing/2014/main" id="{97F6865D-F00E-4AC5-8921-E13E2DA61FD2}"/>
                          </a:ext>
                        </a:extLst>
                      </p:cNvPr>
                      <p:cNvSpPr/>
                      <p:nvPr/>
                    </p:nvSpPr>
                    <p:spPr>
                      <a:xfrm>
                        <a:off x="1425240" y="373955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3" name="Flowchart: Connector 132">
                        <a:extLst>
                          <a:ext uri="{FF2B5EF4-FFF2-40B4-BE49-F238E27FC236}">
                            <a16:creationId xmlns:a16="http://schemas.microsoft.com/office/drawing/2014/main" id="{07987E0B-0B2A-404D-83BA-233532E4A6D4}"/>
                          </a:ext>
                        </a:extLst>
                      </p:cNvPr>
                      <p:cNvSpPr/>
                      <p:nvPr/>
                    </p:nvSpPr>
                    <p:spPr>
                      <a:xfrm>
                        <a:off x="1425240" y="4080641"/>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Flowchart: Connector 133">
                        <a:extLst>
                          <a:ext uri="{FF2B5EF4-FFF2-40B4-BE49-F238E27FC236}">
                            <a16:creationId xmlns:a16="http://schemas.microsoft.com/office/drawing/2014/main" id="{60BE3A10-A0CB-4306-A71C-C4A6E695E4B4}"/>
                          </a:ext>
                        </a:extLst>
                      </p:cNvPr>
                      <p:cNvSpPr/>
                      <p:nvPr/>
                    </p:nvSpPr>
                    <p:spPr>
                      <a:xfrm>
                        <a:off x="1425240" y="442172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Flowchart: Connector 134">
                        <a:extLst>
                          <a:ext uri="{FF2B5EF4-FFF2-40B4-BE49-F238E27FC236}">
                            <a16:creationId xmlns:a16="http://schemas.microsoft.com/office/drawing/2014/main" id="{9D7F8171-8BF9-4478-B8B5-C1624F84D4EE}"/>
                          </a:ext>
                        </a:extLst>
                      </p:cNvPr>
                      <p:cNvSpPr/>
                      <p:nvPr/>
                    </p:nvSpPr>
                    <p:spPr>
                      <a:xfrm>
                        <a:off x="1425240" y="4764037"/>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6" name="Group 135">
                      <a:extLst>
                        <a:ext uri="{FF2B5EF4-FFF2-40B4-BE49-F238E27FC236}">
                          <a16:creationId xmlns:a16="http://schemas.microsoft.com/office/drawing/2014/main" id="{9288B08B-CE7C-4103-BDC4-5438EE7C3B4C}"/>
                        </a:ext>
                      </a:extLst>
                    </p:cNvPr>
                    <p:cNvGrpSpPr/>
                    <p:nvPr/>
                  </p:nvGrpSpPr>
                  <p:grpSpPr>
                    <a:xfrm>
                      <a:off x="1666170" y="3491301"/>
                      <a:ext cx="236324" cy="1582105"/>
                      <a:chOff x="1425240" y="3393902"/>
                      <a:chExt cx="177552" cy="1574321"/>
                    </a:xfrm>
                    <a:solidFill>
                      <a:srgbClr val="FF0000"/>
                    </a:solidFill>
                  </p:grpSpPr>
                  <p:sp>
                    <p:nvSpPr>
                      <p:cNvPr id="137" name="Flowchart: Connector 136">
                        <a:extLst>
                          <a:ext uri="{FF2B5EF4-FFF2-40B4-BE49-F238E27FC236}">
                            <a16:creationId xmlns:a16="http://schemas.microsoft.com/office/drawing/2014/main" id="{D90372E6-DF6D-43A8-9D88-CB8BA2A83C1D}"/>
                          </a:ext>
                        </a:extLst>
                      </p:cNvPr>
                      <p:cNvSpPr/>
                      <p:nvPr/>
                    </p:nvSpPr>
                    <p:spPr>
                      <a:xfrm>
                        <a:off x="1425240" y="3393902"/>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Flowchart: Connector 137">
                        <a:extLst>
                          <a:ext uri="{FF2B5EF4-FFF2-40B4-BE49-F238E27FC236}">
                            <a16:creationId xmlns:a16="http://schemas.microsoft.com/office/drawing/2014/main" id="{71FD43CC-8CA3-4DCB-ABDC-3CB07A85C623}"/>
                          </a:ext>
                        </a:extLst>
                      </p:cNvPr>
                      <p:cNvSpPr/>
                      <p:nvPr/>
                    </p:nvSpPr>
                    <p:spPr>
                      <a:xfrm>
                        <a:off x="1425240" y="373955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9" name="Flowchart: Connector 138">
                        <a:extLst>
                          <a:ext uri="{FF2B5EF4-FFF2-40B4-BE49-F238E27FC236}">
                            <a16:creationId xmlns:a16="http://schemas.microsoft.com/office/drawing/2014/main" id="{2428E832-DFC4-4D90-8C37-7890C02452FF}"/>
                          </a:ext>
                        </a:extLst>
                      </p:cNvPr>
                      <p:cNvSpPr/>
                      <p:nvPr/>
                    </p:nvSpPr>
                    <p:spPr>
                      <a:xfrm>
                        <a:off x="1425240" y="4080641"/>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Flowchart: Connector 139">
                        <a:extLst>
                          <a:ext uri="{FF2B5EF4-FFF2-40B4-BE49-F238E27FC236}">
                            <a16:creationId xmlns:a16="http://schemas.microsoft.com/office/drawing/2014/main" id="{0A19B13A-B2FB-4A01-8303-E3EECF9C1B45}"/>
                          </a:ext>
                        </a:extLst>
                      </p:cNvPr>
                      <p:cNvSpPr/>
                      <p:nvPr/>
                    </p:nvSpPr>
                    <p:spPr>
                      <a:xfrm>
                        <a:off x="1425240" y="442172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Flowchart: Connector 140">
                        <a:extLst>
                          <a:ext uri="{FF2B5EF4-FFF2-40B4-BE49-F238E27FC236}">
                            <a16:creationId xmlns:a16="http://schemas.microsoft.com/office/drawing/2014/main" id="{FA98E02D-F6DD-4146-922E-E59CAA7909A6}"/>
                          </a:ext>
                        </a:extLst>
                      </p:cNvPr>
                      <p:cNvSpPr/>
                      <p:nvPr/>
                    </p:nvSpPr>
                    <p:spPr>
                      <a:xfrm>
                        <a:off x="1425240" y="4764037"/>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2" name="Group 141">
                      <a:extLst>
                        <a:ext uri="{FF2B5EF4-FFF2-40B4-BE49-F238E27FC236}">
                          <a16:creationId xmlns:a16="http://schemas.microsoft.com/office/drawing/2014/main" id="{35506395-8283-42B5-A882-B80197DDAA87}"/>
                        </a:ext>
                      </a:extLst>
                    </p:cNvPr>
                    <p:cNvGrpSpPr/>
                    <p:nvPr/>
                  </p:nvGrpSpPr>
                  <p:grpSpPr>
                    <a:xfrm>
                      <a:off x="1996562" y="3502094"/>
                      <a:ext cx="236324" cy="1582105"/>
                      <a:chOff x="1425240" y="3393902"/>
                      <a:chExt cx="177552" cy="1574321"/>
                    </a:xfrm>
                    <a:solidFill>
                      <a:srgbClr val="FF0000"/>
                    </a:solidFill>
                  </p:grpSpPr>
                  <p:sp>
                    <p:nvSpPr>
                      <p:cNvPr id="143" name="Flowchart: Connector 142">
                        <a:extLst>
                          <a:ext uri="{FF2B5EF4-FFF2-40B4-BE49-F238E27FC236}">
                            <a16:creationId xmlns:a16="http://schemas.microsoft.com/office/drawing/2014/main" id="{08D40020-8B17-4320-8D97-9151984C2273}"/>
                          </a:ext>
                        </a:extLst>
                      </p:cNvPr>
                      <p:cNvSpPr/>
                      <p:nvPr/>
                    </p:nvSpPr>
                    <p:spPr>
                      <a:xfrm>
                        <a:off x="1425240" y="3393902"/>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lowchart: Connector 143">
                        <a:extLst>
                          <a:ext uri="{FF2B5EF4-FFF2-40B4-BE49-F238E27FC236}">
                            <a16:creationId xmlns:a16="http://schemas.microsoft.com/office/drawing/2014/main" id="{85976262-A8BC-40BB-9E69-A3F91563CC80}"/>
                          </a:ext>
                        </a:extLst>
                      </p:cNvPr>
                      <p:cNvSpPr/>
                      <p:nvPr/>
                    </p:nvSpPr>
                    <p:spPr>
                      <a:xfrm>
                        <a:off x="1425240" y="373955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5" name="Flowchart: Connector 144">
                        <a:extLst>
                          <a:ext uri="{FF2B5EF4-FFF2-40B4-BE49-F238E27FC236}">
                            <a16:creationId xmlns:a16="http://schemas.microsoft.com/office/drawing/2014/main" id="{8EE1BB74-F7DA-42EA-8F88-DB086C35C8D5}"/>
                          </a:ext>
                        </a:extLst>
                      </p:cNvPr>
                      <p:cNvSpPr/>
                      <p:nvPr/>
                    </p:nvSpPr>
                    <p:spPr>
                      <a:xfrm>
                        <a:off x="1425240" y="4080641"/>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Flowchart: Connector 145">
                        <a:extLst>
                          <a:ext uri="{FF2B5EF4-FFF2-40B4-BE49-F238E27FC236}">
                            <a16:creationId xmlns:a16="http://schemas.microsoft.com/office/drawing/2014/main" id="{E1E560D6-BE13-4DCF-8AAB-FA030E8F43EF}"/>
                          </a:ext>
                        </a:extLst>
                      </p:cNvPr>
                      <p:cNvSpPr/>
                      <p:nvPr/>
                    </p:nvSpPr>
                    <p:spPr>
                      <a:xfrm>
                        <a:off x="1425240" y="442172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Flowchart: Connector 146">
                        <a:extLst>
                          <a:ext uri="{FF2B5EF4-FFF2-40B4-BE49-F238E27FC236}">
                            <a16:creationId xmlns:a16="http://schemas.microsoft.com/office/drawing/2014/main" id="{50B54729-5B39-4F08-985F-4788AC220697}"/>
                          </a:ext>
                        </a:extLst>
                      </p:cNvPr>
                      <p:cNvSpPr/>
                      <p:nvPr/>
                    </p:nvSpPr>
                    <p:spPr>
                      <a:xfrm>
                        <a:off x="1425240" y="4764037"/>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 name="Group 147">
                      <a:extLst>
                        <a:ext uri="{FF2B5EF4-FFF2-40B4-BE49-F238E27FC236}">
                          <a16:creationId xmlns:a16="http://schemas.microsoft.com/office/drawing/2014/main" id="{1002D0EF-D7DE-49C8-8385-E95CFF0FA619}"/>
                        </a:ext>
                      </a:extLst>
                    </p:cNvPr>
                    <p:cNvGrpSpPr/>
                    <p:nvPr/>
                  </p:nvGrpSpPr>
                  <p:grpSpPr>
                    <a:xfrm>
                      <a:off x="3408386" y="2987631"/>
                      <a:ext cx="279031" cy="2155437"/>
                      <a:chOff x="1425240" y="3393902"/>
                      <a:chExt cx="177552" cy="1574321"/>
                    </a:xfrm>
                    <a:solidFill>
                      <a:srgbClr val="00B050"/>
                    </a:solidFill>
                  </p:grpSpPr>
                  <p:sp>
                    <p:nvSpPr>
                      <p:cNvPr id="149" name="Flowchart: Connector 148">
                        <a:extLst>
                          <a:ext uri="{FF2B5EF4-FFF2-40B4-BE49-F238E27FC236}">
                            <a16:creationId xmlns:a16="http://schemas.microsoft.com/office/drawing/2014/main" id="{D0BB0A6A-AF97-41E0-829D-3B2597A43961}"/>
                          </a:ext>
                        </a:extLst>
                      </p:cNvPr>
                      <p:cNvSpPr/>
                      <p:nvPr/>
                    </p:nvSpPr>
                    <p:spPr>
                      <a:xfrm>
                        <a:off x="1425240" y="3393902"/>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Flowchart: Connector 149">
                        <a:extLst>
                          <a:ext uri="{FF2B5EF4-FFF2-40B4-BE49-F238E27FC236}">
                            <a16:creationId xmlns:a16="http://schemas.microsoft.com/office/drawing/2014/main" id="{58C3D7C3-9CD6-4E2F-A9F0-F6EB8AFFA91A}"/>
                          </a:ext>
                        </a:extLst>
                      </p:cNvPr>
                      <p:cNvSpPr/>
                      <p:nvPr/>
                    </p:nvSpPr>
                    <p:spPr>
                      <a:xfrm>
                        <a:off x="1425240" y="373955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1" name="Flowchart: Connector 150">
                        <a:extLst>
                          <a:ext uri="{FF2B5EF4-FFF2-40B4-BE49-F238E27FC236}">
                            <a16:creationId xmlns:a16="http://schemas.microsoft.com/office/drawing/2014/main" id="{6723419F-0895-449F-AF84-B0A7A12849C7}"/>
                          </a:ext>
                        </a:extLst>
                      </p:cNvPr>
                      <p:cNvSpPr/>
                      <p:nvPr/>
                    </p:nvSpPr>
                    <p:spPr>
                      <a:xfrm>
                        <a:off x="1425240" y="4080641"/>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lowchart: Connector 151">
                        <a:extLst>
                          <a:ext uri="{FF2B5EF4-FFF2-40B4-BE49-F238E27FC236}">
                            <a16:creationId xmlns:a16="http://schemas.microsoft.com/office/drawing/2014/main" id="{D4490649-E35D-4ADF-80EB-92540D101A26}"/>
                          </a:ext>
                        </a:extLst>
                      </p:cNvPr>
                      <p:cNvSpPr/>
                      <p:nvPr/>
                    </p:nvSpPr>
                    <p:spPr>
                      <a:xfrm>
                        <a:off x="1425240" y="442172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Flowchart: Connector 152">
                        <a:extLst>
                          <a:ext uri="{FF2B5EF4-FFF2-40B4-BE49-F238E27FC236}">
                            <a16:creationId xmlns:a16="http://schemas.microsoft.com/office/drawing/2014/main" id="{63DDFB82-6AC2-4DD4-80F8-436F04673B9B}"/>
                          </a:ext>
                        </a:extLst>
                      </p:cNvPr>
                      <p:cNvSpPr/>
                      <p:nvPr/>
                    </p:nvSpPr>
                    <p:spPr>
                      <a:xfrm>
                        <a:off x="1425240" y="4764037"/>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4" name="Group 163">
                      <a:extLst>
                        <a:ext uri="{FF2B5EF4-FFF2-40B4-BE49-F238E27FC236}">
                          <a16:creationId xmlns:a16="http://schemas.microsoft.com/office/drawing/2014/main" id="{FFD79983-C981-4F1D-937B-E78ADCA9188F}"/>
                        </a:ext>
                      </a:extLst>
                    </p:cNvPr>
                    <p:cNvGrpSpPr/>
                    <p:nvPr/>
                  </p:nvGrpSpPr>
                  <p:grpSpPr>
                    <a:xfrm>
                      <a:off x="2338377" y="3223912"/>
                      <a:ext cx="244919" cy="1896364"/>
                      <a:chOff x="2385493" y="3468174"/>
                      <a:chExt cx="244919" cy="1896364"/>
                    </a:xfrm>
                  </p:grpSpPr>
                  <p:sp>
                    <p:nvSpPr>
                      <p:cNvPr id="155" name="Flowchart: Connector 154">
                        <a:extLst>
                          <a:ext uri="{FF2B5EF4-FFF2-40B4-BE49-F238E27FC236}">
                            <a16:creationId xmlns:a16="http://schemas.microsoft.com/office/drawing/2014/main" id="{58EB254C-7B44-4A58-B4EE-B006E9527727}"/>
                          </a:ext>
                        </a:extLst>
                      </p:cNvPr>
                      <p:cNvSpPr>
                        <a:spLocks/>
                      </p:cNvSpPr>
                      <p:nvPr/>
                    </p:nvSpPr>
                    <p:spPr>
                      <a:xfrm>
                        <a:off x="2385493" y="4726397"/>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7" name="Flowchart: Connector 156">
                        <a:extLst>
                          <a:ext uri="{FF2B5EF4-FFF2-40B4-BE49-F238E27FC236}">
                            <a16:creationId xmlns:a16="http://schemas.microsoft.com/office/drawing/2014/main" id="{3464148B-7554-4F36-AA01-7A79919A67AA}"/>
                          </a:ext>
                        </a:extLst>
                      </p:cNvPr>
                      <p:cNvSpPr>
                        <a:spLocks/>
                      </p:cNvSpPr>
                      <p:nvPr/>
                    </p:nvSpPr>
                    <p:spPr>
                      <a:xfrm>
                        <a:off x="2394088" y="4290508"/>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Flowchart: Connector 158">
                        <a:extLst>
                          <a:ext uri="{FF2B5EF4-FFF2-40B4-BE49-F238E27FC236}">
                            <a16:creationId xmlns:a16="http://schemas.microsoft.com/office/drawing/2014/main" id="{DF654209-DF2A-455B-910B-06E58F1F8750}"/>
                          </a:ext>
                        </a:extLst>
                      </p:cNvPr>
                      <p:cNvSpPr>
                        <a:spLocks/>
                      </p:cNvSpPr>
                      <p:nvPr/>
                    </p:nvSpPr>
                    <p:spPr>
                      <a:xfrm>
                        <a:off x="2388665" y="38793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Flowchart: Connector 160">
                        <a:extLst>
                          <a:ext uri="{FF2B5EF4-FFF2-40B4-BE49-F238E27FC236}">
                            <a16:creationId xmlns:a16="http://schemas.microsoft.com/office/drawing/2014/main" id="{94820FD2-7B51-426E-A893-0CAA317049B0}"/>
                          </a:ext>
                        </a:extLst>
                      </p:cNvPr>
                      <p:cNvSpPr>
                        <a:spLocks/>
                      </p:cNvSpPr>
                      <p:nvPr/>
                    </p:nvSpPr>
                    <p:spPr>
                      <a:xfrm>
                        <a:off x="2388665" y="3468174"/>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Flowchart: Connector 162">
                        <a:extLst>
                          <a:ext uri="{FF2B5EF4-FFF2-40B4-BE49-F238E27FC236}">
                            <a16:creationId xmlns:a16="http://schemas.microsoft.com/office/drawing/2014/main" id="{C24029F2-CF02-4E7B-9912-2C71C3708B97}"/>
                          </a:ext>
                        </a:extLst>
                      </p:cNvPr>
                      <p:cNvSpPr>
                        <a:spLocks/>
                      </p:cNvSpPr>
                      <p:nvPr/>
                    </p:nvSpPr>
                    <p:spPr>
                      <a:xfrm>
                        <a:off x="2385493" y="51206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65" name="Group 164">
                      <a:extLst>
                        <a:ext uri="{FF2B5EF4-FFF2-40B4-BE49-F238E27FC236}">
                          <a16:creationId xmlns:a16="http://schemas.microsoft.com/office/drawing/2014/main" id="{1D465C9E-374D-456F-92F3-DF1D9A405E9B}"/>
                        </a:ext>
                      </a:extLst>
                    </p:cNvPr>
                    <p:cNvGrpSpPr/>
                    <p:nvPr/>
                  </p:nvGrpSpPr>
                  <p:grpSpPr>
                    <a:xfrm>
                      <a:off x="3071063" y="3233131"/>
                      <a:ext cx="244919" cy="1896364"/>
                      <a:chOff x="2385493" y="3468174"/>
                      <a:chExt cx="244919" cy="1896364"/>
                    </a:xfrm>
                  </p:grpSpPr>
                  <p:sp>
                    <p:nvSpPr>
                      <p:cNvPr id="166" name="Flowchart: Connector 165">
                        <a:extLst>
                          <a:ext uri="{FF2B5EF4-FFF2-40B4-BE49-F238E27FC236}">
                            <a16:creationId xmlns:a16="http://schemas.microsoft.com/office/drawing/2014/main" id="{3F0DCA18-6E86-4D9B-8238-7D032753B866}"/>
                          </a:ext>
                        </a:extLst>
                      </p:cNvPr>
                      <p:cNvSpPr>
                        <a:spLocks/>
                      </p:cNvSpPr>
                      <p:nvPr/>
                    </p:nvSpPr>
                    <p:spPr>
                      <a:xfrm>
                        <a:off x="2385493" y="4726397"/>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7" name="Flowchart: Connector 166">
                        <a:extLst>
                          <a:ext uri="{FF2B5EF4-FFF2-40B4-BE49-F238E27FC236}">
                            <a16:creationId xmlns:a16="http://schemas.microsoft.com/office/drawing/2014/main" id="{CCD17747-FD88-4DFD-8A12-2DF137B12547}"/>
                          </a:ext>
                        </a:extLst>
                      </p:cNvPr>
                      <p:cNvSpPr>
                        <a:spLocks/>
                      </p:cNvSpPr>
                      <p:nvPr/>
                    </p:nvSpPr>
                    <p:spPr>
                      <a:xfrm>
                        <a:off x="2394088" y="4290508"/>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Flowchart: Connector 167">
                        <a:extLst>
                          <a:ext uri="{FF2B5EF4-FFF2-40B4-BE49-F238E27FC236}">
                            <a16:creationId xmlns:a16="http://schemas.microsoft.com/office/drawing/2014/main" id="{AEF6EE73-DB72-48AD-BE9D-D297B0B987A6}"/>
                          </a:ext>
                        </a:extLst>
                      </p:cNvPr>
                      <p:cNvSpPr>
                        <a:spLocks/>
                      </p:cNvSpPr>
                      <p:nvPr/>
                    </p:nvSpPr>
                    <p:spPr>
                      <a:xfrm>
                        <a:off x="2388665" y="38793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9" name="Flowchart: Connector 168">
                        <a:extLst>
                          <a:ext uri="{FF2B5EF4-FFF2-40B4-BE49-F238E27FC236}">
                            <a16:creationId xmlns:a16="http://schemas.microsoft.com/office/drawing/2014/main" id="{4064ACA1-55EC-4B32-9A76-866DD767F348}"/>
                          </a:ext>
                        </a:extLst>
                      </p:cNvPr>
                      <p:cNvSpPr>
                        <a:spLocks/>
                      </p:cNvSpPr>
                      <p:nvPr/>
                    </p:nvSpPr>
                    <p:spPr>
                      <a:xfrm>
                        <a:off x="2388665" y="3468174"/>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Flowchart: Connector 169">
                        <a:extLst>
                          <a:ext uri="{FF2B5EF4-FFF2-40B4-BE49-F238E27FC236}">
                            <a16:creationId xmlns:a16="http://schemas.microsoft.com/office/drawing/2014/main" id="{8759EC99-F419-4B13-BA01-765496E5E85E}"/>
                          </a:ext>
                        </a:extLst>
                      </p:cNvPr>
                      <p:cNvSpPr>
                        <a:spLocks/>
                      </p:cNvSpPr>
                      <p:nvPr/>
                    </p:nvSpPr>
                    <p:spPr>
                      <a:xfrm>
                        <a:off x="2385493" y="51206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71" name="Group 170">
                      <a:extLst>
                        <a:ext uri="{FF2B5EF4-FFF2-40B4-BE49-F238E27FC236}">
                          <a16:creationId xmlns:a16="http://schemas.microsoft.com/office/drawing/2014/main" id="{1C2D70DE-C895-4BF7-BFCD-7920EF8E4BAE}"/>
                        </a:ext>
                      </a:extLst>
                    </p:cNvPr>
                    <p:cNvGrpSpPr/>
                    <p:nvPr/>
                  </p:nvGrpSpPr>
                  <p:grpSpPr>
                    <a:xfrm>
                      <a:off x="2699528" y="3250999"/>
                      <a:ext cx="244919" cy="1896364"/>
                      <a:chOff x="2385493" y="3468174"/>
                      <a:chExt cx="244919" cy="1896364"/>
                    </a:xfrm>
                  </p:grpSpPr>
                  <p:sp>
                    <p:nvSpPr>
                      <p:cNvPr id="172" name="Flowchart: Connector 171">
                        <a:extLst>
                          <a:ext uri="{FF2B5EF4-FFF2-40B4-BE49-F238E27FC236}">
                            <a16:creationId xmlns:a16="http://schemas.microsoft.com/office/drawing/2014/main" id="{E538AA81-6771-4137-8136-22355E5F13C0}"/>
                          </a:ext>
                        </a:extLst>
                      </p:cNvPr>
                      <p:cNvSpPr>
                        <a:spLocks/>
                      </p:cNvSpPr>
                      <p:nvPr/>
                    </p:nvSpPr>
                    <p:spPr>
                      <a:xfrm>
                        <a:off x="2385493" y="4726397"/>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3" name="Flowchart: Connector 172">
                        <a:extLst>
                          <a:ext uri="{FF2B5EF4-FFF2-40B4-BE49-F238E27FC236}">
                            <a16:creationId xmlns:a16="http://schemas.microsoft.com/office/drawing/2014/main" id="{C1D01D10-5EC6-4507-A182-182B9996501F}"/>
                          </a:ext>
                        </a:extLst>
                      </p:cNvPr>
                      <p:cNvSpPr>
                        <a:spLocks/>
                      </p:cNvSpPr>
                      <p:nvPr/>
                    </p:nvSpPr>
                    <p:spPr>
                      <a:xfrm>
                        <a:off x="2394088" y="4290508"/>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Flowchart: Connector 173">
                        <a:extLst>
                          <a:ext uri="{FF2B5EF4-FFF2-40B4-BE49-F238E27FC236}">
                            <a16:creationId xmlns:a16="http://schemas.microsoft.com/office/drawing/2014/main" id="{3D404F76-0191-4E8F-B6D1-EE54269D03FB}"/>
                          </a:ext>
                        </a:extLst>
                      </p:cNvPr>
                      <p:cNvSpPr>
                        <a:spLocks/>
                      </p:cNvSpPr>
                      <p:nvPr/>
                    </p:nvSpPr>
                    <p:spPr>
                      <a:xfrm>
                        <a:off x="2388665" y="38793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Flowchart: Connector 174">
                        <a:extLst>
                          <a:ext uri="{FF2B5EF4-FFF2-40B4-BE49-F238E27FC236}">
                            <a16:creationId xmlns:a16="http://schemas.microsoft.com/office/drawing/2014/main" id="{59D90DD1-27DB-4E56-91F0-F0E1B5ADBC4B}"/>
                          </a:ext>
                        </a:extLst>
                      </p:cNvPr>
                      <p:cNvSpPr>
                        <a:spLocks/>
                      </p:cNvSpPr>
                      <p:nvPr/>
                    </p:nvSpPr>
                    <p:spPr>
                      <a:xfrm>
                        <a:off x="2388665" y="3468174"/>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Flowchart: Connector 175">
                        <a:extLst>
                          <a:ext uri="{FF2B5EF4-FFF2-40B4-BE49-F238E27FC236}">
                            <a16:creationId xmlns:a16="http://schemas.microsoft.com/office/drawing/2014/main" id="{0F7AB116-8C21-4064-BA58-75AF4E6559D6}"/>
                          </a:ext>
                        </a:extLst>
                      </p:cNvPr>
                      <p:cNvSpPr>
                        <a:spLocks/>
                      </p:cNvSpPr>
                      <p:nvPr/>
                    </p:nvSpPr>
                    <p:spPr>
                      <a:xfrm>
                        <a:off x="2385493" y="51206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77" name="Group 176">
                      <a:extLst>
                        <a:ext uri="{FF2B5EF4-FFF2-40B4-BE49-F238E27FC236}">
                          <a16:creationId xmlns:a16="http://schemas.microsoft.com/office/drawing/2014/main" id="{49003405-A6BC-4256-8D8C-C78AAB84C5A7}"/>
                        </a:ext>
                      </a:extLst>
                    </p:cNvPr>
                    <p:cNvGrpSpPr/>
                    <p:nvPr/>
                  </p:nvGrpSpPr>
                  <p:grpSpPr>
                    <a:xfrm>
                      <a:off x="4588074" y="3626860"/>
                      <a:ext cx="191188" cy="1522490"/>
                      <a:chOff x="2385493" y="3468174"/>
                      <a:chExt cx="244919" cy="1896364"/>
                    </a:xfrm>
                  </p:grpSpPr>
                  <p:sp>
                    <p:nvSpPr>
                      <p:cNvPr id="178" name="Flowchart: Connector 177">
                        <a:extLst>
                          <a:ext uri="{FF2B5EF4-FFF2-40B4-BE49-F238E27FC236}">
                            <a16:creationId xmlns:a16="http://schemas.microsoft.com/office/drawing/2014/main" id="{27FE626F-915D-422D-93D2-16E3237A826F}"/>
                          </a:ext>
                        </a:extLst>
                      </p:cNvPr>
                      <p:cNvSpPr>
                        <a:spLocks/>
                      </p:cNvSpPr>
                      <p:nvPr/>
                    </p:nvSpPr>
                    <p:spPr>
                      <a:xfrm>
                        <a:off x="2385493" y="4726397"/>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9" name="Flowchart: Connector 178">
                        <a:extLst>
                          <a:ext uri="{FF2B5EF4-FFF2-40B4-BE49-F238E27FC236}">
                            <a16:creationId xmlns:a16="http://schemas.microsoft.com/office/drawing/2014/main" id="{B991EC18-A320-4F63-9C31-8D29E93EEA59}"/>
                          </a:ext>
                        </a:extLst>
                      </p:cNvPr>
                      <p:cNvSpPr>
                        <a:spLocks/>
                      </p:cNvSpPr>
                      <p:nvPr/>
                    </p:nvSpPr>
                    <p:spPr>
                      <a:xfrm>
                        <a:off x="2394088" y="4290508"/>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Flowchart: Connector 179">
                        <a:extLst>
                          <a:ext uri="{FF2B5EF4-FFF2-40B4-BE49-F238E27FC236}">
                            <a16:creationId xmlns:a16="http://schemas.microsoft.com/office/drawing/2014/main" id="{4D7F5CAF-A213-44FF-9E42-EAB198FBA760}"/>
                          </a:ext>
                        </a:extLst>
                      </p:cNvPr>
                      <p:cNvSpPr>
                        <a:spLocks/>
                      </p:cNvSpPr>
                      <p:nvPr/>
                    </p:nvSpPr>
                    <p:spPr>
                      <a:xfrm>
                        <a:off x="2388665" y="38793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Flowchart: Connector 180">
                        <a:extLst>
                          <a:ext uri="{FF2B5EF4-FFF2-40B4-BE49-F238E27FC236}">
                            <a16:creationId xmlns:a16="http://schemas.microsoft.com/office/drawing/2014/main" id="{C19F1F9A-495F-438F-A598-BDBBFEC2EBF9}"/>
                          </a:ext>
                        </a:extLst>
                      </p:cNvPr>
                      <p:cNvSpPr>
                        <a:spLocks/>
                      </p:cNvSpPr>
                      <p:nvPr/>
                    </p:nvSpPr>
                    <p:spPr>
                      <a:xfrm>
                        <a:off x="2388665" y="3468174"/>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Flowchart: Connector 181">
                        <a:extLst>
                          <a:ext uri="{FF2B5EF4-FFF2-40B4-BE49-F238E27FC236}">
                            <a16:creationId xmlns:a16="http://schemas.microsoft.com/office/drawing/2014/main" id="{A957E462-2AF6-49D7-B582-6F26C100EEB7}"/>
                          </a:ext>
                        </a:extLst>
                      </p:cNvPr>
                      <p:cNvSpPr>
                        <a:spLocks/>
                      </p:cNvSpPr>
                      <p:nvPr/>
                    </p:nvSpPr>
                    <p:spPr>
                      <a:xfrm>
                        <a:off x="2385493" y="51206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83" name="Group 182">
                      <a:extLst>
                        <a:ext uri="{FF2B5EF4-FFF2-40B4-BE49-F238E27FC236}">
                          <a16:creationId xmlns:a16="http://schemas.microsoft.com/office/drawing/2014/main" id="{C36434BD-3F42-4A9F-96D7-8CEC966C4820}"/>
                        </a:ext>
                      </a:extLst>
                    </p:cNvPr>
                    <p:cNvGrpSpPr/>
                    <p:nvPr/>
                  </p:nvGrpSpPr>
                  <p:grpSpPr>
                    <a:xfrm>
                      <a:off x="3797862" y="2987631"/>
                      <a:ext cx="279031" cy="2155437"/>
                      <a:chOff x="1425240" y="3393902"/>
                      <a:chExt cx="177552" cy="1574321"/>
                    </a:xfrm>
                    <a:solidFill>
                      <a:srgbClr val="00B050"/>
                    </a:solidFill>
                  </p:grpSpPr>
                  <p:sp>
                    <p:nvSpPr>
                      <p:cNvPr id="184" name="Flowchart: Connector 183">
                        <a:extLst>
                          <a:ext uri="{FF2B5EF4-FFF2-40B4-BE49-F238E27FC236}">
                            <a16:creationId xmlns:a16="http://schemas.microsoft.com/office/drawing/2014/main" id="{EF7ACDC1-1704-416E-9BDC-980D2C0049AF}"/>
                          </a:ext>
                        </a:extLst>
                      </p:cNvPr>
                      <p:cNvSpPr/>
                      <p:nvPr/>
                    </p:nvSpPr>
                    <p:spPr>
                      <a:xfrm>
                        <a:off x="1425240" y="3393902"/>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Flowchart: Connector 184">
                        <a:extLst>
                          <a:ext uri="{FF2B5EF4-FFF2-40B4-BE49-F238E27FC236}">
                            <a16:creationId xmlns:a16="http://schemas.microsoft.com/office/drawing/2014/main" id="{0B950F91-1E78-4BCC-89E1-037322C96FB1}"/>
                          </a:ext>
                        </a:extLst>
                      </p:cNvPr>
                      <p:cNvSpPr/>
                      <p:nvPr/>
                    </p:nvSpPr>
                    <p:spPr>
                      <a:xfrm>
                        <a:off x="1425240" y="373955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6" name="Flowchart: Connector 185">
                        <a:extLst>
                          <a:ext uri="{FF2B5EF4-FFF2-40B4-BE49-F238E27FC236}">
                            <a16:creationId xmlns:a16="http://schemas.microsoft.com/office/drawing/2014/main" id="{7F750FE3-AE3D-48C5-AA4D-50B7810E20B7}"/>
                          </a:ext>
                        </a:extLst>
                      </p:cNvPr>
                      <p:cNvSpPr/>
                      <p:nvPr/>
                    </p:nvSpPr>
                    <p:spPr>
                      <a:xfrm>
                        <a:off x="1425240" y="4080641"/>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Flowchart: Connector 186">
                        <a:extLst>
                          <a:ext uri="{FF2B5EF4-FFF2-40B4-BE49-F238E27FC236}">
                            <a16:creationId xmlns:a16="http://schemas.microsoft.com/office/drawing/2014/main" id="{BF0DDD3A-5BE9-44A1-8FB8-85A8D2E6360B}"/>
                          </a:ext>
                        </a:extLst>
                      </p:cNvPr>
                      <p:cNvSpPr/>
                      <p:nvPr/>
                    </p:nvSpPr>
                    <p:spPr>
                      <a:xfrm>
                        <a:off x="1425240" y="442172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Flowchart: Connector 187">
                        <a:extLst>
                          <a:ext uri="{FF2B5EF4-FFF2-40B4-BE49-F238E27FC236}">
                            <a16:creationId xmlns:a16="http://schemas.microsoft.com/office/drawing/2014/main" id="{08689B7E-C138-4B92-987A-388401AC4F8F}"/>
                          </a:ext>
                        </a:extLst>
                      </p:cNvPr>
                      <p:cNvSpPr/>
                      <p:nvPr/>
                    </p:nvSpPr>
                    <p:spPr>
                      <a:xfrm>
                        <a:off x="1425240" y="4764037"/>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9" name="Group 188">
                      <a:extLst>
                        <a:ext uri="{FF2B5EF4-FFF2-40B4-BE49-F238E27FC236}">
                          <a16:creationId xmlns:a16="http://schemas.microsoft.com/office/drawing/2014/main" id="{832D67E3-4917-412E-8604-02C0EAB266E5}"/>
                        </a:ext>
                      </a:extLst>
                    </p:cNvPr>
                    <p:cNvGrpSpPr/>
                    <p:nvPr/>
                  </p:nvGrpSpPr>
                  <p:grpSpPr>
                    <a:xfrm>
                      <a:off x="4190676" y="2984537"/>
                      <a:ext cx="279031" cy="2155437"/>
                      <a:chOff x="1425240" y="3393902"/>
                      <a:chExt cx="177552" cy="1574321"/>
                    </a:xfrm>
                    <a:solidFill>
                      <a:srgbClr val="00B050"/>
                    </a:solidFill>
                  </p:grpSpPr>
                  <p:sp>
                    <p:nvSpPr>
                      <p:cNvPr id="190" name="Flowchart: Connector 189">
                        <a:extLst>
                          <a:ext uri="{FF2B5EF4-FFF2-40B4-BE49-F238E27FC236}">
                            <a16:creationId xmlns:a16="http://schemas.microsoft.com/office/drawing/2014/main" id="{835C5686-E735-493F-9478-C9ACEF463A23}"/>
                          </a:ext>
                        </a:extLst>
                      </p:cNvPr>
                      <p:cNvSpPr/>
                      <p:nvPr/>
                    </p:nvSpPr>
                    <p:spPr>
                      <a:xfrm>
                        <a:off x="1425240" y="3393902"/>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Flowchart: Connector 190">
                        <a:extLst>
                          <a:ext uri="{FF2B5EF4-FFF2-40B4-BE49-F238E27FC236}">
                            <a16:creationId xmlns:a16="http://schemas.microsoft.com/office/drawing/2014/main" id="{32C1DB75-DA25-42A0-94D7-1F5E2B21E1A9}"/>
                          </a:ext>
                        </a:extLst>
                      </p:cNvPr>
                      <p:cNvSpPr/>
                      <p:nvPr/>
                    </p:nvSpPr>
                    <p:spPr>
                      <a:xfrm>
                        <a:off x="1425240" y="373955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2" name="Flowchart: Connector 191">
                        <a:extLst>
                          <a:ext uri="{FF2B5EF4-FFF2-40B4-BE49-F238E27FC236}">
                            <a16:creationId xmlns:a16="http://schemas.microsoft.com/office/drawing/2014/main" id="{FB4018C0-2E48-48E1-B83F-68AF23898EF5}"/>
                          </a:ext>
                        </a:extLst>
                      </p:cNvPr>
                      <p:cNvSpPr/>
                      <p:nvPr/>
                    </p:nvSpPr>
                    <p:spPr>
                      <a:xfrm>
                        <a:off x="1425240" y="4080641"/>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 name="Flowchart: Connector 192">
                        <a:extLst>
                          <a:ext uri="{FF2B5EF4-FFF2-40B4-BE49-F238E27FC236}">
                            <a16:creationId xmlns:a16="http://schemas.microsoft.com/office/drawing/2014/main" id="{9E279728-6BE4-410A-894D-1DA161721A9B}"/>
                          </a:ext>
                        </a:extLst>
                      </p:cNvPr>
                      <p:cNvSpPr/>
                      <p:nvPr/>
                    </p:nvSpPr>
                    <p:spPr>
                      <a:xfrm>
                        <a:off x="1425240" y="4421726"/>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 name="Flowchart: Connector 193">
                        <a:extLst>
                          <a:ext uri="{FF2B5EF4-FFF2-40B4-BE49-F238E27FC236}">
                            <a16:creationId xmlns:a16="http://schemas.microsoft.com/office/drawing/2014/main" id="{D42E1119-AFA0-4655-8A1F-E75C94E70A62}"/>
                          </a:ext>
                        </a:extLst>
                      </p:cNvPr>
                      <p:cNvSpPr/>
                      <p:nvPr/>
                    </p:nvSpPr>
                    <p:spPr>
                      <a:xfrm>
                        <a:off x="1425240" y="4764037"/>
                        <a:ext cx="177552" cy="204186"/>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5" name="Group 194">
                      <a:extLst>
                        <a:ext uri="{FF2B5EF4-FFF2-40B4-BE49-F238E27FC236}">
                          <a16:creationId xmlns:a16="http://schemas.microsoft.com/office/drawing/2014/main" id="{502F1CF2-EFA5-4D75-99FD-D7007BEED55C}"/>
                        </a:ext>
                      </a:extLst>
                    </p:cNvPr>
                    <p:cNvGrpSpPr/>
                    <p:nvPr/>
                  </p:nvGrpSpPr>
                  <p:grpSpPr>
                    <a:xfrm>
                      <a:off x="4873756" y="3635079"/>
                      <a:ext cx="191188" cy="1522490"/>
                      <a:chOff x="2385493" y="3468174"/>
                      <a:chExt cx="244919" cy="1896364"/>
                    </a:xfrm>
                  </p:grpSpPr>
                  <p:sp>
                    <p:nvSpPr>
                      <p:cNvPr id="196" name="Flowchart: Connector 195">
                        <a:extLst>
                          <a:ext uri="{FF2B5EF4-FFF2-40B4-BE49-F238E27FC236}">
                            <a16:creationId xmlns:a16="http://schemas.microsoft.com/office/drawing/2014/main" id="{DA257677-3B6E-46C1-A6EA-8A0CBA8C82E3}"/>
                          </a:ext>
                        </a:extLst>
                      </p:cNvPr>
                      <p:cNvSpPr>
                        <a:spLocks/>
                      </p:cNvSpPr>
                      <p:nvPr/>
                    </p:nvSpPr>
                    <p:spPr>
                      <a:xfrm>
                        <a:off x="2385493" y="4726397"/>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7" name="Flowchart: Connector 196">
                        <a:extLst>
                          <a:ext uri="{FF2B5EF4-FFF2-40B4-BE49-F238E27FC236}">
                            <a16:creationId xmlns:a16="http://schemas.microsoft.com/office/drawing/2014/main" id="{7B3D53CF-430D-4C62-8669-61AD4869C4D8}"/>
                          </a:ext>
                        </a:extLst>
                      </p:cNvPr>
                      <p:cNvSpPr>
                        <a:spLocks/>
                      </p:cNvSpPr>
                      <p:nvPr/>
                    </p:nvSpPr>
                    <p:spPr>
                      <a:xfrm>
                        <a:off x="2394088" y="4290508"/>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lowchart: Connector 197">
                        <a:extLst>
                          <a:ext uri="{FF2B5EF4-FFF2-40B4-BE49-F238E27FC236}">
                            <a16:creationId xmlns:a16="http://schemas.microsoft.com/office/drawing/2014/main" id="{51FEB161-6F05-4253-89C2-3D5B44EC910F}"/>
                          </a:ext>
                        </a:extLst>
                      </p:cNvPr>
                      <p:cNvSpPr>
                        <a:spLocks/>
                      </p:cNvSpPr>
                      <p:nvPr/>
                    </p:nvSpPr>
                    <p:spPr>
                      <a:xfrm>
                        <a:off x="2388665" y="38793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lowchart: Connector 198">
                        <a:extLst>
                          <a:ext uri="{FF2B5EF4-FFF2-40B4-BE49-F238E27FC236}">
                            <a16:creationId xmlns:a16="http://schemas.microsoft.com/office/drawing/2014/main" id="{A781E34A-7492-4C0D-98B3-89D93414EF15}"/>
                          </a:ext>
                        </a:extLst>
                      </p:cNvPr>
                      <p:cNvSpPr>
                        <a:spLocks/>
                      </p:cNvSpPr>
                      <p:nvPr/>
                    </p:nvSpPr>
                    <p:spPr>
                      <a:xfrm>
                        <a:off x="2388665" y="3468174"/>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lowchart: Connector 199">
                        <a:extLst>
                          <a:ext uri="{FF2B5EF4-FFF2-40B4-BE49-F238E27FC236}">
                            <a16:creationId xmlns:a16="http://schemas.microsoft.com/office/drawing/2014/main" id="{45E639ED-790C-4FCA-B1A5-CCD3FCBCD0CB}"/>
                          </a:ext>
                        </a:extLst>
                      </p:cNvPr>
                      <p:cNvSpPr>
                        <a:spLocks/>
                      </p:cNvSpPr>
                      <p:nvPr/>
                    </p:nvSpPr>
                    <p:spPr>
                      <a:xfrm>
                        <a:off x="2385493" y="51206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1" name="Group 200">
                      <a:extLst>
                        <a:ext uri="{FF2B5EF4-FFF2-40B4-BE49-F238E27FC236}">
                          <a16:creationId xmlns:a16="http://schemas.microsoft.com/office/drawing/2014/main" id="{64D02C05-7055-4635-955E-6B315511A9FF}"/>
                        </a:ext>
                      </a:extLst>
                    </p:cNvPr>
                    <p:cNvGrpSpPr/>
                    <p:nvPr/>
                  </p:nvGrpSpPr>
                  <p:grpSpPr>
                    <a:xfrm>
                      <a:off x="5170578" y="3644298"/>
                      <a:ext cx="191188" cy="1522490"/>
                      <a:chOff x="2385493" y="3468174"/>
                      <a:chExt cx="244919" cy="1896364"/>
                    </a:xfrm>
                  </p:grpSpPr>
                  <p:sp>
                    <p:nvSpPr>
                      <p:cNvPr id="202" name="Flowchart: Connector 201">
                        <a:extLst>
                          <a:ext uri="{FF2B5EF4-FFF2-40B4-BE49-F238E27FC236}">
                            <a16:creationId xmlns:a16="http://schemas.microsoft.com/office/drawing/2014/main" id="{D9F4B01A-72DE-45D5-8D75-A67CE17A1BB7}"/>
                          </a:ext>
                        </a:extLst>
                      </p:cNvPr>
                      <p:cNvSpPr>
                        <a:spLocks/>
                      </p:cNvSpPr>
                      <p:nvPr/>
                    </p:nvSpPr>
                    <p:spPr>
                      <a:xfrm>
                        <a:off x="2385493" y="4726397"/>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3" name="Flowchart: Connector 202">
                        <a:extLst>
                          <a:ext uri="{FF2B5EF4-FFF2-40B4-BE49-F238E27FC236}">
                            <a16:creationId xmlns:a16="http://schemas.microsoft.com/office/drawing/2014/main" id="{E6910FA9-F17F-4D10-8930-267020AD79DA}"/>
                          </a:ext>
                        </a:extLst>
                      </p:cNvPr>
                      <p:cNvSpPr>
                        <a:spLocks/>
                      </p:cNvSpPr>
                      <p:nvPr/>
                    </p:nvSpPr>
                    <p:spPr>
                      <a:xfrm>
                        <a:off x="2394088" y="4290508"/>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Flowchart: Connector 203">
                        <a:extLst>
                          <a:ext uri="{FF2B5EF4-FFF2-40B4-BE49-F238E27FC236}">
                            <a16:creationId xmlns:a16="http://schemas.microsoft.com/office/drawing/2014/main" id="{0F84BED3-5FF6-45A2-964D-346B1E192E24}"/>
                          </a:ext>
                        </a:extLst>
                      </p:cNvPr>
                      <p:cNvSpPr>
                        <a:spLocks/>
                      </p:cNvSpPr>
                      <p:nvPr/>
                    </p:nvSpPr>
                    <p:spPr>
                      <a:xfrm>
                        <a:off x="2388665" y="38793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Flowchart: Connector 204">
                        <a:extLst>
                          <a:ext uri="{FF2B5EF4-FFF2-40B4-BE49-F238E27FC236}">
                            <a16:creationId xmlns:a16="http://schemas.microsoft.com/office/drawing/2014/main" id="{D24B0B12-F452-44AE-9D6A-D4EC9DABA544}"/>
                          </a:ext>
                        </a:extLst>
                      </p:cNvPr>
                      <p:cNvSpPr>
                        <a:spLocks/>
                      </p:cNvSpPr>
                      <p:nvPr/>
                    </p:nvSpPr>
                    <p:spPr>
                      <a:xfrm>
                        <a:off x="2388665" y="3468174"/>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Flowchart: Connector 205">
                        <a:extLst>
                          <a:ext uri="{FF2B5EF4-FFF2-40B4-BE49-F238E27FC236}">
                            <a16:creationId xmlns:a16="http://schemas.microsoft.com/office/drawing/2014/main" id="{131FE445-B968-419D-9ED5-E79AFB3F4D17}"/>
                          </a:ext>
                        </a:extLst>
                      </p:cNvPr>
                      <p:cNvSpPr>
                        <a:spLocks/>
                      </p:cNvSpPr>
                      <p:nvPr/>
                    </p:nvSpPr>
                    <p:spPr>
                      <a:xfrm>
                        <a:off x="2385493" y="5120641"/>
                        <a:ext cx="236324" cy="2438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208" name="Freeform: Shape 207">
                    <a:extLst>
                      <a:ext uri="{FF2B5EF4-FFF2-40B4-BE49-F238E27FC236}">
                        <a16:creationId xmlns:a16="http://schemas.microsoft.com/office/drawing/2014/main" id="{75CE9274-DE75-4774-B61B-222C8D75AB9F}"/>
                      </a:ext>
                    </a:extLst>
                  </p:cNvPr>
                  <p:cNvSpPr/>
                  <p:nvPr/>
                </p:nvSpPr>
                <p:spPr>
                  <a:xfrm>
                    <a:off x="1228725" y="3568827"/>
                    <a:ext cx="5162550" cy="2355723"/>
                  </a:xfrm>
                  <a:custGeom>
                    <a:avLst/>
                    <a:gdLst>
                      <a:gd name="connsiteX0" fmla="*/ 0 w 5162550"/>
                      <a:gd name="connsiteY0" fmla="*/ 812673 h 2355723"/>
                      <a:gd name="connsiteX1" fmla="*/ 1038225 w 5162550"/>
                      <a:gd name="connsiteY1" fmla="*/ 622173 h 2355723"/>
                      <a:gd name="connsiteX2" fmla="*/ 1266825 w 5162550"/>
                      <a:gd name="connsiteY2" fmla="*/ 403098 h 2355723"/>
                      <a:gd name="connsiteX3" fmla="*/ 2019300 w 5162550"/>
                      <a:gd name="connsiteY3" fmla="*/ 345948 h 2355723"/>
                      <a:gd name="connsiteX4" fmla="*/ 2228850 w 5162550"/>
                      <a:gd name="connsiteY4" fmla="*/ 174498 h 2355723"/>
                      <a:gd name="connsiteX5" fmla="*/ 2790825 w 5162550"/>
                      <a:gd name="connsiteY5" fmla="*/ 3048 h 2355723"/>
                      <a:gd name="connsiteX6" fmla="*/ 3181350 w 5162550"/>
                      <a:gd name="connsiteY6" fmla="*/ 107823 h 2355723"/>
                      <a:gd name="connsiteX7" fmla="*/ 3638550 w 5162550"/>
                      <a:gd name="connsiteY7" fmla="*/ 603123 h 2355723"/>
                      <a:gd name="connsiteX8" fmla="*/ 4286250 w 5162550"/>
                      <a:gd name="connsiteY8" fmla="*/ 850773 h 2355723"/>
                      <a:gd name="connsiteX9" fmla="*/ 4552950 w 5162550"/>
                      <a:gd name="connsiteY9" fmla="*/ 2155698 h 2355723"/>
                      <a:gd name="connsiteX10" fmla="*/ 5162550 w 5162550"/>
                      <a:gd name="connsiteY10" fmla="*/ 2355723 h 235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62550" h="2355723">
                        <a:moveTo>
                          <a:pt x="0" y="812673"/>
                        </a:moveTo>
                        <a:cubicBezTo>
                          <a:pt x="413544" y="751554"/>
                          <a:pt x="827088" y="690435"/>
                          <a:pt x="1038225" y="622173"/>
                        </a:cubicBezTo>
                        <a:cubicBezTo>
                          <a:pt x="1249362" y="553911"/>
                          <a:pt x="1103313" y="449135"/>
                          <a:pt x="1266825" y="403098"/>
                        </a:cubicBezTo>
                        <a:cubicBezTo>
                          <a:pt x="1430337" y="357061"/>
                          <a:pt x="1858963" y="384048"/>
                          <a:pt x="2019300" y="345948"/>
                        </a:cubicBezTo>
                        <a:cubicBezTo>
                          <a:pt x="2179638" y="307848"/>
                          <a:pt x="2100263" y="231648"/>
                          <a:pt x="2228850" y="174498"/>
                        </a:cubicBezTo>
                        <a:cubicBezTo>
                          <a:pt x="2357437" y="117348"/>
                          <a:pt x="2632075" y="14160"/>
                          <a:pt x="2790825" y="3048"/>
                        </a:cubicBezTo>
                        <a:cubicBezTo>
                          <a:pt x="2949575" y="-8064"/>
                          <a:pt x="3040063" y="7810"/>
                          <a:pt x="3181350" y="107823"/>
                        </a:cubicBezTo>
                        <a:cubicBezTo>
                          <a:pt x="3322638" y="207835"/>
                          <a:pt x="3454400" y="479298"/>
                          <a:pt x="3638550" y="603123"/>
                        </a:cubicBezTo>
                        <a:cubicBezTo>
                          <a:pt x="3822700" y="726948"/>
                          <a:pt x="4133850" y="592011"/>
                          <a:pt x="4286250" y="850773"/>
                        </a:cubicBezTo>
                        <a:cubicBezTo>
                          <a:pt x="4438650" y="1109535"/>
                          <a:pt x="4406900" y="1904873"/>
                          <a:pt x="4552950" y="2155698"/>
                        </a:cubicBezTo>
                        <a:cubicBezTo>
                          <a:pt x="4699000" y="2406523"/>
                          <a:pt x="5016500" y="2328736"/>
                          <a:pt x="5162550" y="2355723"/>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grpSp>
            <p:cxnSp>
              <p:nvCxnSpPr>
                <p:cNvPr id="211" name="Straight Arrow Connector 210">
                  <a:extLst>
                    <a:ext uri="{FF2B5EF4-FFF2-40B4-BE49-F238E27FC236}">
                      <a16:creationId xmlns:a16="http://schemas.microsoft.com/office/drawing/2014/main" id="{9B507A51-683D-4747-8774-B5D421A4C475}"/>
                    </a:ext>
                  </a:extLst>
                </p:cNvPr>
                <p:cNvCxnSpPr>
                  <a:cxnSpLocks/>
                </p:cNvCxnSpPr>
                <p:nvPr/>
              </p:nvCxnSpPr>
              <p:spPr>
                <a:xfrm>
                  <a:off x="1349204" y="5390631"/>
                  <a:ext cx="8701" cy="25490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E12BD51-A1EF-49F7-926E-ED5B0A07A97C}"/>
                    </a:ext>
                  </a:extLst>
                </p:cNvPr>
                <p:cNvCxnSpPr>
                  <a:cxnSpLocks/>
                </p:cNvCxnSpPr>
                <p:nvPr/>
              </p:nvCxnSpPr>
              <p:spPr>
                <a:xfrm>
                  <a:off x="4715477" y="5454779"/>
                  <a:ext cx="0" cy="3725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FB2C9BA1-CC6B-4037-9D2E-FC769F78FEBA}"/>
                    </a:ext>
                  </a:extLst>
                </p:cNvPr>
                <p:cNvCxnSpPr>
                  <a:cxnSpLocks/>
                </p:cNvCxnSpPr>
                <p:nvPr/>
              </p:nvCxnSpPr>
              <p:spPr>
                <a:xfrm>
                  <a:off x="2484191" y="5340314"/>
                  <a:ext cx="0" cy="4358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166C0ADF-FCF4-4580-B809-5B7C05CC31BA}"/>
                    </a:ext>
                  </a:extLst>
                </p:cNvPr>
                <p:cNvCxnSpPr>
                  <a:cxnSpLocks/>
                </p:cNvCxnSpPr>
                <p:nvPr/>
              </p:nvCxnSpPr>
              <p:spPr>
                <a:xfrm>
                  <a:off x="3583590" y="5282145"/>
                  <a:ext cx="2318" cy="4969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1262C03A-B92D-4144-8A1C-75DE43C40D97}"/>
                    </a:ext>
                  </a:extLst>
                </p:cNvPr>
                <p:cNvSpPr txBox="1"/>
                <p:nvPr/>
              </p:nvSpPr>
              <p:spPr>
                <a:xfrm>
                  <a:off x="2163138" y="5362609"/>
                  <a:ext cx="381836" cy="369332"/>
                </a:xfrm>
                <a:prstGeom prst="rect">
                  <a:avLst/>
                </a:prstGeom>
                <a:noFill/>
              </p:spPr>
              <p:txBody>
                <a:bodyPr wrap="none" rtlCol="0">
                  <a:spAutoFit/>
                </a:bodyPr>
                <a:lstStyle/>
                <a:p>
                  <a:r>
                    <a:rPr lang="en-IN" dirty="0"/>
                    <a:t>r2</a:t>
                  </a:r>
                </a:p>
              </p:txBody>
            </p:sp>
            <p:sp>
              <p:nvSpPr>
                <p:cNvPr id="228" name="TextBox 227">
                  <a:extLst>
                    <a:ext uri="{FF2B5EF4-FFF2-40B4-BE49-F238E27FC236}">
                      <a16:creationId xmlns:a16="http://schemas.microsoft.com/office/drawing/2014/main" id="{EC345257-5048-4C31-B0EA-DE77098A8AC6}"/>
                    </a:ext>
                  </a:extLst>
                </p:cNvPr>
                <p:cNvSpPr txBox="1"/>
                <p:nvPr/>
              </p:nvSpPr>
              <p:spPr>
                <a:xfrm>
                  <a:off x="1000059" y="5342793"/>
                  <a:ext cx="381836" cy="369332"/>
                </a:xfrm>
                <a:prstGeom prst="rect">
                  <a:avLst/>
                </a:prstGeom>
                <a:noFill/>
              </p:spPr>
              <p:txBody>
                <a:bodyPr wrap="none" rtlCol="0">
                  <a:spAutoFit/>
                </a:bodyPr>
                <a:lstStyle/>
                <a:p>
                  <a:r>
                    <a:rPr lang="en-IN" dirty="0"/>
                    <a:t>r1</a:t>
                  </a:r>
                </a:p>
              </p:txBody>
            </p:sp>
            <p:sp>
              <p:nvSpPr>
                <p:cNvPr id="230" name="TextBox 229">
                  <a:extLst>
                    <a:ext uri="{FF2B5EF4-FFF2-40B4-BE49-F238E27FC236}">
                      <a16:creationId xmlns:a16="http://schemas.microsoft.com/office/drawing/2014/main" id="{E6B31892-C832-4D57-8D51-DD614AD6E6A5}"/>
                    </a:ext>
                  </a:extLst>
                </p:cNvPr>
                <p:cNvSpPr txBox="1"/>
                <p:nvPr/>
              </p:nvSpPr>
              <p:spPr>
                <a:xfrm>
                  <a:off x="4403441" y="5447622"/>
                  <a:ext cx="381836" cy="369332"/>
                </a:xfrm>
                <a:prstGeom prst="rect">
                  <a:avLst/>
                </a:prstGeom>
                <a:noFill/>
              </p:spPr>
              <p:txBody>
                <a:bodyPr wrap="none" rtlCol="0">
                  <a:spAutoFit/>
                </a:bodyPr>
                <a:lstStyle/>
                <a:p>
                  <a:r>
                    <a:rPr lang="en-IN" dirty="0"/>
                    <a:t>r4</a:t>
                  </a:r>
                </a:p>
              </p:txBody>
            </p:sp>
            <p:sp>
              <p:nvSpPr>
                <p:cNvPr id="232" name="TextBox 231">
                  <a:extLst>
                    <a:ext uri="{FF2B5EF4-FFF2-40B4-BE49-F238E27FC236}">
                      <a16:creationId xmlns:a16="http://schemas.microsoft.com/office/drawing/2014/main" id="{8E55A5EE-EBD0-4CE9-A056-4967D4C0EE2B}"/>
                    </a:ext>
                  </a:extLst>
                </p:cNvPr>
                <p:cNvSpPr txBox="1"/>
                <p:nvPr/>
              </p:nvSpPr>
              <p:spPr>
                <a:xfrm>
                  <a:off x="3276692" y="5326925"/>
                  <a:ext cx="381836" cy="369332"/>
                </a:xfrm>
                <a:prstGeom prst="rect">
                  <a:avLst/>
                </a:prstGeom>
                <a:noFill/>
              </p:spPr>
              <p:txBody>
                <a:bodyPr wrap="none" rtlCol="0">
                  <a:spAutoFit/>
                </a:bodyPr>
                <a:lstStyle/>
                <a:p>
                  <a:r>
                    <a:rPr lang="en-IN" dirty="0"/>
                    <a:t>r3</a:t>
                  </a:r>
                </a:p>
              </p:txBody>
            </p:sp>
          </p:grpSp>
          <p:sp>
            <p:nvSpPr>
              <p:cNvPr id="235" name="TextBox 234">
                <a:extLst>
                  <a:ext uri="{FF2B5EF4-FFF2-40B4-BE49-F238E27FC236}">
                    <a16:creationId xmlns:a16="http://schemas.microsoft.com/office/drawing/2014/main" id="{585F2759-C30C-424C-B8CB-01D0C5B58AA2}"/>
                  </a:ext>
                </a:extLst>
              </p:cNvPr>
              <p:cNvSpPr txBox="1"/>
              <p:nvPr/>
            </p:nvSpPr>
            <p:spPr>
              <a:xfrm>
                <a:off x="2356403" y="5880327"/>
                <a:ext cx="963725" cy="369332"/>
              </a:xfrm>
              <a:prstGeom prst="rect">
                <a:avLst/>
              </a:prstGeom>
              <a:noFill/>
            </p:spPr>
            <p:txBody>
              <a:bodyPr wrap="none" rtlCol="0">
                <a:spAutoFit/>
              </a:bodyPr>
              <a:lstStyle/>
              <a:p>
                <a:r>
                  <a:rPr lang="en-IN" dirty="0"/>
                  <a:t>Comp. 2</a:t>
                </a:r>
              </a:p>
            </p:txBody>
          </p:sp>
          <p:sp>
            <p:nvSpPr>
              <p:cNvPr id="237" name="TextBox 236">
                <a:extLst>
                  <a:ext uri="{FF2B5EF4-FFF2-40B4-BE49-F238E27FC236}">
                    <a16:creationId xmlns:a16="http://schemas.microsoft.com/office/drawing/2014/main" id="{4EF4D7BB-A8C0-42E6-99C2-552803D82094}"/>
                  </a:ext>
                </a:extLst>
              </p:cNvPr>
              <p:cNvSpPr txBox="1"/>
              <p:nvPr/>
            </p:nvSpPr>
            <p:spPr>
              <a:xfrm>
                <a:off x="1319973" y="5840646"/>
                <a:ext cx="963725" cy="369332"/>
              </a:xfrm>
              <a:prstGeom prst="rect">
                <a:avLst/>
              </a:prstGeom>
              <a:noFill/>
            </p:spPr>
            <p:txBody>
              <a:bodyPr wrap="none" rtlCol="0">
                <a:spAutoFit/>
              </a:bodyPr>
              <a:lstStyle/>
              <a:p>
                <a:r>
                  <a:rPr lang="en-IN" dirty="0"/>
                  <a:t>Comp. 1</a:t>
                </a:r>
              </a:p>
            </p:txBody>
          </p:sp>
          <p:sp>
            <p:nvSpPr>
              <p:cNvPr id="239" name="TextBox 238">
                <a:extLst>
                  <a:ext uri="{FF2B5EF4-FFF2-40B4-BE49-F238E27FC236}">
                    <a16:creationId xmlns:a16="http://schemas.microsoft.com/office/drawing/2014/main" id="{CFD6388F-CA5A-49E2-9DD6-15188FBB350F}"/>
                  </a:ext>
                </a:extLst>
              </p:cNvPr>
              <p:cNvSpPr txBox="1"/>
              <p:nvPr/>
            </p:nvSpPr>
            <p:spPr>
              <a:xfrm>
                <a:off x="3447034" y="5925217"/>
                <a:ext cx="963725" cy="369332"/>
              </a:xfrm>
              <a:prstGeom prst="rect">
                <a:avLst/>
              </a:prstGeom>
              <a:noFill/>
            </p:spPr>
            <p:txBody>
              <a:bodyPr wrap="none" rtlCol="0">
                <a:spAutoFit/>
              </a:bodyPr>
              <a:lstStyle/>
              <a:p>
                <a:r>
                  <a:rPr lang="en-IN" dirty="0"/>
                  <a:t>Comp. 3</a:t>
                </a:r>
              </a:p>
            </p:txBody>
          </p:sp>
          <p:sp>
            <p:nvSpPr>
              <p:cNvPr id="241" name="TextBox 240">
                <a:extLst>
                  <a:ext uri="{FF2B5EF4-FFF2-40B4-BE49-F238E27FC236}">
                    <a16:creationId xmlns:a16="http://schemas.microsoft.com/office/drawing/2014/main" id="{39AC5644-4413-4FBA-B829-8C7A66A3B88B}"/>
                  </a:ext>
                </a:extLst>
              </p:cNvPr>
              <p:cNvSpPr txBox="1"/>
              <p:nvPr/>
            </p:nvSpPr>
            <p:spPr>
              <a:xfrm>
                <a:off x="4519296" y="5966974"/>
                <a:ext cx="963725" cy="369332"/>
              </a:xfrm>
              <a:prstGeom prst="rect">
                <a:avLst/>
              </a:prstGeom>
              <a:noFill/>
            </p:spPr>
            <p:txBody>
              <a:bodyPr wrap="none" rtlCol="0">
                <a:spAutoFit/>
              </a:bodyPr>
              <a:lstStyle/>
              <a:p>
                <a:r>
                  <a:rPr lang="en-IN" dirty="0"/>
                  <a:t>Comp. 4</a:t>
                </a:r>
              </a:p>
            </p:txBody>
          </p:sp>
          <p:sp>
            <p:nvSpPr>
              <p:cNvPr id="242" name="Rectangle: Rounded Corners 241">
                <a:extLst>
                  <a:ext uri="{FF2B5EF4-FFF2-40B4-BE49-F238E27FC236}">
                    <a16:creationId xmlns:a16="http://schemas.microsoft.com/office/drawing/2014/main" id="{3E95568F-67FC-48CC-9B84-7D1282253260}"/>
                  </a:ext>
                </a:extLst>
              </p:cNvPr>
              <p:cNvSpPr/>
              <p:nvPr/>
            </p:nvSpPr>
            <p:spPr>
              <a:xfrm>
                <a:off x="1310282" y="4176287"/>
                <a:ext cx="1004796" cy="1689584"/>
              </a:xfrm>
              <a:prstGeom prst="roundRect">
                <a:avLst/>
              </a:prstGeom>
              <a:solidFill>
                <a:schemeClr val="accent2">
                  <a:alpha val="47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43" name="Rectangle: Rounded Corners 242">
                <a:extLst>
                  <a:ext uri="{FF2B5EF4-FFF2-40B4-BE49-F238E27FC236}">
                    <a16:creationId xmlns:a16="http://schemas.microsoft.com/office/drawing/2014/main" id="{0397C30C-7B11-4E86-90AB-45823099F82E}"/>
                  </a:ext>
                </a:extLst>
              </p:cNvPr>
              <p:cNvSpPr/>
              <p:nvPr/>
            </p:nvSpPr>
            <p:spPr>
              <a:xfrm>
                <a:off x="2315078" y="3921895"/>
                <a:ext cx="1063581" cy="1963053"/>
              </a:xfrm>
              <a:prstGeom prst="round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ectangle: Rounded Corners 243">
                <a:extLst>
                  <a:ext uri="{FF2B5EF4-FFF2-40B4-BE49-F238E27FC236}">
                    <a16:creationId xmlns:a16="http://schemas.microsoft.com/office/drawing/2014/main" id="{D3FEFA7E-F812-40D2-B17D-B5AF756F9AD5}"/>
                  </a:ext>
                </a:extLst>
              </p:cNvPr>
              <p:cNvSpPr/>
              <p:nvPr/>
            </p:nvSpPr>
            <p:spPr>
              <a:xfrm>
                <a:off x="3391301" y="3719214"/>
                <a:ext cx="1145614" cy="2185159"/>
              </a:xfrm>
              <a:prstGeom prst="roundRect">
                <a:avLst/>
              </a:prstGeom>
              <a:solidFill>
                <a:schemeClr val="accent6">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Rectangle: Rounded Corners 244">
                <a:extLst>
                  <a:ext uri="{FF2B5EF4-FFF2-40B4-BE49-F238E27FC236}">
                    <a16:creationId xmlns:a16="http://schemas.microsoft.com/office/drawing/2014/main" id="{4350576F-A3E6-4FED-877F-EA4A3F67242D}"/>
                  </a:ext>
                </a:extLst>
              </p:cNvPr>
              <p:cNvSpPr/>
              <p:nvPr/>
            </p:nvSpPr>
            <p:spPr>
              <a:xfrm>
                <a:off x="4531273" y="4239679"/>
                <a:ext cx="921016" cy="1694959"/>
              </a:xfrm>
              <a:prstGeom prst="roundRect">
                <a:avLst/>
              </a:prstGeom>
              <a:solidFill>
                <a:srgbClr val="00B0F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7" name="TextBox 246">
              <a:extLst>
                <a:ext uri="{FF2B5EF4-FFF2-40B4-BE49-F238E27FC236}">
                  <a16:creationId xmlns:a16="http://schemas.microsoft.com/office/drawing/2014/main" id="{F2989AF2-B8A0-442E-B9BF-1D8C49BD671E}"/>
                </a:ext>
              </a:extLst>
            </p:cNvPr>
            <p:cNvSpPr txBox="1"/>
            <p:nvPr/>
          </p:nvSpPr>
          <p:spPr>
            <a:xfrm>
              <a:off x="6193571" y="6009935"/>
              <a:ext cx="5722336" cy="369332"/>
            </a:xfrm>
            <a:prstGeom prst="rect">
              <a:avLst/>
            </a:prstGeom>
            <a:noFill/>
          </p:spPr>
          <p:txBody>
            <a:bodyPr wrap="none" rtlCol="0">
              <a:spAutoFit/>
            </a:bodyPr>
            <a:lstStyle/>
            <a:p>
              <a:r>
                <a:rPr lang="en-IN" b="1" i="1" dirty="0"/>
                <a:t>Fig. Particles with different radius encapsulated by a curve</a:t>
              </a:r>
            </a:p>
          </p:txBody>
        </p:sp>
      </p:grpSp>
      <p:sp>
        <p:nvSpPr>
          <p:cNvPr id="3" name="TextBox 2">
            <a:extLst>
              <a:ext uri="{FF2B5EF4-FFF2-40B4-BE49-F238E27FC236}">
                <a16:creationId xmlns:a16="http://schemas.microsoft.com/office/drawing/2014/main" id="{65AA2C3C-8FB6-421E-A2C0-CCC7AEA1B2DD}"/>
              </a:ext>
            </a:extLst>
          </p:cNvPr>
          <p:cNvSpPr txBox="1"/>
          <p:nvPr/>
        </p:nvSpPr>
        <p:spPr>
          <a:xfrm>
            <a:off x="687113" y="609567"/>
            <a:ext cx="11605421" cy="646331"/>
          </a:xfrm>
          <a:prstGeom prst="rect">
            <a:avLst/>
          </a:prstGeom>
          <a:noFill/>
        </p:spPr>
        <p:txBody>
          <a:bodyPr wrap="none" rtlCol="0">
            <a:spAutoFit/>
          </a:bodyPr>
          <a:lstStyle/>
          <a:p>
            <a:r>
              <a:rPr lang="en-US" sz="1800" b="1" dirty="0">
                <a:solidFill>
                  <a:srgbClr val="FF0000"/>
                </a:solidFill>
                <a:latin typeface="+mj-lt"/>
                <a:ea typeface="+mj-ea"/>
                <a:cs typeface="+mj-cs"/>
              </a:rPr>
              <a:t>AIM</a:t>
            </a:r>
            <a:r>
              <a:rPr lang="en-US" sz="1800" dirty="0">
                <a:solidFill>
                  <a:srgbClr val="FF0000"/>
                </a:solidFill>
                <a:latin typeface="+mj-lt"/>
                <a:ea typeface="+mj-ea"/>
                <a:cs typeface="+mj-cs"/>
              </a:rPr>
              <a:t>: </a:t>
            </a:r>
            <a:r>
              <a:rPr lang="en-US" sz="1800" b="1" dirty="0">
                <a:solidFill>
                  <a:srgbClr val="FF0000"/>
                </a:solidFill>
                <a:latin typeface="+mj-lt"/>
                <a:ea typeface="+mj-ea"/>
                <a:cs typeface="+mj-cs"/>
              </a:rPr>
              <a:t>To write a program for a combination of compartments with their respective radius derived from a Gaussian distribution.</a:t>
            </a:r>
          </a:p>
          <a:p>
            <a:endParaRPr lang="en-IN" dirty="0">
              <a:solidFill>
                <a:srgbClr val="FF0000"/>
              </a:solidFill>
            </a:endParaRPr>
          </a:p>
        </p:txBody>
      </p:sp>
    </p:spTree>
    <p:extLst>
      <p:ext uri="{BB962C8B-B14F-4D97-AF65-F5344CB8AC3E}">
        <p14:creationId xmlns:p14="http://schemas.microsoft.com/office/powerpoint/2010/main" val="412101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947983" y="2890316"/>
            <a:ext cx="1820041" cy="584775"/>
          </a:xfrm>
          <a:prstGeom prst="rect">
            <a:avLst/>
          </a:prstGeom>
          <a:noFill/>
        </p:spPr>
        <p:txBody>
          <a:bodyPr wrap="square" rtlCol="0">
            <a:spAutoFit/>
          </a:bodyPr>
          <a:lstStyle/>
          <a:p>
            <a:pPr>
              <a:spcAft>
                <a:spcPts val="600"/>
              </a:spcAft>
            </a:pPr>
            <a:r>
              <a:rPr lang="en-IN" sz="3200" b="1" dirty="0">
                <a:solidFill>
                  <a:schemeClr val="bg2"/>
                </a:solidFill>
                <a:latin typeface="Times New Roman" panose="02020603050405020304" pitchFamily="18" charset="0"/>
                <a:cs typeface="Times New Roman" panose="02020603050405020304" pitchFamily="18" charset="0"/>
              </a:rPr>
              <a:t>Week-2</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Diagonal Stripe 1">
            <a:extLst>
              <a:ext uri="{FF2B5EF4-FFF2-40B4-BE49-F238E27FC236}">
                <a16:creationId xmlns:a16="http://schemas.microsoft.com/office/drawing/2014/main" id="{DFEE1AFD-F3F5-477D-90C0-508E3B9650CB}"/>
              </a:ext>
            </a:extLst>
          </p:cNvPr>
          <p:cNvSpPr/>
          <p:nvPr/>
        </p:nvSpPr>
        <p:spPr>
          <a:xfrm>
            <a:off x="-3050" y="0"/>
            <a:ext cx="1154097" cy="1553592"/>
          </a:xfrm>
          <a:prstGeom prst="diagStripe">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a:extLst>
              <a:ext uri="{FF2B5EF4-FFF2-40B4-BE49-F238E27FC236}">
                <a16:creationId xmlns:a16="http://schemas.microsoft.com/office/drawing/2014/main" id="{A13B289C-60EF-42FD-8B6E-1EB71167EEEB}"/>
              </a:ext>
            </a:extLst>
          </p:cNvPr>
          <p:cNvSpPr txBox="1"/>
          <p:nvPr/>
        </p:nvSpPr>
        <p:spPr>
          <a:xfrm>
            <a:off x="1151047" y="1628775"/>
            <a:ext cx="184731" cy="369332"/>
          </a:xfrm>
          <a:prstGeom prst="rect">
            <a:avLst/>
          </a:prstGeom>
          <a:noFill/>
        </p:spPr>
        <p:txBody>
          <a:bodyPr wrap="none" rtlCol="0">
            <a:spAutoFit/>
          </a:bodyPr>
          <a:lstStyle/>
          <a:p>
            <a:endParaRPr lang="en-IN" dirty="0"/>
          </a:p>
        </p:txBody>
      </p:sp>
      <p:grpSp>
        <p:nvGrpSpPr>
          <p:cNvPr id="665" name="Group 664">
            <a:extLst>
              <a:ext uri="{FF2B5EF4-FFF2-40B4-BE49-F238E27FC236}">
                <a16:creationId xmlns:a16="http://schemas.microsoft.com/office/drawing/2014/main" id="{44D499E8-58C9-4C74-B7C1-064EC23C0D16}"/>
              </a:ext>
            </a:extLst>
          </p:cNvPr>
          <p:cNvGrpSpPr/>
          <p:nvPr/>
        </p:nvGrpSpPr>
        <p:grpSpPr>
          <a:xfrm>
            <a:off x="1715530" y="834253"/>
            <a:ext cx="7940517" cy="4696900"/>
            <a:chOff x="1838739" y="272888"/>
            <a:chExt cx="7940517" cy="4696900"/>
          </a:xfrm>
        </p:grpSpPr>
        <p:grpSp>
          <p:nvGrpSpPr>
            <p:cNvPr id="654" name="Group 653">
              <a:extLst>
                <a:ext uri="{FF2B5EF4-FFF2-40B4-BE49-F238E27FC236}">
                  <a16:creationId xmlns:a16="http://schemas.microsoft.com/office/drawing/2014/main" id="{8C9D02F5-778D-4A23-B178-5EF2AD1449A1}"/>
                </a:ext>
              </a:extLst>
            </p:cNvPr>
            <p:cNvGrpSpPr/>
            <p:nvPr/>
          </p:nvGrpSpPr>
          <p:grpSpPr>
            <a:xfrm>
              <a:off x="1971143" y="272888"/>
              <a:ext cx="7808113" cy="3620366"/>
              <a:chOff x="1597981" y="72749"/>
              <a:chExt cx="7808113" cy="3620366"/>
            </a:xfrm>
          </p:grpSpPr>
          <p:sp>
            <p:nvSpPr>
              <p:cNvPr id="48" name="Flowchart: Connector 47">
                <a:extLst>
                  <a:ext uri="{FF2B5EF4-FFF2-40B4-BE49-F238E27FC236}">
                    <a16:creationId xmlns:a16="http://schemas.microsoft.com/office/drawing/2014/main" id="{37FD74BC-C241-4F0C-8C5B-E9BB76E36A77}"/>
                  </a:ext>
                </a:extLst>
              </p:cNvPr>
              <p:cNvSpPr/>
              <p:nvPr/>
            </p:nvSpPr>
            <p:spPr>
              <a:xfrm>
                <a:off x="2913144" y="3568823"/>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lowchart: Connector 48">
                <a:extLst>
                  <a:ext uri="{FF2B5EF4-FFF2-40B4-BE49-F238E27FC236}">
                    <a16:creationId xmlns:a16="http://schemas.microsoft.com/office/drawing/2014/main" id="{D049B4A7-6781-4D76-83E7-35BB156CA805}"/>
                  </a:ext>
                </a:extLst>
              </p:cNvPr>
              <p:cNvSpPr/>
              <p:nvPr/>
            </p:nvSpPr>
            <p:spPr>
              <a:xfrm>
                <a:off x="2600674" y="2559729"/>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Flowchart: Connector 49">
                <a:extLst>
                  <a:ext uri="{FF2B5EF4-FFF2-40B4-BE49-F238E27FC236}">
                    <a16:creationId xmlns:a16="http://schemas.microsoft.com/office/drawing/2014/main" id="{EE2C7960-86C7-441A-A214-EF27F14F295E}"/>
                  </a:ext>
                </a:extLst>
              </p:cNvPr>
              <p:cNvSpPr/>
              <p:nvPr/>
            </p:nvSpPr>
            <p:spPr>
              <a:xfrm>
                <a:off x="2600674" y="2729885"/>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lowchart: Connector 50">
                <a:extLst>
                  <a:ext uri="{FF2B5EF4-FFF2-40B4-BE49-F238E27FC236}">
                    <a16:creationId xmlns:a16="http://schemas.microsoft.com/office/drawing/2014/main" id="{32F2505A-A56B-4E0F-A7D7-A3665141BD3D}"/>
                  </a:ext>
                </a:extLst>
              </p:cNvPr>
              <p:cNvSpPr/>
              <p:nvPr/>
            </p:nvSpPr>
            <p:spPr>
              <a:xfrm>
                <a:off x="2600674" y="2895602"/>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lowchart: Connector 51">
                <a:extLst>
                  <a:ext uri="{FF2B5EF4-FFF2-40B4-BE49-F238E27FC236}">
                    <a16:creationId xmlns:a16="http://schemas.microsoft.com/office/drawing/2014/main" id="{36D0774D-9C11-4F8F-9D58-BEC8C629E76D}"/>
                  </a:ext>
                </a:extLst>
              </p:cNvPr>
              <p:cNvSpPr/>
              <p:nvPr/>
            </p:nvSpPr>
            <p:spPr>
              <a:xfrm>
                <a:off x="2600674" y="3061319"/>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lowchart: Connector 52">
                <a:extLst>
                  <a:ext uri="{FF2B5EF4-FFF2-40B4-BE49-F238E27FC236}">
                    <a16:creationId xmlns:a16="http://schemas.microsoft.com/office/drawing/2014/main" id="{ADB1B8F4-6FA3-4348-A959-166818070FE4}"/>
                  </a:ext>
                </a:extLst>
              </p:cNvPr>
              <p:cNvSpPr/>
              <p:nvPr/>
            </p:nvSpPr>
            <p:spPr>
              <a:xfrm>
                <a:off x="2600674" y="3392753"/>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Connector 53">
                <a:extLst>
                  <a:ext uri="{FF2B5EF4-FFF2-40B4-BE49-F238E27FC236}">
                    <a16:creationId xmlns:a16="http://schemas.microsoft.com/office/drawing/2014/main" id="{941B1985-B81A-4682-9BF4-3CE27AD0A4FE}"/>
                  </a:ext>
                </a:extLst>
              </p:cNvPr>
              <p:cNvSpPr/>
              <p:nvPr/>
            </p:nvSpPr>
            <p:spPr>
              <a:xfrm>
                <a:off x="2600674" y="3227036"/>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lowchart: Connector 54">
                <a:extLst>
                  <a:ext uri="{FF2B5EF4-FFF2-40B4-BE49-F238E27FC236}">
                    <a16:creationId xmlns:a16="http://schemas.microsoft.com/office/drawing/2014/main" id="{C78F2D0B-1F0F-44E6-9A6D-4AD74648BDE2}"/>
                  </a:ext>
                </a:extLst>
              </p:cNvPr>
              <p:cNvSpPr/>
              <p:nvPr/>
            </p:nvSpPr>
            <p:spPr>
              <a:xfrm>
                <a:off x="2600674" y="3558470"/>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lowchart: Connector 56">
                <a:extLst>
                  <a:ext uri="{FF2B5EF4-FFF2-40B4-BE49-F238E27FC236}">
                    <a16:creationId xmlns:a16="http://schemas.microsoft.com/office/drawing/2014/main" id="{FA812831-BCD0-4DA4-864A-7242BFA1356F}"/>
                  </a:ext>
                </a:extLst>
              </p:cNvPr>
              <p:cNvSpPr/>
              <p:nvPr/>
            </p:nvSpPr>
            <p:spPr>
              <a:xfrm>
                <a:off x="2763430" y="2559729"/>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lowchart: Connector 57">
                <a:extLst>
                  <a:ext uri="{FF2B5EF4-FFF2-40B4-BE49-F238E27FC236}">
                    <a16:creationId xmlns:a16="http://schemas.microsoft.com/office/drawing/2014/main" id="{CB89E4E0-6384-483A-94DE-6815215CEBEA}"/>
                  </a:ext>
                </a:extLst>
              </p:cNvPr>
              <p:cNvSpPr/>
              <p:nvPr/>
            </p:nvSpPr>
            <p:spPr>
              <a:xfrm>
                <a:off x="2763430" y="2729885"/>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lowchart: Connector 58">
                <a:extLst>
                  <a:ext uri="{FF2B5EF4-FFF2-40B4-BE49-F238E27FC236}">
                    <a16:creationId xmlns:a16="http://schemas.microsoft.com/office/drawing/2014/main" id="{B754D51A-CF6E-4F14-8075-954FF3607221}"/>
                  </a:ext>
                </a:extLst>
              </p:cNvPr>
              <p:cNvSpPr/>
              <p:nvPr/>
            </p:nvSpPr>
            <p:spPr>
              <a:xfrm>
                <a:off x="2763430" y="2898561"/>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lowchart: Connector 60">
                <a:extLst>
                  <a:ext uri="{FF2B5EF4-FFF2-40B4-BE49-F238E27FC236}">
                    <a16:creationId xmlns:a16="http://schemas.microsoft.com/office/drawing/2014/main" id="{92593BA5-97BC-4396-9436-FC7A652909E7}"/>
                  </a:ext>
                </a:extLst>
              </p:cNvPr>
              <p:cNvSpPr/>
              <p:nvPr/>
            </p:nvSpPr>
            <p:spPr>
              <a:xfrm>
                <a:off x="2763430" y="3061319"/>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lowchart: Connector 62">
                <a:extLst>
                  <a:ext uri="{FF2B5EF4-FFF2-40B4-BE49-F238E27FC236}">
                    <a16:creationId xmlns:a16="http://schemas.microsoft.com/office/drawing/2014/main" id="{15465574-CCE3-471E-B1F8-A5AC64B59062}"/>
                  </a:ext>
                </a:extLst>
              </p:cNvPr>
              <p:cNvSpPr/>
              <p:nvPr/>
            </p:nvSpPr>
            <p:spPr>
              <a:xfrm>
                <a:off x="2763430" y="3227036"/>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lowchart: Connector 64">
                <a:extLst>
                  <a:ext uri="{FF2B5EF4-FFF2-40B4-BE49-F238E27FC236}">
                    <a16:creationId xmlns:a16="http://schemas.microsoft.com/office/drawing/2014/main" id="{22F62AB8-50B7-4569-BA60-25BFFF839CEC}"/>
                  </a:ext>
                </a:extLst>
              </p:cNvPr>
              <p:cNvSpPr/>
              <p:nvPr/>
            </p:nvSpPr>
            <p:spPr>
              <a:xfrm>
                <a:off x="2763430" y="3392753"/>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A5DD8062-0293-41C9-9103-5197F88C285C}"/>
                  </a:ext>
                </a:extLst>
              </p:cNvPr>
              <p:cNvSpPr/>
              <p:nvPr/>
            </p:nvSpPr>
            <p:spPr>
              <a:xfrm>
                <a:off x="2763430" y="3558470"/>
                <a:ext cx="97654" cy="106532"/>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lowchart: Connector 68">
                <a:extLst>
                  <a:ext uri="{FF2B5EF4-FFF2-40B4-BE49-F238E27FC236}">
                    <a16:creationId xmlns:a16="http://schemas.microsoft.com/office/drawing/2014/main" id="{CAF4EC68-A5A2-4C47-96EC-5C5EB2F42772}"/>
                  </a:ext>
                </a:extLst>
              </p:cNvPr>
              <p:cNvSpPr/>
              <p:nvPr/>
            </p:nvSpPr>
            <p:spPr>
              <a:xfrm>
                <a:off x="2913144" y="340310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Flowchart: Connector 69">
                <a:extLst>
                  <a:ext uri="{FF2B5EF4-FFF2-40B4-BE49-F238E27FC236}">
                    <a16:creationId xmlns:a16="http://schemas.microsoft.com/office/drawing/2014/main" id="{8C5F871F-B4C7-4461-A517-9790276C9966}"/>
                  </a:ext>
                </a:extLst>
              </p:cNvPr>
              <p:cNvSpPr/>
              <p:nvPr/>
            </p:nvSpPr>
            <p:spPr>
              <a:xfrm>
                <a:off x="2913144" y="323300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lowchart: Connector 70">
                <a:extLst>
                  <a:ext uri="{FF2B5EF4-FFF2-40B4-BE49-F238E27FC236}">
                    <a16:creationId xmlns:a16="http://schemas.microsoft.com/office/drawing/2014/main" id="{42E7C9F3-98FD-46A4-896B-2E3632BBDFB8}"/>
                  </a:ext>
                </a:extLst>
              </p:cNvPr>
              <p:cNvSpPr/>
              <p:nvPr/>
            </p:nvSpPr>
            <p:spPr>
              <a:xfrm>
                <a:off x="2913144" y="3063618"/>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39DD589C-BFB0-4BBE-8E42-A9BE51F21196}"/>
                  </a:ext>
                </a:extLst>
              </p:cNvPr>
              <p:cNvSpPr/>
              <p:nvPr/>
            </p:nvSpPr>
            <p:spPr>
              <a:xfrm>
                <a:off x="2913144" y="2905955"/>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lowchart: Connector 74">
                <a:extLst>
                  <a:ext uri="{FF2B5EF4-FFF2-40B4-BE49-F238E27FC236}">
                    <a16:creationId xmlns:a16="http://schemas.microsoft.com/office/drawing/2014/main" id="{A8E59DAD-299D-4136-8A9F-CE0E7861908E}"/>
                  </a:ext>
                </a:extLst>
              </p:cNvPr>
              <p:cNvSpPr/>
              <p:nvPr/>
            </p:nvSpPr>
            <p:spPr>
              <a:xfrm>
                <a:off x="2913144" y="2740238"/>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Flowchart: Connector 76">
                <a:extLst>
                  <a:ext uri="{FF2B5EF4-FFF2-40B4-BE49-F238E27FC236}">
                    <a16:creationId xmlns:a16="http://schemas.microsoft.com/office/drawing/2014/main" id="{435B4A6D-D311-474C-A358-D80FB5E3B0A3}"/>
                  </a:ext>
                </a:extLst>
              </p:cNvPr>
              <p:cNvSpPr/>
              <p:nvPr/>
            </p:nvSpPr>
            <p:spPr>
              <a:xfrm>
                <a:off x="2913144" y="2570082"/>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lowchart: Connector 81">
                <a:extLst>
                  <a:ext uri="{FF2B5EF4-FFF2-40B4-BE49-F238E27FC236}">
                    <a16:creationId xmlns:a16="http://schemas.microsoft.com/office/drawing/2014/main" id="{AF7C30F7-9CB1-405D-99E9-0656F47A281D}"/>
                  </a:ext>
                </a:extLst>
              </p:cNvPr>
              <p:cNvSpPr/>
              <p:nvPr/>
            </p:nvSpPr>
            <p:spPr>
              <a:xfrm>
                <a:off x="2913144" y="239992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lowchart: Connector 82">
                <a:extLst>
                  <a:ext uri="{FF2B5EF4-FFF2-40B4-BE49-F238E27FC236}">
                    <a16:creationId xmlns:a16="http://schemas.microsoft.com/office/drawing/2014/main" id="{C7196053-4EE7-4A36-86E3-D999A749FC68}"/>
                  </a:ext>
                </a:extLst>
              </p:cNvPr>
              <p:cNvSpPr/>
              <p:nvPr/>
            </p:nvSpPr>
            <p:spPr>
              <a:xfrm>
                <a:off x="3065038" y="3568823"/>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lowchart: Connector 83">
                <a:extLst>
                  <a:ext uri="{FF2B5EF4-FFF2-40B4-BE49-F238E27FC236}">
                    <a16:creationId xmlns:a16="http://schemas.microsoft.com/office/drawing/2014/main" id="{57F6DFAA-195B-4A34-9975-31E420959C55}"/>
                  </a:ext>
                </a:extLst>
              </p:cNvPr>
              <p:cNvSpPr/>
              <p:nvPr/>
            </p:nvSpPr>
            <p:spPr>
              <a:xfrm>
                <a:off x="3065038" y="340310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lowchart: Connector 84">
                <a:extLst>
                  <a:ext uri="{FF2B5EF4-FFF2-40B4-BE49-F238E27FC236}">
                    <a16:creationId xmlns:a16="http://schemas.microsoft.com/office/drawing/2014/main" id="{1F7612F8-318D-4F14-B25C-96594F240DA5}"/>
                  </a:ext>
                </a:extLst>
              </p:cNvPr>
              <p:cNvSpPr/>
              <p:nvPr/>
            </p:nvSpPr>
            <p:spPr>
              <a:xfrm>
                <a:off x="3065038" y="323300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Flowchart: Connector 85">
                <a:extLst>
                  <a:ext uri="{FF2B5EF4-FFF2-40B4-BE49-F238E27FC236}">
                    <a16:creationId xmlns:a16="http://schemas.microsoft.com/office/drawing/2014/main" id="{5CF29FAC-25D1-4400-B195-C521E71CEBFC}"/>
                  </a:ext>
                </a:extLst>
              </p:cNvPr>
              <p:cNvSpPr/>
              <p:nvPr/>
            </p:nvSpPr>
            <p:spPr>
              <a:xfrm>
                <a:off x="3065038" y="3063618"/>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lowchart: Connector 86">
                <a:extLst>
                  <a:ext uri="{FF2B5EF4-FFF2-40B4-BE49-F238E27FC236}">
                    <a16:creationId xmlns:a16="http://schemas.microsoft.com/office/drawing/2014/main" id="{01EC9811-2333-4D1A-B475-EDD66AB349C8}"/>
                  </a:ext>
                </a:extLst>
              </p:cNvPr>
              <p:cNvSpPr/>
              <p:nvPr/>
            </p:nvSpPr>
            <p:spPr>
              <a:xfrm>
                <a:off x="3065038" y="2905955"/>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lowchart: Connector 87">
                <a:extLst>
                  <a:ext uri="{FF2B5EF4-FFF2-40B4-BE49-F238E27FC236}">
                    <a16:creationId xmlns:a16="http://schemas.microsoft.com/office/drawing/2014/main" id="{EF27C3D1-DA3B-45FD-87A9-64E3A1D3814E}"/>
                  </a:ext>
                </a:extLst>
              </p:cNvPr>
              <p:cNvSpPr/>
              <p:nvPr/>
            </p:nvSpPr>
            <p:spPr>
              <a:xfrm>
                <a:off x="3065038" y="2740238"/>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lowchart: Connector 88">
                <a:extLst>
                  <a:ext uri="{FF2B5EF4-FFF2-40B4-BE49-F238E27FC236}">
                    <a16:creationId xmlns:a16="http://schemas.microsoft.com/office/drawing/2014/main" id="{080F18F8-7698-4C95-8018-D8A21AE32656}"/>
                  </a:ext>
                </a:extLst>
              </p:cNvPr>
              <p:cNvSpPr/>
              <p:nvPr/>
            </p:nvSpPr>
            <p:spPr>
              <a:xfrm>
                <a:off x="3065038" y="2570082"/>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lowchart: Connector 89">
                <a:extLst>
                  <a:ext uri="{FF2B5EF4-FFF2-40B4-BE49-F238E27FC236}">
                    <a16:creationId xmlns:a16="http://schemas.microsoft.com/office/drawing/2014/main" id="{76C63ED7-1F09-4136-A90F-24575F1251AB}"/>
                  </a:ext>
                </a:extLst>
              </p:cNvPr>
              <p:cNvSpPr/>
              <p:nvPr/>
            </p:nvSpPr>
            <p:spPr>
              <a:xfrm>
                <a:off x="3065038" y="2399926"/>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lowchart: Connector 90">
                <a:extLst>
                  <a:ext uri="{FF2B5EF4-FFF2-40B4-BE49-F238E27FC236}">
                    <a16:creationId xmlns:a16="http://schemas.microsoft.com/office/drawing/2014/main" id="{DBA8A8A7-63CB-47D9-8E00-B7F211385514}"/>
                  </a:ext>
                </a:extLst>
              </p:cNvPr>
              <p:cNvSpPr/>
              <p:nvPr/>
            </p:nvSpPr>
            <p:spPr>
              <a:xfrm>
                <a:off x="3229786" y="3559950"/>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lowchart: Connector 91">
                <a:extLst>
                  <a:ext uri="{FF2B5EF4-FFF2-40B4-BE49-F238E27FC236}">
                    <a16:creationId xmlns:a16="http://schemas.microsoft.com/office/drawing/2014/main" id="{8FBA9EB2-7081-4182-A2C6-04A8A0C3ACA6}"/>
                  </a:ext>
                </a:extLst>
              </p:cNvPr>
              <p:cNvSpPr/>
              <p:nvPr/>
            </p:nvSpPr>
            <p:spPr>
              <a:xfrm>
                <a:off x="3229786" y="339423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Flowchart: Connector 92">
                <a:extLst>
                  <a:ext uri="{FF2B5EF4-FFF2-40B4-BE49-F238E27FC236}">
                    <a16:creationId xmlns:a16="http://schemas.microsoft.com/office/drawing/2014/main" id="{80FA8657-041E-4407-9355-C847C96196F2}"/>
                  </a:ext>
                </a:extLst>
              </p:cNvPr>
              <p:cNvSpPr/>
              <p:nvPr/>
            </p:nvSpPr>
            <p:spPr>
              <a:xfrm>
                <a:off x="3229786" y="322413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lowchart: Connector 93">
                <a:extLst>
                  <a:ext uri="{FF2B5EF4-FFF2-40B4-BE49-F238E27FC236}">
                    <a16:creationId xmlns:a16="http://schemas.microsoft.com/office/drawing/2014/main" id="{82238DB0-42C8-4319-B824-06D36ED8DDCC}"/>
                  </a:ext>
                </a:extLst>
              </p:cNvPr>
              <p:cNvSpPr/>
              <p:nvPr/>
            </p:nvSpPr>
            <p:spPr>
              <a:xfrm>
                <a:off x="3229786" y="3054745"/>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Flowchart: Connector 94">
                <a:extLst>
                  <a:ext uri="{FF2B5EF4-FFF2-40B4-BE49-F238E27FC236}">
                    <a16:creationId xmlns:a16="http://schemas.microsoft.com/office/drawing/2014/main" id="{E65E2101-50ED-4A46-BE42-87EBE7182BB2}"/>
                  </a:ext>
                </a:extLst>
              </p:cNvPr>
              <p:cNvSpPr/>
              <p:nvPr/>
            </p:nvSpPr>
            <p:spPr>
              <a:xfrm>
                <a:off x="3229786" y="2897082"/>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lowchart: Connector 95">
                <a:extLst>
                  <a:ext uri="{FF2B5EF4-FFF2-40B4-BE49-F238E27FC236}">
                    <a16:creationId xmlns:a16="http://schemas.microsoft.com/office/drawing/2014/main" id="{BE7FB647-A2EE-43DA-9B2A-DCED57084C80}"/>
                  </a:ext>
                </a:extLst>
              </p:cNvPr>
              <p:cNvSpPr/>
              <p:nvPr/>
            </p:nvSpPr>
            <p:spPr>
              <a:xfrm>
                <a:off x="3229786" y="2731365"/>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lowchart: Connector 96">
                <a:extLst>
                  <a:ext uri="{FF2B5EF4-FFF2-40B4-BE49-F238E27FC236}">
                    <a16:creationId xmlns:a16="http://schemas.microsoft.com/office/drawing/2014/main" id="{D0A447C4-C9C5-44E4-8280-400E1E1FDAE1}"/>
                  </a:ext>
                </a:extLst>
              </p:cNvPr>
              <p:cNvSpPr/>
              <p:nvPr/>
            </p:nvSpPr>
            <p:spPr>
              <a:xfrm>
                <a:off x="3229786" y="2561209"/>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Flowchart: Connector 97">
                <a:extLst>
                  <a:ext uri="{FF2B5EF4-FFF2-40B4-BE49-F238E27FC236}">
                    <a16:creationId xmlns:a16="http://schemas.microsoft.com/office/drawing/2014/main" id="{44A926BD-86AB-418C-8A6A-45656DFAECFC}"/>
                  </a:ext>
                </a:extLst>
              </p:cNvPr>
              <p:cNvSpPr/>
              <p:nvPr/>
            </p:nvSpPr>
            <p:spPr>
              <a:xfrm>
                <a:off x="3229786" y="239105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Flowchart: Connector 98">
                <a:extLst>
                  <a:ext uri="{FF2B5EF4-FFF2-40B4-BE49-F238E27FC236}">
                    <a16:creationId xmlns:a16="http://schemas.microsoft.com/office/drawing/2014/main" id="{97EAFE0A-FF2D-4DA0-B979-E980E2E54EC1}"/>
                  </a:ext>
                </a:extLst>
              </p:cNvPr>
              <p:cNvSpPr/>
              <p:nvPr/>
            </p:nvSpPr>
            <p:spPr>
              <a:xfrm>
                <a:off x="3390550" y="3558470"/>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Flowchart: Connector 99">
                <a:extLst>
                  <a:ext uri="{FF2B5EF4-FFF2-40B4-BE49-F238E27FC236}">
                    <a16:creationId xmlns:a16="http://schemas.microsoft.com/office/drawing/2014/main" id="{7E080034-6FF3-4168-AAA2-14BB74E1A5B2}"/>
                  </a:ext>
                </a:extLst>
              </p:cNvPr>
              <p:cNvSpPr/>
              <p:nvPr/>
            </p:nvSpPr>
            <p:spPr>
              <a:xfrm>
                <a:off x="3390550" y="339275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Flowchart: Connector 100">
                <a:extLst>
                  <a:ext uri="{FF2B5EF4-FFF2-40B4-BE49-F238E27FC236}">
                    <a16:creationId xmlns:a16="http://schemas.microsoft.com/office/drawing/2014/main" id="{13C753D1-BC1F-4470-97A1-29C22386BD8D}"/>
                  </a:ext>
                </a:extLst>
              </p:cNvPr>
              <p:cNvSpPr/>
              <p:nvPr/>
            </p:nvSpPr>
            <p:spPr>
              <a:xfrm>
                <a:off x="3390550" y="322265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Flowchart: Connector 101">
                <a:extLst>
                  <a:ext uri="{FF2B5EF4-FFF2-40B4-BE49-F238E27FC236}">
                    <a16:creationId xmlns:a16="http://schemas.microsoft.com/office/drawing/2014/main" id="{FF73B837-9E2D-4C60-A27E-CC2A5BCEA9D1}"/>
                  </a:ext>
                </a:extLst>
              </p:cNvPr>
              <p:cNvSpPr/>
              <p:nvPr/>
            </p:nvSpPr>
            <p:spPr>
              <a:xfrm>
                <a:off x="3390550" y="3053265"/>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Flowchart: Connector 102">
                <a:extLst>
                  <a:ext uri="{FF2B5EF4-FFF2-40B4-BE49-F238E27FC236}">
                    <a16:creationId xmlns:a16="http://schemas.microsoft.com/office/drawing/2014/main" id="{D1CBC1B3-41D7-4495-8A79-360060C69371}"/>
                  </a:ext>
                </a:extLst>
              </p:cNvPr>
              <p:cNvSpPr/>
              <p:nvPr/>
            </p:nvSpPr>
            <p:spPr>
              <a:xfrm>
                <a:off x="3390550" y="2895602"/>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lowchart: Connector 103">
                <a:extLst>
                  <a:ext uri="{FF2B5EF4-FFF2-40B4-BE49-F238E27FC236}">
                    <a16:creationId xmlns:a16="http://schemas.microsoft.com/office/drawing/2014/main" id="{5C69BC84-C71E-44AA-9705-338D79628BB9}"/>
                  </a:ext>
                </a:extLst>
              </p:cNvPr>
              <p:cNvSpPr/>
              <p:nvPr/>
            </p:nvSpPr>
            <p:spPr>
              <a:xfrm>
                <a:off x="3390550" y="2729885"/>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Flowchart: Connector 104">
                <a:extLst>
                  <a:ext uri="{FF2B5EF4-FFF2-40B4-BE49-F238E27FC236}">
                    <a16:creationId xmlns:a16="http://schemas.microsoft.com/office/drawing/2014/main" id="{50254E37-19FB-4255-BA2E-98872D09D835}"/>
                  </a:ext>
                </a:extLst>
              </p:cNvPr>
              <p:cNvSpPr/>
              <p:nvPr/>
            </p:nvSpPr>
            <p:spPr>
              <a:xfrm>
                <a:off x="3390550" y="2559729"/>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Flowchart: Connector 105">
                <a:extLst>
                  <a:ext uri="{FF2B5EF4-FFF2-40B4-BE49-F238E27FC236}">
                    <a16:creationId xmlns:a16="http://schemas.microsoft.com/office/drawing/2014/main" id="{F9C5EC49-50E0-43BE-B5AE-BB57B94D6C8C}"/>
                  </a:ext>
                </a:extLst>
              </p:cNvPr>
              <p:cNvSpPr/>
              <p:nvPr/>
            </p:nvSpPr>
            <p:spPr>
              <a:xfrm>
                <a:off x="3390550" y="2389573"/>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Flowchart: Connector 106">
                <a:extLst>
                  <a:ext uri="{FF2B5EF4-FFF2-40B4-BE49-F238E27FC236}">
                    <a16:creationId xmlns:a16="http://schemas.microsoft.com/office/drawing/2014/main" id="{0D93AF7A-DDCF-43C7-895C-A755C01EB086}"/>
                  </a:ext>
                </a:extLst>
              </p:cNvPr>
              <p:cNvSpPr/>
              <p:nvPr/>
            </p:nvSpPr>
            <p:spPr>
              <a:xfrm>
                <a:off x="5717027" y="3568823"/>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Flowchart: Connector 107">
                <a:extLst>
                  <a:ext uri="{FF2B5EF4-FFF2-40B4-BE49-F238E27FC236}">
                    <a16:creationId xmlns:a16="http://schemas.microsoft.com/office/drawing/2014/main" id="{B127D34A-6775-4334-B0B5-481BA48F6CA0}"/>
                  </a:ext>
                </a:extLst>
              </p:cNvPr>
              <p:cNvSpPr/>
              <p:nvPr/>
            </p:nvSpPr>
            <p:spPr>
              <a:xfrm>
                <a:off x="5717027" y="340310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Flowchart: Connector 108">
                <a:extLst>
                  <a:ext uri="{FF2B5EF4-FFF2-40B4-BE49-F238E27FC236}">
                    <a16:creationId xmlns:a16="http://schemas.microsoft.com/office/drawing/2014/main" id="{3D1D45CF-E275-4179-9CE5-3C727BC4D941}"/>
                  </a:ext>
                </a:extLst>
              </p:cNvPr>
              <p:cNvSpPr/>
              <p:nvPr/>
            </p:nvSpPr>
            <p:spPr>
              <a:xfrm>
                <a:off x="5717027" y="323300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Flowchart: Connector 109">
                <a:extLst>
                  <a:ext uri="{FF2B5EF4-FFF2-40B4-BE49-F238E27FC236}">
                    <a16:creationId xmlns:a16="http://schemas.microsoft.com/office/drawing/2014/main" id="{8C955D91-2AFF-4BD5-8A80-0AC912F3A7A8}"/>
                  </a:ext>
                </a:extLst>
              </p:cNvPr>
              <p:cNvSpPr/>
              <p:nvPr/>
            </p:nvSpPr>
            <p:spPr>
              <a:xfrm>
                <a:off x="5717027" y="3063618"/>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Flowchart: Connector 110">
                <a:extLst>
                  <a:ext uri="{FF2B5EF4-FFF2-40B4-BE49-F238E27FC236}">
                    <a16:creationId xmlns:a16="http://schemas.microsoft.com/office/drawing/2014/main" id="{AEAA23E7-A0A3-4119-A0A7-5B22B61FD0F2}"/>
                  </a:ext>
                </a:extLst>
              </p:cNvPr>
              <p:cNvSpPr/>
              <p:nvPr/>
            </p:nvSpPr>
            <p:spPr>
              <a:xfrm>
                <a:off x="5717027" y="2905955"/>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Flowchart: Connector 111">
                <a:extLst>
                  <a:ext uri="{FF2B5EF4-FFF2-40B4-BE49-F238E27FC236}">
                    <a16:creationId xmlns:a16="http://schemas.microsoft.com/office/drawing/2014/main" id="{C6840613-9034-435A-BEAB-14C089028D56}"/>
                  </a:ext>
                </a:extLst>
              </p:cNvPr>
              <p:cNvSpPr/>
              <p:nvPr/>
            </p:nvSpPr>
            <p:spPr>
              <a:xfrm>
                <a:off x="5717027" y="2740238"/>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Flowchart: Connector 112">
                <a:extLst>
                  <a:ext uri="{FF2B5EF4-FFF2-40B4-BE49-F238E27FC236}">
                    <a16:creationId xmlns:a16="http://schemas.microsoft.com/office/drawing/2014/main" id="{334D8EF9-91FF-4065-8AE4-2A64C99822D5}"/>
                  </a:ext>
                </a:extLst>
              </p:cNvPr>
              <p:cNvSpPr/>
              <p:nvPr/>
            </p:nvSpPr>
            <p:spPr>
              <a:xfrm>
                <a:off x="5717027" y="2570082"/>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Flowchart: Connector 113">
                <a:extLst>
                  <a:ext uri="{FF2B5EF4-FFF2-40B4-BE49-F238E27FC236}">
                    <a16:creationId xmlns:a16="http://schemas.microsoft.com/office/drawing/2014/main" id="{4F103576-E919-4991-B174-D19FBEFF3195}"/>
                  </a:ext>
                </a:extLst>
              </p:cNvPr>
              <p:cNvSpPr/>
              <p:nvPr/>
            </p:nvSpPr>
            <p:spPr>
              <a:xfrm>
                <a:off x="5717027" y="239992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Flowchart: Connector 114">
                <a:extLst>
                  <a:ext uri="{FF2B5EF4-FFF2-40B4-BE49-F238E27FC236}">
                    <a16:creationId xmlns:a16="http://schemas.microsoft.com/office/drawing/2014/main" id="{BB1504F4-C605-4B35-95BB-67361B85CBC9}"/>
                  </a:ext>
                </a:extLst>
              </p:cNvPr>
              <p:cNvSpPr/>
              <p:nvPr/>
            </p:nvSpPr>
            <p:spPr>
              <a:xfrm>
                <a:off x="5864027" y="3568823"/>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Flowchart: Connector 115">
                <a:extLst>
                  <a:ext uri="{FF2B5EF4-FFF2-40B4-BE49-F238E27FC236}">
                    <a16:creationId xmlns:a16="http://schemas.microsoft.com/office/drawing/2014/main" id="{FAB3F008-C23B-4DD4-8BE7-3F254CAF7F11}"/>
                  </a:ext>
                </a:extLst>
              </p:cNvPr>
              <p:cNvSpPr/>
              <p:nvPr/>
            </p:nvSpPr>
            <p:spPr>
              <a:xfrm>
                <a:off x="5864027" y="340310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Flowchart: Connector 116">
                <a:extLst>
                  <a:ext uri="{FF2B5EF4-FFF2-40B4-BE49-F238E27FC236}">
                    <a16:creationId xmlns:a16="http://schemas.microsoft.com/office/drawing/2014/main" id="{CFF7A124-C148-459A-8E2F-03F2B1AB5C31}"/>
                  </a:ext>
                </a:extLst>
              </p:cNvPr>
              <p:cNvSpPr/>
              <p:nvPr/>
            </p:nvSpPr>
            <p:spPr>
              <a:xfrm>
                <a:off x="5864027" y="323300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lowchart: Connector 117">
                <a:extLst>
                  <a:ext uri="{FF2B5EF4-FFF2-40B4-BE49-F238E27FC236}">
                    <a16:creationId xmlns:a16="http://schemas.microsoft.com/office/drawing/2014/main" id="{05653B5B-411F-4226-8C83-BB6D06A5D455}"/>
                  </a:ext>
                </a:extLst>
              </p:cNvPr>
              <p:cNvSpPr/>
              <p:nvPr/>
            </p:nvSpPr>
            <p:spPr>
              <a:xfrm>
                <a:off x="5864027" y="3063618"/>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Connector 118">
                <a:extLst>
                  <a:ext uri="{FF2B5EF4-FFF2-40B4-BE49-F238E27FC236}">
                    <a16:creationId xmlns:a16="http://schemas.microsoft.com/office/drawing/2014/main" id="{CD630E92-CE9D-41B1-BB87-EA5E6BB7FFCF}"/>
                  </a:ext>
                </a:extLst>
              </p:cNvPr>
              <p:cNvSpPr/>
              <p:nvPr/>
            </p:nvSpPr>
            <p:spPr>
              <a:xfrm>
                <a:off x="5864027" y="2905955"/>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lowchart: Connector 119">
                <a:extLst>
                  <a:ext uri="{FF2B5EF4-FFF2-40B4-BE49-F238E27FC236}">
                    <a16:creationId xmlns:a16="http://schemas.microsoft.com/office/drawing/2014/main" id="{19BE0EE7-08F3-49BD-AA0F-2D78F8A106A1}"/>
                  </a:ext>
                </a:extLst>
              </p:cNvPr>
              <p:cNvSpPr/>
              <p:nvPr/>
            </p:nvSpPr>
            <p:spPr>
              <a:xfrm>
                <a:off x="5864027" y="2740238"/>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Flowchart: Connector 120">
                <a:extLst>
                  <a:ext uri="{FF2B5EF4-FFF2-40B4-BE49-F238E27FC236}">
                    <a16:creationId xmlns:a16="http://schemas.microsoft.com/office/drawing/2014/main" id="{29979439-0654-4F7E-8112-1C30DF09761A}"/>
                  </a:ext>
                </a:extLst>
              </p:cNvPr>
              <p:cNvSpPr/>
              <p:nvPr/>
            </p:nvSpPr>
            <p:spPr>
              <a:xfrm>
                <a:off x="5864027" y="2570082"/>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Flowchart: Connector 121">
                <a:extLst>
                  <a:ext uri="{FF2B5EF4-FFF2-40B4-BE49-F238E27FC236}">
                    <a16:creationId xmlns:a16="http://schemas.microsoft.com/office/drawing/2014/main" id="{9ADDC4DE-EFD8-4C78-A331-06452E4286B6}"/>
                  </a:ext>
                </a:extLst>
              </p:cNvPr>
              <p:cNvSpPr/>
              <p:nvPr/>
            </p:nvSpPr>
            <p:spPr>
              <a:xfrm>
                <a:off x="5864027" y="2399926"/>
                <a:ext cx="97654" cy="10653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Freeform: Shape 122">
                <a:extLst>
                  <a:ext uri="{FF2B5EF4-FFF2-40B4-BE49-F238E27FC236}">
                    <a16:creationId xmlns:a16="http://schemas.microsoft.com/office/drawing/2014/main" id="{BE9C5A9A-392A-427F-B8EA-A6DB519FA4F5}"/>
                  </a:ext>
                </a:extLst>
              </p:cNvPr>
              <p:cNvSpPr/>
              <p:nvPr/>
            </p:nvSpPr>
            <p:spPr>
              <a:xfrm>
                <a:off x="1597981" y="1817690"/>
                <a:ext cx="6587231" cy="1857665"/>
              </a:xfrm>
              <a:custGeom>
                <a:avLst/>
                <a:gdLst>
                  <a:gd name="connsiteX0" fmla="*/ 0 w 6560598"/>
                  <a:gd name="connsiteY0" fmla="*/ 1653479 h 1766729"/>
                  <a:gd name="connsiteX1" fmla="*/ 825623 w 6560598"/>
                  <a:gd name="connsiteY1" fmla="*/ 1049797 h 1766729"/>
                  <a:gd name="connsiteX2" fmla="*/ 1455937 w 6560598"/>
                  <a:gd name="connsiteY2" fmla="*/ 366217 h 1766729"/>
                  <a:gd name="connsiteX3" fmla="*/ 2521258 w 6560598"/>
                  <a:gd name="connsiteY3" fmla="*/ 19988 h 1766729"/>
                  <a:gd name="connsiteX4" fmla="*/ 3453413 w 6560598"/>
                  <a:gd name="connsiteY4" fmla="*/ 91009 h 1766729"/>
                  <a:gd name="connsiteX5" fmla="*/ 4172504 w 6560598"/>
                  <a:gd name="connsiteY5" fmla="*/ 499382 h 1766729"/>
                  <a:gd name="connsiteX6" fmla="*/ 4696287 w 6560598"/>
                  <a:gd name="connsiteY6" fmla="*/ 961021 h 1766729"/>
                  <a:gd name="connsiteX7" fmla="*/ 5202314 w 6560598"/>
                  <a:gd name="connsiteY7" fmla="*/ 1520314 h 1766729"/>
                  <a:gd name="connsiteX8" fmla="*/ 5672831 w 6560598"/>
                  <a:gd name="connsiteY8" fmla="*/ 1742256 h 1766729"/>
                  <a:gd name="connsiteX9" fmla="*/ 6560598 w 6560598"/>
                  <a:gd name="connsiteY9" fmla="*/ 1751133 h 176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60598" h="1766729">
                    <a:moveTo>
                      <a:pt x="0" y="1653479"/>
                    </a:moveTo>
                    <a:cubicBezTo>
                      <a:pt x="291483" y="1458910"/>
                      <a:pt x="582967" y="1264341"/>
                      <a:pt x="825623" y="1049797"/>
                    </a:cubicBezTo>
                    <a:cubicBezTo>
                      <a:pt x="1068279" y="835253"/>
                      <a:pt x="1173331" y="537852"/>
                      <a:pt x="1455937" y="366217"/>
                    </a:cubicBezTo>
                    <a:cubicBezTo>
                      <a:pt x="1738543" y="194582"/>
                      <a:pt x="2188345" y="65856"/>
                      <a:pt x="2521258" y="19988"/>
                    </a:cubicBezTo>
                    <a:cubicBezTo>
                      <a:pt x="2854171" y="-25880"/>
                      <a:pt x="3178205" y="11110"/>
                      <a:pt x="3453413" y="91009"/>
                    </a:cubicBezTo>
                    <a:cubicBezTo>
                      <a:pt x="3728621" y="170908"/>
                      <a:pt x="3965358" y="354380"/>
                      <a:pt x="4172504" y="499382"/>
                    </a:cubicBezTo>
                    <a:cubicBezTo>
                      <a:pt x="4379650" y="644384"/>
                      <a:pt x="4524652" y="790866"/>
                      <a:pt x="4696287" y="961021"/>
                    </a:cubicBezTo>
                    <a:cubicBezTo>
                      <a:pt x="4867922" y="1131176"/>
                      <a:pt x="5039557" y="1390108"/>
                      <a:pt x="5202314" y="1520314"/>
                    </a:cubicBezTo>
                    <a:cubicBezTo>
                      <a:pt x="5365071" y="1650520"/>
                      <a:pt x="5446450" y="1703786"/>
                      <a:pt x="5672831" y="1742256"/>
                    </a:cubicBezTo>
                    <a:cubicBezTo>
                      <a:pt x="5899212" y="1780726"/>
                      <a:pt x="6229905" y="1765929"/>
                      <a:pt x="6560598" y="1751133"/>
                    </a:cubicBezTo>
                  </a:path>
                </a:pathLst>
              </a:custGeom>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124" name="Flowchart: Connector 123">
                <a:extLst>
                  <a:ext uri="{FF2B5EF4-FFF2-40B4-BE49-F238E27FC236}">
                    <a16:creationId xmlns:a16="http://schemas.microsoft.com/office/drawing/2014/main" id="{7EC1B2A0-746F-40D9-9F87-166FB88EFCA7}"/>
                  </a:ext>
                </a:extLst>
              </p:cNvPr>
              <p:cNvSpPr/>
              <p:nvPr/>
            </p:nvSpPr>
            <p:spPr>
              <a:xfrm>
                <a:off x="2913144" y="2229770"/>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Flowchart: Connector 124">
                <a:extLst>
                  <a:ext uri="{FF2B5EF4-FFF2-40B4-BE49-F238E27FC236}">
                    <a16:creationId xmlns:a16="http://schemas.microsoft.com/office/drawing/2014/main" id="{34104267-1F8C-4F4A-BE2C-CC27FA168721}"/>
                  </a:ext>
                </a:extLst>
              </p:cNvPr>
              <p:cNvSpPr/>
              <p:nvPr/>
            </p:nvSpPr>
            <p:spPr>
              <a:xfrm>
                <a:off x="3051239" y="2229770"/>
                <a:ext cx="97654" cy="106532"/>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Flowchart: Connector 125">
                <a:extLst>
                  <a:ext uri="{FF2B5EF4-FFF2-40B4-BE49-F238E27FC236}">
                    <a16:creationId xmlns:a16="http://schemas.microsoft.com/office/drawing/2014/main" id="{521E611F-246F-4D20-8648-27B65791C241}"/>
                  </a:ext>
                </a:extLst>
              </p:cNvPr>
              <p:cNvSpPr/>
              <p:nvPr/>
            </p:nvSpPr>
            <p:spPr>
              <a:xfrm>
                <a:off x="3380567" y="2068487"/>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lowchart: Connector 126">
                <a:extLst>
                  <a:ext uri="{FF2B5EF4-FFF2-40B4-BE49-F238E27FC236}">
                    <a16:creationId xmlns:a16="http://schemas.microsoft.com/office/drawing/2014/main" id="{0C6A970F-DA98-4BA0-8EDC-A53B4A4096FF}"/>
                  </a:ext>
                </a:extLst>
              </p:cNvPr>
              <p:cNvSpPr/>
              <p:nvPr/>
            </p:nvSpPr>
            <p:spPr>
              <a:xfrm>
                <a:off x="3229786" y="2068487"/>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Flowchart: Connector 127">
                <a:extLst>
                  <a:ext uri="{FF2B5EF4-FFF2-40B4-BE49-F238E27FC236}">
                    <a16:creationId xmlns:a16="http://schemas.microsoft.com/office/drawing/2014/main" id="{91564067-F970-4753-9763-E2CE4B14481A}"/>
                  </a:ext>
                </a:extLst>
              </p:cNvPr>
              <p:cNvSpPr/>
              <p:nvPr/>
            </p:nvSpPr>
            <p:spPr>
              <a:xfrm>
                <a:off x="3385488" y="2229770"/>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Flowchart: Connector 128">
                <a:extLst>
                  <a:ext uri="{FF2B5EF4-FFF2-40B4-BE49-F238E27FC236}">
                    <a16:creationId xmlns:a16="http://schemas.microsoft.com/office/drawing/2014/main" id="{0F12470B-6647-438C-8CC4-11E3B3A5B5DF}"/>
                  </a:ext>
                </a:extLst>
              </p:cNvPr>
              <p:cNvSpPr/>
              <p:nvPr/>
            </p:nvSpPr>
            <p:spPr>
              <a:xfrm>
                <a:off x="3229786" y="2229770"/>
                <a:ext cx="97654" cy="1065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6" name="Flowchart: Connector 305">
                <a:extLst>
                  <a:ext uri="{FF2B5EF4-FFF2-40B4-BE49-F238E27FC236}">
                    <a16:creationId xmlns:a16="http://schemas.microsoft.com/office/drawing/2014/main" id="{474B6BFA-69F8-4B03-9B34-2B7344FD90F0}"/>
                  </a:ext>
                </a:extLst>
              </p:cNvPr>
              <p:cNvSpPr/>
              <p:nvPr/>
            </p:nvSpPr>
            <p:spPr>
              <a:xfrm>
                <a:off x="3533369" y="3559950"/>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Flowchart: Connector 307">
                <a:extLst>
                  <a:ext uri="{FF2B5EF4-FFF2-40B4-BE49-F238E27FC236}">
                    <a16:creationId xmlns:a16="http://schemas.microsoft.com/office/drawing/2014/main" id="{F9E45886-4F3C-4236-B138-7CB1D853F346}"/>
                  </a:ext>
                </a:extLst>
              </p:cNvPr>
              <p:cNvSpPr/>
              <p:nvPr/>
            </p:nvSpPr>
            <p:spPr>
              <a:xfrm>
                <a:off x="3533369" y="339423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0" name="Flowchart: Connector 309">
                <a:extLst>
                  <a:ext uri="{FF2B5EF4-FFF2-40B4-BE49-F238E27FC236}">
                    <a16:creationId xmlns:a16="http://schemas.microsoft.com/office/drawing/2014/main" id="{530A223D-6825-48CC-B338-E4E089E1811E}"/>
                  </a:ext>
                </a:extLst>
              </p:cNvPr>
              <p:cNvSpPr/>
              <p:nvPr/>
            </p:nvSpPr>
            <p:spPr>
              <a:xfrm>
                <a:off x="3533369" y="322413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2" name="Flowchart: Connector 311">
                <a:extLst>
                  <a:ext uri="{FF2B5EF4-FFF2-40B4-BE49-F238E27FC236}">
                    <a16:creationId xmlns:a16="http://schemas.microsoft.com/office/drawing/2014/main" id="{68AE5D3A-62B1-4782-8BAC-E8E76406FF88}"/>
                  </a:ext>
                </a:extLst>
              </p:cNvPr>
              <p:cNvSpPr/>
              <p:nvPr/>
            </p:nvSpPr>
            <p:spPr>
              <a:xfrm>
                <a:off x="3533369" y="3054745"/>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4" name="Flowchart: Connector 313">
                <a:extLst>
                  <a:ext uri="{FF2B5EF4-FFF2-40B4-BE49-F238E27FC236}">
                    <a16:creationId xmlns:a16="http://schemas.microsoft.com/office/drawing/2014/main" id="{42DAD38B-3D5B-44DD-BDA0-18E5AE8B4C7B}"/>
                  </a:ext>
                </a:extLst>
              </p:cNvPr>
              <p:cNvSpPr/>
              <p:nvPr/>
            </p:nvSpPr>
            <p:spPr>
              <a:xfrm>
                <a:off x="3533369" y="2897082"/>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6" name="Flowchart: Connector 315">
                <a:extLst>
                  <a:ext uri="{FF2B5EF4-FFF2-40B4-BE49-F238E27FC236}">
                    <a16:creationId xmlns:a16="http://schemas.microsoft.com/office/drawing/2014/main" id="{49B42619-96EB-4D28-9B60-C9EA532A6869}"/>
                  </a:ext>
                </a:extLst>
              </p:cNvPr>
              <p:cNvSpPr/>
              <p:nvPr/>
            </p:nvSpPr>
            <p:spPr>
              <a:xfrm>
                <a:off x="3533369" y="2731365"/>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8" name="Flowchart: Connector 317">
                <a:extLst>
                  <a:ext uri="{FF2B5EF4-FFF2-40B4-BE49-F238E27FC236}">
                    <a16:creationId xmlns:a16="http://schemas.microsoft.com/office/drawing/2014/main" id="{E5435BD7-3949-43DA-A4CD-2C3A732E469D}"/>
                  </a:ext>
                </a:extLst>
              </p:cNvPr>
              <p:cNvSpPr/>
              <p:nvPr/>
            </p:nvSpPr>
            <p:spPr>
              <a:xfrm>
                <a:off x="3533369" y="2561209"/>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0" name="Flowchart: Connector 319">
                <a:extLst>
                  <a:ext uri="{FF2B5EF4-FFF2-40B4-BE49-F238E27FC236}">
                    <a16:creationId xmlns:a16="http://schemas.microsoft.com/office/drawing/2014/main" id="{15F21482-CEDC-47FD-B9A0-5EED92F77FEF}"/>
                  </a:ext>
                </a:extLst>
              </p:cNvPr>
              <p:cNvSpPr/>
              <p:nvPr/>
            </p:nvSpPr>
            <p:spPr>
              <a:xfrm>
                <a:off x="3533369" y="239105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2" name="Flowchart: Connector 321">
                <a:extLst>
                  <a:ext uri="{FF2B5EF4-FFF2-40B4-BE49-F238E27FC236}">
                    <a16:creationId xmlns:a16="http://schemas.microsoft.com/office/drawing/2014/main" id="{7158CA7C-EA77-4AC4-A6D5-E7AB5D27A384}"/>
                  </a:ext>
                </a:extLst>
              </p:cNvPr>
              <p:cNvSpPr/>
              <p:nvPr/>
            </p:nvSpPr>
            <p:spPr>
              <a:xfrm>
                <a:off x="3694133" y="3558470"/>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Flowchart: Connector 323">
                <a:extLst>
                  <a:ext uri="{FF2B5EF4-FFF2-40B4-BE49-F238E27FC236}">
                    <a16:creationId xmlns:a16="http://schemas.microsoft.com/office/drawing/2014/main" id="{5BAB874D-C6EF-4186-A240-04AA3CD2733D}"/>
                  </a:ext>
                </a:extLst>
              </p:cNvPr>
              <p:cNvSpPr/>
              <p:nvPr/>
            </p:nvSpPr>
            <p:spPr>
              <a:xfrm>
                <a:off x="3694133" y="339275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6" name="Flowchart: Connector 325">
                <a:extLst>
                  <a:ext uri="{FF2B5EF4-FFF2-40B4-BE49-F238E27FC236}">
                    <a16:creationId xmlns:a16="http://schemas.microsoft.com/office/drawing/2014/main" id="{509C7506-C8CF-4F72-AEA3-075A4A07A01C}"/>
                  </a:ext>
                </a:extLst>
              </p:cNvPr>
              <p:cNvSpPr/>
              <p:nvPr/>
            </p:nvSpPr>
            <p:spPr>
              <a:xfrm>
                <a:off x="3694133" y="322265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8" name="Flowchart: Connector 327">
                <a:extLst>
                  <a:ext uri="{FF2B5EF4-FFF2-40B4-BE49-F238E27FC236}">
                    <a16:creationId xmlns:a16="http://schemas.microsoft.com/office/drawing/2014/main" id="{F4C72C3E-7009-4D54-9574-527CABD5157B}"/>
                  </a:ext>
                </a:extLst>
              </p:cNvPr>
              <p:cNvSpPr/>
              <p:nvPr/>
            </p:nvSpPr>
            <p:spPr>
              <a:xfrm>
                <a:off x="3694133" y="3053265"/>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0" name="Flowchart: Connector 329">
                <a:extLst>
                  <a:ext uri="{FF2B5EF4-FFF2-40B4-BE49-F238E27FC236}">
                    <a16:creationId xmlns:a16="http://schemas.microsoft.com/office/drawing/2014/main" id="{54611D7C-A3FD-44F6-B92D-C310AA47DAED}"/>
                  </a:ext>
                </a:extLst>
              </p:cNvPr>
              <p:cNvSpPr/>
              <p:nvPr/>
            </p:nvSpPr>
            <p:spPr>
              <a:xfrm>
                <a:off x="3694133" y="2895602"/>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2" name="Flowchart: Connector 331">
                <a:extLst>
                  <a:ext uri="{FF2B5EF4-FFF2-40B4-BE49-F238E27FC236}">
                    <a16:creationId xmlns:a16="http://schemas.microsoft.com/office/drawing/2014/main" id="{AFBF1EE9-AEDA-4FFB-B048-30C4756664DB}"/>
                  </a:ext>
                </a:extLst>
              </p:cNvPr>
              <p:cNvSpPr/>
              <p:nvPr/>
            </p:nvSpPr>
            <p:spPr>
              <a:xfrm>
                <a:off x="3694133" y="2729885"/>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Flowchart: Connector 333">
                <a:extLst>
                  <a:ext uri="{FF2B5EF4-FFF2-40B4-BE49-F238E27FC236}">
                    <a16:creationId xmlns:a16="http://schemas.microsoft.com/office/drawing/2014/main" id="{0FFB1DA7-AECC-49F4-83E7-7F56F171C012}"/>
                  </a:ext>
                </a:extLst>
              </p:cNvPr>
              <p:cNvSpPr/>
              <p:nvPr/>
            </p:nvSpPr>
            <p:spPr>
              <a:xfrm>
                <a:off x="3694133" y="2559729"/>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6" name="Flowchart: Connector 335">
                <a:extLst>
                  <a:ext uri="{FF2B5EF4-FFF2-40B4-BE49-F238E27FC236}">
                    <a16:creationId xmlns:a16="http://schemas.microsoft.com/office/drawing/2014/main" id="{EE2FF9B2-C167-4109-A091-21267394BD98}"/>
                  </a:ext>
                </a:extLst>
              </p:cNvPr>
              <p:cNvSpPr/>
              <p:nvPr/>
            </p:nvSpPr>
            <p:spPr>
              <a:xfrm>
                <a:off x="3694133" y="2389573"/>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Flowchart: Connector 337">
                <a:extLst>
                  <a:ext uri="{FF2B5EF4-FFF2-40B4-BE49-F238E27FC236}">
                    <a16:creationId xmlns:a16="http://schemas.microsoft.com/office/drawing/2014/main" id="{B484675A-6401-4EA5-9C2F-69725D874606}"/>
                  </a:ext>
                </a:extLst>
              </p:cNvPr>
              <p:cNvSpPr/>
              <p:nvPr/>
            </p:nvSpPr>
            <p:spPr>
              <a:xfrm>
                <a:off x="3684150" y="2068487"/>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0" name="Flowchart: Connector 339">
                <a:extLst>
                  <a:ext uri="{FF2B5EF4-FFF2-40B4-BE49-F238E27FC236}">
                    <a16:creationId xmlns:a16="http://schemas.microsoft.com/office/drawing/2014/main" id="{4249275F-03C8-4137-9D3B-5F576DD272D8}"/>
                  </a:ext>
                </a:extLst>
              </p:cNvPr>
              <p:cNvSpPr/>
              <p:nvPr/>
            </p:nvSpPr>
            <p:spPr>
              <a:xfrm>
                <a:off x="3533369" y="2068487"/>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Flowchart: Connector 341">
                <a:extLst>
                  <a:ext uri="{FF2B5EF4-FFF2-40B4-BE49-F238E27FC236}">
                    <a16:creationId xmlns:a16="http://schemas.microsoft.com/office/drawing/2014/main" id="{878C6B5B-A65E-4C48-A655-885CE474629B}"/>
                  </a:ext>
                </a:extLst>
              </p:cNvPr>
              <p:cNvSpPr/>
              <p:nvPr/>
            </p:nvSpPr>
            <p:spPr>
              <a:xfrm>
                <a:off x="3689071" y="2229770"/>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4" name="Flowchart: Connector 343">
                <a:extLst>
                  <a:ext uri="{FF2B5EF4-FFF2-40B4-BE49-F238E27FC236}">
                    <a16:creationId xmlns:a16="http://schemas.microsoft.com/office/drawing/2014/main" id="{D2771842-6169-4932-B9A9-2FD2BCB8668E}"/>
                  </a:ext>
                </a:extLst>
              </p:cNvPr>
              <p:cNvSpPr/>
              <p:nvPr/>
            </p:nvSpPr>
            <p:spPr>
              <a:xfrm>
                <a:off x="3533369" y="2229770"/>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6" name="Flowchart: Connector 345">
                <a:extLst>
                  <a:ext uri="{FF2B5EF4-FFF2-40B4-BE49-F238E27FC236}">
                    <a16:creationId xmlns:a16="http://schemas.microsoft.com/office/drawing/2014/main" id="{3544DA32-7C3B-4422-ADB7-77E467669FF8}"/>
                  </a:ext>
                </a:extLst>
              </p:cNvPr>
              <p:cNvSpPr/>
              <p:nvPr/>
            </p:nvSpPr>
            <p:spPr>
              <a:xfrm>
                <a:off x="3684150" y="1907204"/>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8" name="Flowchart: Connector 347">
                <a:extLst>
                  <a:ext uri="{FF2B5EF4-FFF2-40B4-BE49-F238E27FC236}">
                    <a16:creationId xmlns:a16="http://schemas.microsoft.com/office/drawing/2014/main" id="{3ECB046D-1304-4E00-BAAF-8B14833CF765}"/>
                  </a:ext>
                </a:extLst>
              </p:cNvPr>
              <p:cNvSpPr/>
              <p:nvPr/>
            </p:nvSpPr>
            <p:spPr>
              <a:xfrm>
                <a:off x="3533369" y="1907204"/>
                <a:ext cx="97654" cy="106532"/>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Flowchart: Connector 349">
                <a:extLst>
                  <a:ext uri="{FF2B5EF4-FFF2-40B4-BE49-F238E27FC236}">
                    <a16:creationId xmlns:a16="http://schemas.microsoft.com/office/drawing/2014/main" id="{7B69675E-466D-4410-9DBC-76EEC0050100}"/>
                  </a:ext>
                </a:extLst>
              </p:cNvPr>
              <p:cNvSpPr/>
              <p:nvPr/>
            </p:nvSpPr>
            <p:spPr>
              <a:xfrm>
                <a:off x="3855038" y="3570303"/>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2" name="Flowchart: Connector 351">
                <a:extLst>
                  <a:ext uri="{FF2B5EF4-FFF2-40B4-BE49-F238E27FC236}">
                    <a16:creationId xmlns:a16="http://schemas.microsoft.com/office/drawing/2014/main" id="{BCD65405-AE19-4EB8-94AF-2A820F9CB4E3}"/>
                  </a:ext>
                </a:extLst>
              </p:cNvPr>
              <p:cNvSpPr/>
              <p:nvPr/>
            </p:nvSpPr>
            <p:spPr>
              <a:xfrm>
                <a:off x="3855038" y="340458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Flowchart: Connector 353">
                <a:extLst>
                  <a:ext uri="{FF2B5EF4-FFF2-40B4-BE49-F238E27FC236}">
                    <a16:creationId xmlns:a16="http://schemas.microsoft.com/office/drawing/2014/main" id="{86C9C4C3-CECF-40F9-BA5F-CD4347838C26}"/>
                  </a:ext>
                </a:extLst>
              </p:cNvPr>
              <p:cNvSpPr/>
              <p:nvPr/>
            </p:nvSpPr>
            <p:spPr>
              <a:xfrm>
                <a:off x="3855038" y="323448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6" name="Flowchart: Connector 355">
                <a:extLst>
                  <a:ext uri="{FF2B5EF4-FFF2-40B4-BE49-F238E27FC236}">
                    <a16:creationId xmlns:a16="http://schemas.microsoft.com/office/drawing/2014/main" id="{63EE99AD-03CF-46B5-AE5B-B0B2B228AA73}"/>
                  </a:ext>
                </a:extLst>
              </p:cNvPr>
              <p:cNvSpPr/>
              <p:nvPr/>
            </p:nvSpPr>
            <p:spPr>
              <a:xfrm>
                <a:off x="3855038" y="3065098"/>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8" name="Flowchart: Connector 357">
                <a:extLst>
                  <a:ext uri="{FF2B5EF4-FFF2-40B4-BE49-F238E27FC236}">
                    <a16:creationId xmlns:a16="http://schemas.microsoft.com/office/drawing/2014/main" id="{79F383A9-D29B-4C80-95AC-4E5001A51499}"/>
                  </a:ext>
                </a:extLst>
              </p:cNvPr>
              <p:cNvSpPr/>
              <p:nvPr/>
            </p:nvSpPr>
            <p:spPr>
              <a:xfrm>
                <a:off x="3855038" y="2907435"/>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0" name="Flowchart: Connector 359">
                <a:extLst>
                  <a:ext uri="{FF2B5EF4-FFF2-40B4-BE49-F238E27FC236}">
                    <a16:creationId xmlns:a16="http://schemas.microsoft.com/office/drawing/2014/main" id="{63BB4844-ABCB-4347-8CAC-A2A80E62BE6B}"/>
                  </a:ext>
                </a:extLst>
              </p:cNvPr>
              <p:cNvSpPr/>
              <p:nvPr/>
            </p:nvSpPr>
            <p:spPr>
              <a:xfrm>
                <a:off x="3855038" y="2741718"/>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2" name="Flowchart: Connector 361">
                <a:extLst>
                  <a:ext uri="{FF2B5EF4-FFF2-40B4-BE49-F238E27FC236}">
                    <a16:creationId xmlns:a16="http://schemas.microsoft.com/office/drawing/2014/main" id="{3D011045-C930-42E3-948E-818B6F1A472C}"/>
                  </a:ext>
                </a:extLst>
              </p:cNvPr>
              <p:cNvSpPr/>
              <p:nvPr/>
            </p:nvSpPr>
            <p:spPr>
              <a:xfrm>
                <a:off x="3855038" y="2571562"/>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4" name="Flowchart: Connector 363">
                <a:extLst>
                  <a:ext uri="{FF2B5EF4-FFF2-40B4-BE49-F238E27FC236}">
                    <a16:creationId xmlns:a16="http://schemas.microsoft.com/office/drawing/2014/main" id="{4272E64D-1A11-4A28-83C0-8E364F5D19E4}"/>
                  </a:ext>
                </a:extLst>
              </p:cNvPr>
              <p:cNvSpPr/>
              <p:nvPr/>
            </p:nvSpPr>
            <p:spPr>
              <a:xfrm>
                <a:off x="3855038" y="240140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6" name="Flowchart: Connector 365">
                <a:extLst>
                  <a:ext uri="{FF2B5EF4-FFF2-40B4-BE49-F238E27FC236}">
                    <a16:creationId xmlns:a16="http://schemas.microsoft.com/office/drawing/2014/main" id="{8B5B6521-F45E-4975-953F-3E106AE3A454}"/>
                  </a:ext>
                </a:extLst>
              </p:cNvPr>
              <p:cNvSpPr/>
              <p:nvPr/>
            </p:nvSpPr>
            <p:spPr>
              <a:xfrm>
                <a:off x="4015802" y="3568823"/>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8" name="Flowchart: Connector 367">
                <a:extLst>
                  <a:ext uri="{FF2B5EF4-FFF2-40B4-BE49-F238E27FC236}">
                    <a16:creationId xmlns:a16="http://schemas.microsoft.com/office/drawing/2014/main" id="{67DEAE16-CD93-40F3-9C62-BCCAC18966D5}"/>
                  </a:ext>
                </a:extLst>
              </p:cNvPr>
              <p:cNvSpPr/>
              <p:nvPr/>
            </p:nvSpPr>
            <p:spPr>
              <a:xfrm>
                <a:off x="4015802" y="340310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0" name="Flowchart: Connector 369">
                <a:extLst>
                  <a:ext uri="{FF2B5EF4-FFF2-40B4-BE49-F238E27FC236}">
                    <a16:creationId xmlns:a16="http://schemas.microsoft.com/office/drawing/2014/main" id="{0B9FB0E3-8C20-4AD4-950E-9D8AE26D1CC8}"/>
                  </a:ext>
                </a:extLst>
              </p:cNvPr>
              <p:cNvSpPr/>
              <p:nvPr/>
            </p:nvSpPr>
            <p:spPr>
              <a:xfrm>
                <a:off x="4015802" y="323300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2" name="Flowchart: Connector 371">
                <a:extLst>
                  <a:ext uri="{FF2B5EF4-FFF2-40B4-BE49-F238E27FC236}">
                    <a16:creationId xmlns:a16="http://schemas.microsoft.com/office/drawing/2014/main" id="{37CCC648-09EA-468D-A078-A405B4029CEA}"/>
                  </a:ext>
                </a:extLst>
              </p:cNvPr>
              <p:cNvSpPr/>
              <p:nvPr/>
            </p:nvSpPr>
            <p:spPr>
              <a:xfrm>
                <a:off x="4015802" y="3063618"/>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4" name="Flowchart: Connector 373">
                <a:extLst>
                  <a:ext uri="{FF2B5EF4-FFF2-40B4-BE49-F238E27FC236}">
                    <a16:creationId xmlns:a16="http://schemas.microsoft.com/office/drawing/2014/main" id="{13DF0CCA-5D71-47D4-89D0-ABFA762EFDCD}"/>
                  </a:ext>
                </a:extLst>
              </p:cNvPr>
              <p:cNvSpPr/>
              <p:nvPr/>
            </p:nvSpPr>
            <p:spPr>
              <a:xfrm>
                <a:off x="4015802" y="2905955"/>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6" name="Flowchart: Connector 375">
                <a:extLst>
                  <a:ext uri="{FF2B5EF4-FFF2-40B4-BE49-F238E27FC236}">
                    <a16:creationId xmlns:a16="http://schemas.microsoft.com/office/drawing/2014/main" id="{9164D4ED-C47A-4F2A-9538-68BEBB89CCF5}"/>
                  </a:ext>
                </a:extLst>
              </p:cNvPr>
              <p:cNvSpPr/>
              <p:nvPr/>
            </p:nvSpPr>
            <p:spPr>
              <a:xfrm>
                <a:off x="4015802" y="2740238"/>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8" name="Flowchart: Connector 377">
                <a:extLst>
                  <a:ext uri="{FF2B5EF4-FFF2-40B4-BE49-F238E27FC236}">
                    <a16:creationId xmlns:a16="http://schemas.microsoft.com/office/drawing/2014/main" id="{DE3FE8D3-0B7F-49D2-9775-F17C9B0AF2E8}"/>
                  </a:ext>
                </a:extLst>
              </p:cNvPr>
              <p:cNvSpPr/>
              <p:nvPr/>
            </p:nvSpPr>
            <p:spPr>
              <a:xfrm>
                <a:off x="4015802" y="2570082"/>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0" name="Flowchart: Connector 379">
                <a:extLst>
                  <a:ext uri="{FF2B5EF4-FFF2-40B4-BE49-F238E27FC236}">
                    <a16:creationId xmlns:a16="http://schemas.microsoft.com/office/drawing/2014/main" id="{CF36F8FB-74AF-4B66-A14A-96652E14457A}"/>
                  </a:ext>
                </a:extLst>
              </p:cNvPr>
              <p:cNvSpPr/>
              <p:nvPr/>
            </p:nvSpPr>
            <p:spPr>
              <a:xfrm>
                <a:off x="4015802" y="2399926"/>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Flowchart: Connector 381">
                <a:extLst>
                  <a:ext uri="{FF2B5EF4-FFF2-40B4-BE49-F238E27FC236}">
                    <a16:creationId xmlns:a16="http://schemas.microsoft.com/office/drawing/2014/main" id="{00989DAE-C04A-47CB-98E4-A97C75CE5458}"/>
                  </a:ext>
                </a:extLst>
              </p:cNvPr>
              <p:cNvSpPr/>
              <p:nvPr/>
            </p:nvSpPr>
            <p:spPr>
              <a:xfrm>
                <a:off x="4005819" y="2078840"/>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4" name="Flowchart: Connector 383">
                <a:extLst>
                  <a:ext uri="{FF2B5EF4-FFF2-40B4-BE49-F238E27FC236}">
                    <a16:creationId xmlns:a16="http://schemas.microsoft.com/office/drawing/2014/main" id="{42820526-C271-4C1C-94DC-5EA90DE59152}"/>
                  </a:ext>
                </a:extLst>
              </p:cNvPr>
              <p:cNvSpPr/>
              <p:nvPr/>
            </p:nvSpPr>
            <p:spPr>
              <a:xfrm>
                <a:off x="3855038" y="2078840"/>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6" name="Flowchart: Connector 385">
                <a:extLst>
                  <a:ext uri="{FF2B5EF4-FFF2-40B4-BE49-F238E27FC236}">
                    <a16:creationId xmlns:a16="http://schemas.microsoft.com/office/drawing/2014/main" id="{BCF4BC0D-F6E4-4DB7-9D65-E409DE4429A2}"/>
                  </a:ext>
                </a:extLst>
              </p:cNvPr>
              <p:cNvSpPr/>
              <p:nvPr/>
            </p:nvSpPr>
            <p:spPr>
              <a:xfrm>
                <a:off x="4010740" y="2240123"/>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8" name="Flowchart: Connector 387">
                <a:extLst>
                  <a:ext uri="{FF2B5EF4-FFF2-40B4-BE49-F238E27FC236}">
                    <a16:creationId xmlns:a16="http://schemas.microsoft.com/office/drawing/2014/main" id="{080034ED-24CC-4FE6-A033-0D324F0A9FC8}"/>
                  </a:ext>
                </a:extLst>
              </p:cNvPr>
              <p:cNvSpPr/>
              <p:nvPr/>
            </p:nvSpPr>
            <p:spPr>
              <a:xfrm>
                <a:off x="3855038" y="2240123"/>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Flowchart: Connector 389">
                <a:extLst>
                  <a:ext uri="{FF2B5EF4-FFF2-40B4-BE49-F238E27FC236}">
                    <a16:creationId xmlns:a16="http://schemas.microsoft.com/office/drawing/2014/main" id="{A9EF7103-9793-4173-9C83-89BDF69B461C}"/>
                  </a:ext>
                </a:extLst>
              </p:cNvPr>
              <p:cNvSpPr/>
              <p:nvPr/>
            </p:nvSpPr>
            <p:spPr>
              <a:xfrm>
                <a:off x="4005819" y="1917557"/>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Flowchart: Connector 391">
                <a:extLst>
                  <a:ext uri="{FF2B5EF4-FFF2-40B4-BE49-F238E27FC236}">
                    <a16:creationId xmlns:a16="http://schemas.microsoft.com/office/drawing/2014/main" id="{9E61F2E5-E3D9-4675-90BC-937DEB987507}"/>
                  </a:ext>
                </a:extLst>
              </p:cNvPr>
              <p:cNvSpPr/>
              <p:nvPr/>
            </p:nvSpPr>
            <p:spPr>
              <a:xfrm>
                <a:off x="3855038" y="1917557"/>
                <a:ext cx="97654" cy="106532"/>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4" name="Flowchart: Connector 393">
                <a:extLst>
                  <a:ext uri="{FF2B5EF4-FFF2-40B4-BE49-F238E27FC236}">
                    <a16:creationId xmlns:a16="http://schemas.microsoft.com/office/drawing/2014/main" id="{BAFFE093-B4DC-4CE8-A0A6-FDE3A198824E}"/>
                  </a:ext>
                </a:extLst>
              </p:cNvPr>
              <p:cNvSpPr/>
              <p:nvPr/>
            </p:nvSpPr>
            <p:spPr>
              <a:xfrm>
                <a:off x="4166068" y="3552541"/>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6" name="Flowchart: Connector 395">
                <a:extLst>
                  <a:ext uri="{FF2B5EF4-FFF2-40B4-BE49-F238E27FC236}">
                    <a16:creationId xmlns:a16="http://schemas.microsoft.com/office/drawing/2014/main" id="{3A863996-A871-486D-B662-E9F2A766A8E3}"/>
                  </a:ext>
                </a:extLst>
              </p:cNvPr>
              <p:cNvSpPr/>
              <p:nvPr/>
            </p:nvSpPr>
            <p:spPr>
              <a:xfrm>
                <a:off x="4166068" y="338682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8" name="Flowchart: Connector 397">
                <a:extLst>
                  <a:ext uri="{FF2B5EF4-FFF2-40B4-BE49-F238E27FC236}">
                    <a16:creationId xmlns:a16="http://schemas.microsoft.com/office/drawing/2014/main" id="{E3E69F89-C504-4872-9C8C-3CCBD296200F}"/>
                  </a:ext>
                </a:extLst>
              </p:cNvPr>
              <p:cNvSpPr/>
              <p:nvPr/>
            </p:nvSpPr>
            <p:spPr>
              <a:xfrm>
                <a:off x="4166068" y="321672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0" name="Flowchart: Connector 399">
                <a:extLst>
                  <a:ext uri="{FF2B5EF4-FFF2-40B4-BE49-F238E27FC236}">
                    <a16:creationId xmlns:a16="http://schemas.microsoft.com/office/drawing/2014/main" id="{F9363D2E-8A73-4324-9541-A41D1D804DCA}"/>
                  </a:ext>
                </a:extLst>
              </p:cNvPr>
              <p:cNvSpPr/>
              <p:nvPr/>
            </p:nvSpPr>
            <p:spPr>
              <a:xfrm>
                <a:off x="4166068" y="3047336"/>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2" name="Flowchart: Connector 401">
                <a:extLst>
                  <a:ext uri="{FF2B5EF4-FFF2-40B4-BE49-F238E27FC236}">
                    <a16:creationId xmlns:a16="http://schemas.microsoft.com/office/drawing/2014/main" id="{25E23577-1006-4F04-8014-B861B0A5192B}"/>
                  </a:ext>
                </a:extLst>
              </p:cNvPr>
              <p:cNvSpPr/>
              <p:nvPr/>
            </p:nvSpPr>
            <p:spPr>
              <a:xfrm>
                <a:off x="4166068" y="2889673"/>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4" name="Flowchart: Connector 403">
                <a:extLst>
                  <a:ext uri="{FF2B5EF4-FFF2-40B4-BE49-F238E27FC236}">
                    <a16:creationId xmlns:a16="http://schemas.microsoft.com/office/drawing/2014/main" id="{64626AE2-875E-4871-A3BF-DA90FF766417}"/>
                  </a:ext>
                </a:extLst>
              </p:cNvPr>
              <p:cNvSpPr/>
              <p:nvPr/>
            </p:nvSpPr>
            <p:spPr>
              <a:xfrm>
                <a:off x="4166068" y="2723956"/>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6" name="Flowchart: Connector 405">
                <a:extLst>
                  <a:ext uri="{FF2B5EF4-FFF2-40B4-BE49-F238E27FC236}">
                    <a16:creationId xmlns:a16="http://schemas.microsoft.com/office/drawing/2014/main" id="{C676EBE5-918C-4338-9318-A26B712B6E4C}"/>
                  </a:ext>
                </a:extLst>
              </p:cNvPr>
              <p:cNvSpPr/>
              <p:nvPr/>
            </p:nvSpPr>
            <p:spPr>
              <a:xfrm>
                <a:off x="4166068" y="2553800"/>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8" name="Flowchart: Connector 407">
                <a:extLst>
                  <a:ext uri="{FF2B5EF4-FFF2-40B4-BE49-F238E27FC236}">
                    <a16:creationId xmlns:a16="http://schemas.microsoft.com/office/drawing/2014/main" id="{32F4F418-E6DD-4860-AC98-D305F55D8A94}"/>
                  </a:ext>
                </a:extLst>
              </p:cNvPr>
              <p:cNvSpPr/>
              <p:nvPr/>
            </p:nvSpPr>
            <p:spPr>
              <a:xfrm>
                <a:off x="4166068" y="238364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0" name="Flowchart: Connector 409">
                <a:extLst>
                  <a:ext uri="{FF2B5EF4-FFF2-40B4-BE49-F238E27FC236}">
                    <a16:creationId xmlns:a16="http://schemas.microsoft.com/office/drawing/2014/main" id="{8E85A1C6-E6F1-47DC-A0DC-25C9355E6F43}"/>
                  </a:ext>
                </a:extLst>
              </p:cNvPr>
              <p:cNvSpPr/>
              <p:nvPr/>
            </p:nvSpPr>
            <p:spPr>
              <a:xfrm>
                <a:off x="4326832" y="3551061"/>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2" name="Flowchart: Connector 411">
                <a:extLst>
                  <a:ext uri="{FF2B5EF4-FFF2-40B4-BE49-F238E27FC236}">
                    <a16:creationId xmlns:a16="http://schemas.microsoft.com/office/drawing/2014/main" id="{468FAC33-4A63-4567-A843-81462E65907B}"/>
                  </a:ext>
                </a:extLst>
              </p:cNvPr>
              <p:cNvSpPr/>
              <p:nvPr/>
            </p:nvSpPr>
            <p:spPr>
              <a:xfrm>
                <a:off x="4326832" y="338534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4" name="Flowchart: Connector 413">
                <a:extLst>
                  <a:ext uri="{FF2B5EF4-FFF2-40B4-BE49-F238E27FC236}">
                    <a16:creationId xmlns:a16="http://schemas.microsoft.com/office/drawing/2014/main" id="{BB755694-8139-47B2-9C4D-C7CB25F7CF1D}"/>
                  </a:ext>
                </a:extLst>
              </p:cNvPr>
              <p:cNvSpPr/>
              <p:nvPr/>
            </p:nvSpPr>
            <p:spPr>
              <a:xfrm>
                <a:off x="4326832" y="321524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6" name="Flowchart: Connector 415">
                <a:extLst>
                  <a:ext uri="{FF2B5EF4-FFF2-40B4-BE49-F238E27FC236}">
                    <a16:creationId xmlns:a16="http://schemas.microsoft.com/office/drawing/2014/main" id="{0B62B67C-5101-4399-B4C0-4240765DACC8}"/>
                  </a:ext>
                </a:extLst>
              </p:cNvPr>
              <p:cNvSpPr/>
              <p:nvPr/>
            </p:nvSpPr>
            <p:spPr>
              <a:xfrm>
                <a:off x="4326832" y="3045856"/>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8" name="Flowchart: Connector 417">
                <a:extLst>
                  <a:ext uri="{FF2B5EF4-FFF2-40B4-BE49-F238E27FC236}">
                    <a16:creationId xmlns:a16="http://schemas.microsoft.com/office/drawing/2014/main" id="{5B2F11E0-02C2-448F-805F-F97368ED9F90}"/>
                  </a:ext>
                </a:extLst>
              </p:cNvPr>
              <p:cNvSpPr/>
              <p:nvPr/>
            </p:nvSpPr>
            <p:spPr>
              <a:xfrm>
                <a:off x="4326832" y="2888193"/>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0" name="Flowchart: Connector 419">
                <a:extLst>
                  <a:ext uri="{FF2B5EF4-FFF2-40B4-BE49-F238E27FC236}">
                    <a16:creationId xmlns:a16="http://schemas.microsoft.com/office/drawing/2014/main" id="{0E0302EA-114F-4053-B103-10983966C199}"/>
                  </a:ext>
                </a:extLst>
              </p:cNvPr>
              <p:cNvSpPr/>
              <p:nvPr/>
            </p:nvSpPr>
            <p:spPr>
              <a:xfrm>
                <a:off x="4326832" y="2722476"/>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2" name="Flowchart: Connector 421">
                <a:extLst>
                  <a:ext uri="{FF2B5EF4-FFF2-40B4-BE49-F238E27FC236}">
                    <a16:creationId xmlns:a16="http://schemas.microsoft.com/office/drawing/2014/main" id="{3547DD85-BC3A-40ED-89C2-EEC4FCD3B5C5}"/>
                  </a:ext>
                </a:extLst>
              </p:cNvPr>
              <p:cNvSpPr/>
              <p:nvPr/>
            </p:nvSpPr>
            <p:spPr>
              <a:xfrm>
                <a:off x="4326832" y="2552320"/>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4" name="Flowchart: Connector 423">
                <a:extLst>
                  <a:ext uri="{FF2B5EF4-FFF2-40B4-BE49-F238E27FC236}">
                    <a16:creationId xmlns:a16="http://schemas.microsoft.com/office/drawing/2014/main" id="{D520B282-26FF-4C17-9827-2B9C726D491B}"/>
                  </a:ext>
                </a:extLst>
              </p:cNvPr>
              <p:cNvSpPr/>
              <p:nvPr/>
            </p:nvSpPr>
            <p:spPr>
              <a:xfrm>
                <a:off x="4326832" y="238216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6" name="Flowchart: Connector 425">
                <a:extLst>
                  <a:ext uri="{FF2B5EF4-FFF2-40B4-BE49-F238E27FC236}">
                    <a16:creationId xmlns:a16="http://schemas.microsoft.com/office/drawing/2014/main" id="{E6DDA7F3-49F5-402C-9714-F2A3CA1BC02D}"/>
                  </a:ext>
                </a:extLst>
              </p:cNvPr>
              <p:cNvSpPr/>
              <p:nvPr/>
            </p:nvSpPr>
            <p:spPr>
              <a:xfrm>
                <a:off x="4316849" y="2061078"/>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8" name="Flowchart: Connector 427">
                <a:extLst>
                  <a:ext uri="{FF2B5EF4-FFF2-40B4-BE49-F238E27FC236}">
                    <a16:creationId xmlns:a16="http://schemas.microsoft.com/office/drawing/2014/main" id="{4464BFA5-CE68-453A-897A-7D8DA8F8E0B4}"/>
                  </a:ext>
                </a:extLst>
              </p:cNvPr>
              <p:cNvSpPr/>
              <p:nvPr/>
            </p:nvSpPr>
            <p:spPr>
              <a:xfrm>
                <a:off x="4166068" y="2061078"/>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0" name="Flowchart: Connector 429">
                <a:extLst>
                  <a:ext uri="{FF2B5EF4-FFF2-40B4-BE49-F238E27FC236}">
                    <a16:creationId xmlns:a16="http://schemas.microsoft.com/office/drawing/2014/main" id="{FBE73D2A-F10B-4250-AE19-213E81FB489D}"/>
                  </a:ext>
                </a:extLst>
              </p:cNvPr>
              <p:cNvSpPr/>
              <p:nvPr/>
            </p:nvSpPr>
            <p:spPr>
              <a:xfrm>
                <a:off x="4321770" y="2222361"/>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Flowchart: Connector 431">
                <a:extLst>
                  <a:ext uri="{FF2B5EF4-FFF2-40B4-BE49-F238E27FC236}">
                    <a16:creationId xmlns:a16="http://schemas.microsoft.com/office/drawing/2014/main" id="{F316072C-3193-42C3-857B-0D69D5671B5D}"/>
                  </a:ext>
                </a:extLst>
              </p:cNvPr>
              <p:cNvSpPr/>
              <p:nvPr/>
            </p:nvSpPr>
            <p:spPr>
              <a:xfrm>
                <a:off x="4166068" y="2222361"/>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Flowchart: Connector 433">
                <a:extLst>
                  <a:ext uri="{FF2B5EF4-FFF2-40B4-BE49-F238E27FC236}">
                    <a16:creationId xmlns:a16="http://schemas.microsoft.com/office/drawing/2014/main" id="{ED1511D8-9DE0-4DFF-9C85-31DCA6F26D00}"/>
                  </a:ext>
                </a:extLst>
              </p:cNvPr>
              <p:cNvSpPr/>
              <p:nvPr/>
            </p:nvSpPr>
            <p:spPr>
              <a:xfrm>
                <a:off x="4316849" y="1899795"/>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6" name="Flowchart: Connector 435">
                <a:extLst>
                  <a:ext uri="{FF2B5EF4-FFF2-40B4-BE49-F238E27FC236}">
                    <a16:creationId xmlns:a16="http://schemas.microsoft.com/office/drawing/2014/main" id="{3B2F9801-104B-4108-91B4-40831B85F80E}"/>
                  </a:ext>
                </a:extLst>
              </p:cNvPr>
              <p:cNvSpPr/>
              <p:nvPr/>
            </p:nvSpPr>
            <p:spPr>
              <a:xfrm>
                <a:off x="4166068" y="1899795"/>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8" name="Flowchart: Connector 437">
                <a:extLst>
                  <a:ext uri="{FF2B5EF4-FFF2-40B4-BE49-F238E27FC236}">
                    <a16:creationId xmlns:a16="http://schemas.microsoft.com/office/drawing/2014/main" id="{B1C29074-7015-4D00-B314-EC75C6B065B2}"/>
                  </a:ext>
                </a:extLst>
              </p:cNvPr>
              <p:cNvSpPr/>
              <p:nvPr/>
            </p:nvSpPr>
            <p:spPr>
              <a:xfrm>
                <a:off x="4483029" y="3552541"/>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 name="Flowchart: Connector 439">
                <a:extLst>
                  <a:ext uri="{FF2B5EF4-FFF2-40B4-BE49-F238E27FC236}">
                    <a16:creationId xmlns:a16="http://schemas.microsoft.com/office/drawing/2014/main" id="{69B7E118-4319-4307-AF39-702EDFB723F1}"/>
                  </a:ext>
                </a:extLst>
              </p:cNvPr>
              <p:cNvSpPr/>
              <p:nvPr/>
            </p:nvSpPr>
            <p:spPr>
              <a:xfrm>
                <a:off x="4483029" y="338682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2" name="Flowchart: Connector 441">
                <a:extLst>
                  <a:ext uri="{FF2B5EF4-FFF2-40B4-BE49-F238E27FC236}">
                    <a16:creationId xmlns:a16="http://schemas.microsoft.com/office/drawing/2014/main" id="{760E2774-7F18-42E5-BC17-BCE8ACAAF2D1}"/>
                  </a:ext>
                </a:extLst>
              </p:cNvPr>
              <p:cNvSpPr/>
              <p:nvPr/>
            </p:nvSpPr>
            <p:spPr>
              <a:xfrm>
                <a:off x="4483029" y="321672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4" name="Flowchart: Connector 443">
                <a:extLst>
                  <a:ext uri="{FF2B5EF4-FFF2-40B4-BE49-F238E27FC236}">
                    <a16:creationId xmlns:a16="http://schemas.microsoft.com/office/drawing/2014/main" id="{E4A5D60B-9395-4EFF-8F89-42DEE0614B8B}"/>
                  </a:ext>
                </a:extLst>
              </p:cNvPr>
              <p:cNvSpPr/>
              <p:nvPr/>
            </p:nvSpPr>
            <p:spPr>
              <a:xfrm>
                <a:off x="4483029" y="3047336"/>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6" name="Flowchart: Connector 445">
                <a:extLst>
                  <a:ext uri="{FF2B5EF4-FFF2-40B4-BE49-F238E27FC236}">
                    <a16:creationId xmlns:a16="http://schemas.microsoft.com/office/drawing/2014/main" id="{E4834681-87A5-4AC1-9800-185B068C732A}"/>
                  </a:ext>
                </a:extLst>
              </p:cNvPr>
              <p:cNvSpPr/>
              <p:nvPr/>
            </p:nvSpPr>
            <p:spPr>
              <a:xfrm>
                <a:off x="4483029" y="2889673"/>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8" name="Flowchart: Connector 447">
                <a:extLst>
                  <a:ext uri="{FF2B5EF4-FFF2-40B4-BE49-F238E27FC236}">
                    <a16:creationId xmlns:a16="http://schemas.microsoft.com/office/drawing/2014/main" id="{C7D6A4C5-A4C4-4A99-BE95-2C3A0D8E7280}"/>
                  </a:ext>
                </a:extLst>
              </p:cNvPr>
              <p:cNvSpPr/>
              <p:nvPr/>
            </p:nvSpPr>
            <p:spPr>
              <a:xfrm>
                <a:off x="4483029" y="2723956"/>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0" name="Flowchart: Connector 449">
                <a:extLst>
                  <a:ext uri="{FF2B5EF4-FFF2-40B4-BE49-F238E27FC236}">
                    <a16:creationId xmlns:a16="http://schemas.microsoft.com/office/drawing/2014/main" id="{4D33B321-5B1C-4BD3-AEA2-E376885D3C35}"/>
                  </a:ext>
                </a:extLst>
              </p:cNvPr>
              <p:cNvSpPr/>
              <p:nvPr/>
            </p:nvSpPr>
            <p:spPr>
              <a:xfrm>
                <a:off x="4483029" y="2553800"/>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2" name="Flowchart: Connector 451">
                <a:extLst>
                  <a:ext uri="{FF2B5EF4-FFF2-40B4-BE49-F238E27FC236}">
                    <a16:creationId xmlns:a16="http://schemas.microsoft.com/office/drawing/2014/main" id="{09AEB5ED-A903-42B9-B4D8-28189FBC3A5D}"/>
                  </a:ext>
                </a:extLst>
              </p:cNvPr>
              <p:cNvSpPr/>
              <p:nvPr/>
            </p:nvSpPr>
            <p:spPr>
              <a:xfrm>
                <a:off x="4483029" y="238364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4" name="Flowchart: Connector 453">
                <a:extLst>
                  <a:ext uri="{FF2B5EF4-FFF2-40B4-BE49-F238E27FC236}">
                    <a16:creationId xmlns:a16="http://schemas.microsoft.com/office/drawing/2014/main" id="{3EB4055B-DF07-42EE-9988-59C0764C3F8A}"/>
                  </a:ext>
                </a:extLst>
              </p:cNvPr>
              <p:cNvSpPr/>
              <p:nvPr/>
            </p:nvSpPr>
            <p:spPr>
              <a:xfrm>
                <a:off x="4643793" y="3551061"/>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6" name="Flowchart: Connector 455">
                <a:extLst>
                  <a:ext uri="{FF2B5EF4-FFF2-40B4-BE49-F238E27FC236}">
                    <a16:creationId xmlns:a16="http://schemas.microsoft.com/office/drawing/2014/main" id="{F6BB7102-3335-4975-A641-C16C92242154}"/>
                  </a:ext>
                </a:extLst>
              </p:cNvPr>
              <p:cNvSpPr/>
              <p:nvPr/>
            </p:nvSpPr>
            <p:spPr>
              <a:xfrm>
                <a:off x="4643793" y="338534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Flowchart: Connector 457">
                <a:extLst>
                  <a:ext uri="{FF2B5EF4-FFF2-40B4-BE49-F238E27FC236}">
                    <a16:creationId xmlns:a16="http://schemas.microsoft.com/office/drawing/2014/main" id="{9D1924E6-9254-4849-A4FA-632B1707F666}"/>
                  </a:ext>
                </a:extLst>
              </p:cNvPr>
              <p:cNvSpPr/>
              <p:nvPr/>
            </p:nvSpPr>
            <p:spPr>
              <a:xfrm>
                <a:off x="4643793" y="321524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Flowchart: Connector 459">
                <a:extLst>
                  <a:ext uri="{FF2B5EF4-FFF2-40B4-BE49-F238E27FC236}">
                    <a16:creationId xmlns:a16="http://schemas.microsoft.com/office/drawing/2014/main" id="{8CE9AE5E-9246-4BC1-9D00-02BCEE83B2D1}"/>
                  </a:ext>
                </a:extLst>
              </p:cNvPr>
              <p:cNvSpPr/>
              <p:nvPr/>
            </p:nvSpPr>
            <p:spPr>
              <a:xfrm>
                <a:off x="4643793" y="3045856"/>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2" name="Flowchart: Connector 461">
                <a:extLst>
                  <a:ext uri="{FF2B5EF4-FFF2-40B4-BE49-F238E27FC236}">
                    <a16:creationId xmlns:a16="http://schemas.microsoft.com/office/drawing/2014/main" id="{2EA2320C-9F1F-48F4-B10D-B55A18BA0341}"/>
                  </a:ext>
                </a:extLst>
              </p:cNvPr>
              <p:cNvSpPr/>
              <p:nvPr/>
            </p:nvSpPr>
            <p:spPr>
              <a:xfrm>
                <a:off x="4643793" y="2888193"/>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Flowchart: Connector 463">
                <a:extLst>
                  <a:ext uri="{FF2B5EF4-FFF2-40B4-BE49-F238E27FC236}">
                    <a16:creationId xmlns:a16="http://schemas.microsoft.com/office/drawing/2014/main" id="{42CACB98-ED49-49F9-A992-EA9EC6DBA6D6}"/>
                  </a:ext>
                </a:extLst>
              </p:cNvPr>
              <p:cNvSpPr/>
              <p:nvPr/>
            </p:nvSpPr>
            <p:spPr>
              <a:xfrm>
                <a:off x="4643793" y="2722476"/>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Flowchart: Connector 465">
                <a:extLst>
                  <a:ext uri="{FF2B5EF4-FFF2-40B4-BE49-F238E27FC236}">
                    <a16:creationId xmlns:a16="http://schemas.microsoft.com/office/drawing/2014/main" id="{8059C448-24D8-426B-B0C9-EBCB283BDFBC}"/>
                  </a:ext>
                </a:extLst>
              </p:cNvPr>
              <p:cNvSpPr/>
              <p:nvPr/>
            </p:nvSpPr>
            <p:spPr>
              <a:xfrm>
                <a:off x="4643793" y="2552320"/>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8" name="Flowchart: Connector 467">
                <a:extLst>
                  <a:ext uri="{FF2B5EF4-FFF2-40B4-BE49-F238E27FC236}">
                    <a16:creationId xmlns:a16="http://schemas.microsoft.com/office/drawing/2014/main" id="{56A037E7-B50B-403A-A5B0-399FCC7FD18D}"/>
                  </a:ext>
                </a:extLst>
              </p:cNvPr>
              <p:cNvSpPr/>
              <p:nvPr/>
            </p:nvSpPr>
            <p:spPr>
              <a:xfrm>
                <a:off x="4643793" y="238216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0" name="Flowchart: Connector 469">
                <a:extLst>
                  <a:ext uri="{FF2B5EF4-FFF2-40B4-BE49-F238E27FC236}">
                    <a16:creationId xmlns:a16="http://schemas.microsoft.com/office/drawing/2014/main" id="{D94846AB-AECC-42F0-80F0-F732D2B347DD}"/>
                  </a:ext>
                </a:extLst>
              </p:cNvPr>
              <p:cNvSpPr/>
              <p:nvPr/>
            </p:nvSpPr>
            <p:spPr>
              <a:xfrm>
                <a:off x="4633810" y="2061078"/>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2" name="Flowchart: Connector 471">
                <a:extLst>
                  <a:ext uri="{FF2B5EF4-FFF2-40B4-BE49-F238E27FC236}">
                    <a16:creationId xmlns:a16="http://schemas.microsoft.com/office/drawing/2014/main" id="{01F24945-9DDD-470D-BF34-F674EDEAACCB}"/>
                  </a:ext>
                </a:extLst>
              </p:cNvPr>
              <p:cNvSpPr/>
              <p:nvPr/>
            </p:nvSpPr>
            <p:spPr>
              <a:xfrm>
                <a:off x="4483029" y="2061078"/>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4" name="Flowchart: Connector 473">
                <a:extLst>
                  <a:ext uri="{FF2B5EF4-FFF2-40B4-BE49-F238E27FC236}">
                    <a16:creationId xmlns:a16="http://schemas.microsoft.com/office/drawing/2014/main" id="{7A067EA9-95E1-437F-9CC8-41308555E16E}"/>
                  </a:ext>
                </a:extLst>
              </p:cNvPr>
              <p:cNvSpPr/>
              <p:nvPr/>
            </p:nvSpPr>
            <p:spPr>
              <a:xfrm>
                <a:off x="4638731" y="2222361"/>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6" name="Flowchart: Connector 475">
                <a:extLst>
                  <a:ext uri="{FF2B5EF4-FFF2-40B4-BE49-F238E27FC236}">
                    <a16:creationId xmlns:a16="http://schemas.microsoft.com/office/drawing/2014/main" id="{4F1C6E9E-2132-4766-8584-232269CDFCFB}"/>
                  </a:ext>
                </a:extLst>
              </p:cNvPr>
              <p:cNvSpPr/>
              <p:nvPr/>
            </p:nvSpPr>
            <p:spPr>
              <a:xfrm>
                <a:off x="4483029" y="2222361"/>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8" name="Flowchart: Connector 477">
                <a:extLst>
                  <a:ext uri="{FF2B5EF4-FFF2-40B4-BE49-F238E27FC236}">
                    <a16:creationId xmlns:a16="http://schemas.microsoft.com/office/drawing/2014/main" id="{A122A714-C78D-47BA-BF4F-6B67506BE881}"/>
                  </a:ext>
                </a:extLst>
              </p:cNvPr>
              <p:cNvSpPr/>
              <p:nvPr/>
            </p:nvSpPr>
            <p:spPr>
              <a:xfrm>
                <a:off x="4627879" y="1899795"/>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0" name="Flowchart: Connector 479">
                <a:extLst>
                  <a:ext uri="{FF2B5EF4-FFF2-40B4-BE49-F238E27FC236}">
                    <a16:creationId xmlns:a16="http://schemas.microsoft.com/office/drawing/2014/main" id="{3A0481EA-003A-42CC-8A3C-C2BA0EF0333C}"/>
                  </a:ext>
                </a:extLst>
              </p:cNvPr>
              <p:cNvSpPr/>
              <p:nvPr/>
            </p:nvSpPr>
            <p:spPr>
              <a:xfrm>
                <a:off x="4483029" y="1899795"/>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2" name="Flowchart: Connector 481">
                <a:extLst>
                  <a:ext uri="{FF2B5EF4-FFF2-40B4-BE49-F238E27FC236}">
                    <a16:creationId xmlns:a16="http://schemas.microsoft.com/office/drawing/2014/main" id="{675AC1EA-825C-4DE2-BA55-59DEDBDFF0F0}"/>
                  </a:ext>
                </a:extLst>
              </p:cNvPr>
              <p:cNvSpPr/>
              <p:nvPr/>
            </p:nvSpPr>
            <p:spPr>
              <a:xfrm>
                <a:off x="4797061" y="3559950"/>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4" name="Flowchart: Connector 483">
                <a:extLst>
                  <a:ext uri="{FF2B5EF4-FFF2-40B4-BE49-F238E27FC236}">
                    <a16:creationId xmlns:a16="http://schemas.microsoft.com/office/drawing/2014/main" id="{A4DEDDE1-A1CC-4672-B6E7-6CF4696E659A}"/>
                  </a:ext>
                </a:extLst>
              </p:cNvPr>
              <p:cNvSpPr/>
              <p:nvPr/>
            </p:nvSpPr>
            <p:spPr>
              <a:xfrm>
                <a:off x="4797061" y="339423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6" name="Flowchart: Connector 485">
                <a:extLst>
                  <a:ext uri="{FF2B5EF4-FFF2-40B4-BE49-F238E27FC236}">
                    <a16:creationId xmlns:a16="http://schemas.microsoft.com/office/drawing/2014/main" id="{209F78DD-FC3D-462A-B422-E9D972175D8F}"/>
                  </a:ext>
                </a:extLst>
              </p:cNvPr>
              <p:cNvSpPr/>
              <p:nvPr/>
            </p:nvSpPr>
            <p:spPr>
              <a:xfrm>
                <a:off x="4797061" y="322413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8" name="Flowchart: Connector 487">
                <a:extLst>
                  <a:ext uri="{FF2B5EF4-FFF2-40B4-BE49-F238E27FC236}">
                    <a16:creationId xmlns:a16="http://schemas.microsoft.com/office/drawing/2014/main" id="{034429BE-BE07-4DCE-9877-37D38201451C}"/>
                  </a:ext>
                </a:extLst>
              </p:cNvPr>
              <p:cNvSpPr/>
              <p:nvPr/>
            </p:nvSpPr>
            <p:spPr>
              <a:xfrm>
                <a:off x="4797061" y="3054745"/>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0" name="Flowchart: Connector 489">
                <a:extLst>
                  <a:ext uri="{FF2B5EF4-FFF2-40B4-BE49-F238E27FC236}">
                    <a16:creationId xmlns:a16="http://schemas.microsoft.com/office/drawing/2014/main" id="{11758191-7393-45C7-8320-05AFD051C83D}"/>
                  </a:ext>
                </a:extLst>
              </p:cNvPr>
              <p:cNvSpPr/>
              <p:nvPr/>
            </p:nvSpPr>
            <p:spPr>
              <a:xfrm>
                <a:off x="4797061" y="2897082"/>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2" name="Flowchart: Connector 491">
                <a:extLst>
                  <a:ext uri="{FF2B5EF4-FFF2-40B4-BE49-F238E27FC236}">
                    <a16:creationId xmlns:a16="http://schemas.microsoft.com/office/drawing/2014/main" id="{0CD19C83-7CE8-4F69-B14C-AFCAFAAD817B}"/>
                  </a:ext>
                </a:extLst>
              </p:cNvPr>
              <p:cNvSpPr/>
              <p:nvPr/>
            </p:nvSpPr>
            <p:spPr>
              <a:xfrm>
                <a:off x="4797061" y="2731365"/>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4" name="Flowchart: Connector 493">
                <a:extLst>
                  <a:ext uri="{FF2B5EF4-FFF2-40B4-BE49-F238E27FC236}">
                    <a16:creationId xmlns:a16="http://schemas.microsoft.com/office/drawing/2014/main" id="{47ECAE66-F570-4D49-9216-83D871179AE4}"/>
                  </a:ext>
                </a:extLst>
              </p:cNvPr>
              <p:cNvSpPr/>
              <p:nvPr/>
            </p:nvSpPr>
            <p:spPr>
              <a:xfrm>
                <a:off x="4797061" y="2561209"/>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6" name="Flowchart: Connector 495">
                <a:extLst>
                  <a:ext uri="{FF2B5EF4-FFF2-40B4-BE49-F238E27FC236}">
                    <a16:creationId xmlns:a16="http://schemas.microsoft.com/office/drawing/2014/main" id="{1311720F-2669-4FC0-9256-3DF71D12F06C}"/>
                  </a:ext>
                </a:extLst>
              </p:cNvPr>
              <p:cNvSpPr/>
              <p:nvPr/>
            </p:nvSpPr>
            <p:spPr>
              <a:xfrm>
                <a:off x="4797061" y="239105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8" name="Flowchart: Connector 497">
                <a:extLst>
                  <a:ext uri="{FF2B5EF4-FFF2-40B4-BE49-F238E27FC236}">
                    <a16:creationId xmlns:a16="http://schemas.microsoft.com/office/drawing/2014/main" id="{01923881-69FD-4E27-A3B9-8B81AADD8BF7}"/>
                  </a:ext>
                </a:extLst>
              </p:cNvPr>
              <p:cNvSpPr/>
              <p:nvPr/>
            </p:nvSpPr>
            <p:spPr>
              <a:xfrm>
                <a:off x="4957825" y="3558470"/>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0" name="Flowchart: Connector 499">
                <a:extLst>
                  <a:ext uri="{FF2B5EF4-FFF2-40B4-BE49-F238E27FC236}">
                    <a16:creationId xmlns:a16="http://schemas.microsoft.com/office/drawing/2014/main" id="{374B467F-0D93-421F-9778-35FB837D9E98}"/>
                  </a:ext>
                </a:extLst>
              </p:cNvPr>
              <p:cNvSpPr/>
              <p:nvPr/>
            </p:nvSpPr>
            <p:spPr>
              <a:xfrm>
                <a:off x="4957825" y="339275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2" name="Flowchart: Connector 501">
                <a:extLst>
                  <a:ext uri="{FF2B5EF4-FFF2-40B4-BE49-F238E27FC236}">
                    <a16:creationId xmlns:a16="http://schemas.microsoft.com/office/drawing/2014/main" id="{0BBCB2ED-18A0-4FCF-AEC0-4250FF33EE10}"/>
                  </a:ext>
                </a:extLst>
              </p:cNvPr>
              <p:cNvSpPr/>
              <p:nvPr/>
            </p:nvSpPr>
            <p:spPr>
              <a:xfrm>
                <a:off x="4957825" y="322265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4" name="Flowchart: Connector 503">
                <a:extLst>
                  <a:ext uri="{FF2B5EF4-FFF2-40B4-BE49-F238E27FC236}">
                    <a16:creationId xmlns:a16="http://schemas.microsoft.com/office/drawing/2014/main" id="{6AB57020-B200-48C5-9B03-B55A76368B80}"/>
                  </a:ext>
                </a:extLst>
              </p:cNvPr>
              <p:cNvSpPr/>
              <p:nvPr/>
            </p:nvSpPr>
            <p:spPr>
              <a:xfrm>
                <a:off x="4957825" y="3053265"/>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6" name="Flowchart: Connector 505">
                <a:extLst>
                  <a:ext uri="{FF2B5EF4-FFF2-40B4-BE49-F238E27FC236}">
                    <a16:creationId xmlns:a16="http://schemas.microsoft.com/office/drawing/2014/main" id="{A5431514-415B-4E2C-8928-FD72ACA35A41}"/>
                  </a:ext>
                </a:extLst>
              </p:cNvPr>
              <p:cNvSpPr/>
              <p:nvPr/>
            </p:nvSpPr>
            <p:spPr>
              <a:xfrm>
                <a:off x="4957825" y="2895602"/>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8" name="Flowchart: Connector 507">
                <a:extLst>
                  <a:ext uri="{FF2B5EF4-FFF2-40B4-BE49-F238E27FC236}">
                    <a16:creationId xmlns:a16="http://schemas.microsoft.com/office/drawing/2014/main" id="{7771ED18-940C-40B4-BE8A-7763B304B57F}"/>
                  </a:ext>
                </a:extLst>
              </p:cNvPr>
              <p:cNvSpPr/>
              <p:nvPr/>
            </p:nvSpPr>
            <p:spPr>
              <a:xfrm>
                <a:off x="4957825" y="2729885"/>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0" name="Flowchart: Connector 509">
                <a:extLst>
                  <a:ext uri="{FF2B5EF4-FFF2-40B4-BE49-F238E27FC236}">
                    <a16:creationId xmlns:a16="http://schemas.microsoft.com/office/drawing/2014/main" id="{592EB029-4219-4F53-B1D4-F176C057DBC6}"/>
                  </a:ext>
                </a:extLst>
              </p:cNvPr>
              <p:cNvSpPr/>
              <p:nvPr/>
            </p:nvSpPr>
            <p:spPr>
              <a:xfrm>
                <a:off x="4957825" y="2559729"/>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2" name="Flowchart: Connector 511">
                <a:extLst>
                  <a:ext uri="{FF2B5EF4-FFF2-40B4-BE49-F238E27FC236}">
                    <a16:creationId xmlns:a16="http://schemas.microsoft.com/office/drawing/2014/main" id="{E0D0F200-4AF9-4B9F-9D5D-7110D2356249}"/>
                  </a:ext>
                </a:extLst>
              </p:cNvPr>
              <p:cNvSpPr/>
              <p:nvPr/>
            </p:nvSpPr>
            <p:spPr>
              <a:xfrm>
                <a:off x="4957825" y="2389573"/>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4" name="Flowchart: Connector 513">
                <a:extLst>
                  <a:ext uri="{FF2B5EF4-FFF2-40B4-BE49-F238E27FC236}">
                    <a16:creationId xmlns:a16="http://schemas.microsoft.com/office/drawing/2014/main" id="{326BA179-082A-4331-8092-9624130763F8}"/>
                  </a:ext>
                </a:extLst>
              </p:cNvPr>
              <p:cNvSpPr/>
              <p:nvPr/>
            </p:nvSpPr>
            <p:spPr>
              <a:xfrm>
                <a:off x="4947842" y="2068487"/>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6" name="Flowchart: Connector 515">
                <a:extLst>
                  <a:ext uri="{FF2B5EF4-FFF2-40B4-BE49-F238E27FC236}">
                    <a16:creationId xmlns:a16="http://schemas.microsoft.com/office/drawing/2014/main" id="{002F2316-2B9B-4615-8B41-D7CBACC20C9E}"/>
                  </a:ext>
                </a:extLst>
              </p:cNvPr>
              <p:cNvSpPr/>
              <p:nvPr/>
            </p:nvSpPr>
            <p:spPr>
              <a:xfrm>
                <a:off x="4797061" y="2068487"/>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8" name="Flowchart: Connector 517">
                <a:extLst>
                  <a:ext uri="{FF2B5EF4-FFF2-40B4-BE49-F238E27FC236}">
                    <a16:creationId xmlns:a16="http://schemas.microsoft.com/office/drawing/2014/main" id="{82B678C8-91A2-47B6-A803-C428C72BD23A}"/>
                  </a:ext>
                </a:extLst>
              </p:cNvPr>
              <p:cNvSpPr/>
              <p:nvPr/>
            </p:nvSpPr>
            <p:spPr>
              <a:xfrm>
                <a:off x="4952763" y="2229770"/>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0" name="Flowchart: Connector 519">
                <a:extLst>
                  <a:ext uri="{FF2B5EF4-FFF2-40B4-BE49-F238E27FC236}">
                    <a16:creationId xmlns:a16="http://schemas.microsoft.com/office/drawing/2014/main" id="{DF135F44-853E-4692-ACDF-E9786F6D56FC}"/>
                  </a:ext>
                </a:extLst>
              </p:cNvPr>
              <p:cNvSpPr/>
              <p:nvPr/>
            </p:nvSpPr>
            <p:spPr>
              <a:xfrm>
                <a:off x="4797061" y="2229770"/>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2" name="Flowchart: Connector 521">
                <a:extLst>
                  <a:ext uri="{FF2B5EF4-FFF2-40B4-BE49-F238E27FC236}">
                    <a16:creationId xmlns:a16="http://schemas.microsoft.com/office/drawing/2014/main" id="{B281C5B7-BF0D-4E52-927B-47ADE90CB777}"/>
                  </a:ext>
                </a:extLst>
              </p:cNvPr>
              <p:cNvSpPr/>
              <p:nvPr/>
            </p:nvSpPr>
            <p:spPr>
              <a:xfrm>
                <a:off x="4947842" y="1907204"/>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4" name="Flowchart: Connector 523">
                <a:extLst>
                  <a:ext uri="{FF2B5EF4-FFF2-40B4-BE49-F238E27FC236}">
                    <a16:creationId xmlns:a16="http://schemas.microsoft.com/office/drawing/2014/main" id="{B7FA82F7-832A-4974-98CA-533E582B031D}"/>
                  </a:ext>
                </a:extLst>
              </p:cNvPr>
              <p:cNvSpPr/>
              <p:nvPr/>
            </p:nvSpPr>
            <p:spPr>
              <a:xfrm>
                <a:off x="4797061" y="1907204"/>
                <a:ext cx="97654" cy="10653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6" name="Flowchart: Connector 525">
                <a:extLst>
                  <a:ext uri="{FF2B5EF4-FFF2-40B4-BE49-F238E27FC236}">
                    <a16:creationId xmlns:a16="http://schemas.microsoft.com/office/drawing/2014/main" id="{7735AD02-043B-4991-9213-8ADB4327551C}"/>
                  </a:ext>
                </a:extLst>
              </p:cNvPr>
              <p:cNvSpPr/>
              <p:nvPr/>
            </p:nvSpPr>
            <p:spPr>
              <a:xfrm>
                <a:off x="5123511" y="3559950"/>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8" name="Flowchart: Connector 527">
                <a:extLst>
                  <a:ext uri="{FF2B5EF4-FFF2-40B4-BE49-F238E27FC236}">
                    <a16:creationId xmlns:a16="http://schemas.microsoft.com/office/drawing/2014/main" id="{A3B552BF-C8A5-46DC-A737-E3172F9F2EE5}"/>
                  </a:ext>
                </a:extLst>
              </p:cNvPr>
              <p:cNvSpPr/>
              <p:nvPr/>
            </p:nvSpPr>
            <p:spPr>
              <a:xfrm>
                <a:off x="5123511" y="339423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0" name="Flowchart: Connector 529">
                <a:extLst>
                  <a:ext uri="{FF2B5EF4-FFF2-40B4-BE49-F238E27FC236}">
                    <a16:creationId xmlns:a16="http://schemas.microsoft.com/office/drawing/2014/main" id="{7F16F9EA-10EA-4D78-BD4B-FE42C7E5D2D6}"/>
                  </a:ext>
                </a:extLst>
              </p:cNvPr>
              <p:cNvSpPr/>
              <p:nvPr/>
            </p:nvSpPr>
            <p:spPr>
              <a:xfrm>
                <a:off x="5123511" y="322413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2" name="Flowchart: Connector 531">
                <a:extLst>
                  <a:ext uri="{FF2B5EF4-FFF2-40B4-BE49-F238E27FC236}">
                    <a16:creationId xmlns:a16="http://schemas.microsoft.com/office/drawing/2014/main" id="{3B5AA9E6-287E-4641-BB18-940E290E3DDA}"/>
                  </a:ext>
                </a:extLst>
              </p:cNvPr>
              <p:cNvSpPr/>
              <p:nvPr/>
            </p:nvSpPr>
            <p:spPr>
              <a:xfrm>
                <a:off x="5123511" y="3054745"/>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4" name="Flowchart: Connector 533">
                <a:extLst>
                  <a:ext uri="{FF2B5EF4-FFF2-40B4-BE49-F238E27FC236}">
                    <a16:creationId xmlns:a16="http://schemas.microsoft.com/office/drawing/2014/main" id="{D3BE5B34-D764-4FE9-B26A-2704954B44CB}"/>
                  </a:ext>
                </a:extLst>
              </p:cNvPr>
              <p:cNvSpPr/>
              <p:nvPr/>
            </p:nvSpPr>
            <p:spPr>
              <a:xfrm>
                <a:off x="5123511" y="2897082"/>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6" name="Flowchart: Connector 535">
                <a:extLst>
                  <a:ext uri="{FF2B5EF4-FFF2-40B4-BE49-F238E27FC236}">
                    <a16:creationId xmlns:a16="http://schemas.microsoft.com/office/drawing/2014/main" id="{3D8EF57A-C90E-4462-AEA9-C09A962D8738}"/>
                  </a:ext>
                </a:extLst>
              </p:cNvPr>
              <p:cNvSpPr/>
              <p:nvPr/>
            </p:nvSpPr>
            <p:spPr>
              <a:xfrm>
                <a:off x="5123511" y="2731365"/>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8" name="Flowchart: Connector 537">
                <a:extLst>
                  <a:ext uri="{FF2B5EF4-FFF2-40B4-BE49-F238E27FC236}">
                    <a16:creationId xmlns:a16="http://schemas.microsoft.com/office/drawing/2014/main" id="{5EC59A25-8445-4F53-B388-ECFCD35BAACD}"/>
                  </a:ext>
                </a:extLst>
              </p:cNvPr>
              <p:cNvSpPr/>
              <p:nvPr/>
            </p:nvSpPr>
            <p:spPr>
              <a:xfrm>
                <a:off x="5123511" y="2561209"/>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0" name="Flowchart: Connector 539">
                <a:extLst>
                  <a:ext uri="{FF2B5EF4-FFF2-40B4-BE49-F238E27FC236}">
                    <a16:creationId xmlns:a16="http://schemas.microsoft.com/office/drawing/2014/main" id="{668C57DA-EE8D-4D14-BEF6-978C0FB0A46E}"/>
                  </a:ext>
                </a:extLst>
              </p:cNvPr>
              <p:cNvSpPr/>
              <p:nvPr/>
            </p:nvSpPr>
            <p:spPr>
              <a:xfrm>
                <a:off x="5123511" y="239105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2" name="Flowchart: Connector 541">
                <a:extLst>
                  <a:ext uri="{FF2B5EF4-FFF2-40B4-BE49-F238E27FC236}">
                    <a16:creationId xmlns:a16="http://schemas.microsoft.com/office/drawing/2014/main" id="{64D93B89-26D5-4F0D-82BD-09C5699A93BA}"/>
                  </a:ext>
                </a:extLst>
              </p:cNvPr>
              <p:cNvSpPr/>
              <p:nvPr/>
            </p:nvSpPr>
            <p:spPr>
              <a:xfrm>
                <a:off x="5284275" y="3558470"/>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4" name="Flowchart: Connector 543">
                <a:extLst>
                  <a:ext uri="{FF2B5EF4-FFF2-40B4-BE49-F238E27FC236}">
                    <a16:creationId xmlns:a16="http://schemas.microsoft.com/office/drawing/2014/main" id="{CF702790-4024-486C-BF34-39F778F9E96A}"/>
                  </a:ext>
                </a:extLst>
              </p:cNvPr>
              <p:cNvSpPr/>
              <p:nvPr/>
            </p:nvSpPr>
            <p:spPr>
              <a:xfrm>
                <a:off x="5284275" y="339275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6" name="Flowchart: Connector 545">
                <a:extLst>
                  <a:ext uri="{FF2B5EF4-FFF2-40B4-BE49-F238E27FC236}">
                    <a16:creationId xmlns:a16="http://schemas.microsoft.com/office/drawing/2014/main" id="{55625FD5-FACE-467F-BB24-D5E0DB9774DA}"/>
                  </a:ext>
                </a:extLst>
              </p:cNvPr>
              <p:cNvSpPr/>
              <p:nvPr/>
            </p:nvSpPr>
            <p:spPr>
              <a:xfrm>
                <a:off x="5284275" y="322265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8" name="Flowchart: Connector 547">
                <a:extLst>
                  <a:ext uri="{FF2B5EF4-FFF2-40B4-BE49-F238E27FC236}">
                    <a16:creationId xmlns:a16="http://schemas.microsoft.com/office/drawing/2014/main" id="{F3C8DDC7-F457-4F34-9DDE-4A902F05FA22}"/>
                  </a:ext>
                </a:extLst>
              </p:cNvPr>
              <p:cNvSpPr/>
              <p:nvPr/>
            </p:nvSpPr>
            <p:spPr>
              <a:xfrm>
                <a:off x="5284275" y="3053265"/>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0" name="Flowchart: Connector 549">
                <a:extLst>
                  <a:ext uri="{FF2B5EF4-FFF2-40B4-BE49-F238E27FC236}">
                    <a16:creationId xmlns:a16="http://schemas.microsoft.com/office/drawing/2014/main" id="{2FEA49B0-16EB-44DD-873F-50445E6C5AA9}"/>
                  </a:ext>
                </a:extLst>
              </p:cNvPr>
              <p:cNvSpPr/>
              <p:nvPr/>
            </p:nvSpPr>
            <p:spPr>
              <a:xfrm>
                <a:off x="5284275" y="2895602"/>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2" name="Flowchart: Connector 551">
                <a:extLst>
                  <a:ext uri="{FF2B5EF4-FFF2-40B4-BE49-F238E27FC236}">
                    <a16:creationId xmlns:a16="http://schemas.microsoft.com/office/drawing/2014/main" id="{585A1ABE-7023-419F-A161-138F5559D943}"/>
                  </a:ext>
                </a:extLst>
              </p:cNvPr>
              <p:cNvSpPr/>
              <p:nvPr/>
            </p:nvSpPr>
            <p:spPr>
              <a:xfrm>
                <a:off x="5284275" y="2729885"/>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4" name="Flowchart: Connector 553">
                <a:extLst>
                  <a:ext uri="{FF2B5EF4-FFF2-40B4-BE49-F238E27FC236}">
                    <a16:creationId xmlns:a16="http://schemas.microsoft.com/office/drawing/2014/main" id="{41518BED-1FD0-4CA3-9263-9354802F77EE}"/>
                  </a:ext>
                </a:extLst>
              </p:cNvPr>
              <p:cNvSpPr/>
              <p:nvPr/>
            </p:nvSpPr>
            <p:spPr>
              <a:xfrm>
                <a:off x="5284275" y="2559729"/>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6" name="Flowchart: Connector 555">
                <a:extLst>
                  <a:ext uri="{FF2B5EF4-FFF2-40B4-BE49-F238E27FC236}">
                    <a16:creationId xmlns:a16="http://schemas.microsoft.com/office/drawing/2014/main" id="{D6DE9134-73CF-4B6F-ACAD-F21FD952141F}"/>
                  </a:ext>
                </a:extLst>
              </p:cNvPr>
              <p:cNvSpPr/>
              <p:nvPr/>
            </p:nvSpPr>
            <p:spPr>
              <a:xfrm>
                <a:off x="5284275" y="2389573"/>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8" name="Flowchart: Connector 557">
                <a:extLst>
                  <a:ext uri="{FF2B5EF4-FFF2-40B4-BE49-F238E27FC236}">
                    <a16:creationId xmlns:a16="http://schemas.microsoft.com/office/drawing/2014/main" id="{4DF9BCF9-D208-4AB5-8E05-18F36D19BF08}"/>
                  </a:ext>
                </a:extLst>
              </p:cNvPr>
              <p:cNvSpPr/>
              <p:nvPr/>
            </p:nvSpPr>
            <p:spPr>
              <a:xfrm>
                <a:off x="5274292" y="2068487"/>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0" name="Flowchart: Connector 559">
                <a:extLst>
                  <a:ext uri="{FF2B5EF4-FFF2-40B4-BE49-F238E27FC236}">
                    <a16:creationId xmlns:a16="http://schemas.microsoft.com/office/drawing/2014/main" id="{2B7EA7A7-9DB8-41DD-9B74-6EB795250208}"/>
                  </a:ext>
                </a:extLst>
              </p:cNvPr>
              <p:cNvSpPr/>
              <p:nvPr/>
            </p:nvSpPr>
            <p:spPr>
              <a:xfrm>
                <a:off x="5123511" y="2068487"/>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2" name="Flowchart: Connector 561">
                <a:extLst>
                  <a:ext uri="{FF2B5EF4-FFF2-40B4-BE49-F238E27FC236}">
                    <a16:creationId xmlns:a16="http://schemas.microsoft.com/office/drawing/2014/main" id="{11A71DD2-461D-4F24-980D-6128C3AA603B}"/>
                  </a:ext>
                </a:extLst>
              </p:cNvPr>
              <p:cNvSpPr/>
              <p:nvPr/>
            </p:nvSpPr>
            <p:spPr>
              <a:xfrm>
                <a:off x="5279213" y="2229770"/>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4" name="Flowchart: Connector 563">
                <a:extLst>
                  <a:ext uri="{FF2B5EF4-FFF2-40B4-BE49-F238E27FC236}">
                    <a16:creationId xmlns:a16="http://schemas.microsoft.com/office/drawing/2014/main" id="{B5B5DE2C-2A35-44CA-9A0E-84515B945716}"/>
                  </a:ext>
                </a:extLst>
              </p:cNvPr>
              <p:cNvSpPr/>
              <p:nvPr/>
            </p:nvSpPr>
            <p:spPr>
              <a:xfrm>
                <a:off x="5123511" y="2229770"/>
                <a:ext cx="97654" cy="10653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0" name="Flowchart: Connector 569">
                <a:extLst>
                  <a:ext uri="{FF2B5EF4-FFF2-40B4-BE49-F238E27FC236}">
                    <a16:creationId xmlns:a16="http://schemas.microsoft.com/office/drawing/2014/main" id="{36291D6A-46DB-42BF-9970-F5A700F96151}"/>
                  </a:ext>
                </a:extLst>
              </p:cNvPr>
              <p:cNvSpPr/>
              <p:nvPr/>
            </p:nvSpPr>
            <p:spPr>
              <a:xfrm>
                <a:off x="5416812" y="3586583"/>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2" name="Flowchart: Connector 571">
                <a:extLst>
                  <a:ext uri="{FF2B5EF4-FFF2-40B4-BE49-F238E27FC236}">
                    <a16:creationId xmlns:a16="http://schemas.microsoft.com/office/drawing/2014/main" id="{143F0035-D522-41A2-830C-3A56AF676008}"/>
                  </a:ext>
                </a:extLst>
              </p:cNvPr>
              <p:cNvSpPr/>
              <p:nvPr/>
            </p:nvSpPr>
            <p:spPr>
              <a:xfrm>
                <a:off x="5416812" y="342086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4" name="Flowchart: Connector 573">
                <a:extLst>
                  <a:ext uri="{FF2B5EF4-FFF2-40B4-BE49-F238E27FC236}">
                    <a16:creationId xmlns:a16="http://schemas.microsoft.com/office/drawing/2014/main" id="{3D99E21A-D2A9-4FD8-92A1-20DA54E270C7}"/>
                  </a:ext>
                </a:extLst>
              </p:cNvPr>
              <p:cNvSpPr/>
              <p:nvPr/>
            </p:nvSpPr>
            <p:spPr>
              <a:xfrm>
                <a:off x="5416812" y="325076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6" name="Flowchart: Connector 575">
                <a:extLst>
                  <a:ext uri="{FF2B5EF4-FFF2-40B4-BE49-F238E27FC236}">
                    <a16:creationId xmlns:a16="http://schemas.microsoft.com/office/drawing/2014/main" id="{B829040D-A888-4706-94EC-A92F554153D4}"/>
                  </a:ext>
                </a:extLst>
              </p:cNvPr>
              <p:cNvSpPr/>
              <p:nvPr/>
            </p:nvSpPr>
            <p:spPr>
              <a:xfrm>
                <a:off x="5416812" y="3081378"/>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8" name="Flowchart: Connector 577">
                <a:extLst>
                  <a:ext uri="{FF2B5EF4-FFF2-40B4-BE49-F238E27FC236}">
                    <a16:creationId xmlns:a16="http://schemas.microsoft.com/office/drawing/2014/main" id="{11B75D3E-487A-4F78-B45B-60D922C442A4}"/>
                  </a:ext>
                </a:extLst>
              </p:cNvPr>
              <p:cNvSpPr/>
              <p:nvPr/>
            </p:nvSpPr>
            <p:spPr>
              <a:xfrm>
                <a:off x="5416812" y="2923715"/>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0" name="Flowchart: Connector 579">
                <a:extLst>
                  <a:ext uri="{FF2B5EF4-FFF2-40B4-BE49-F238E27FC236}">
                    <a16:creationId xmlns:a16="http://schemas.microsoft.com/office/drawing/2014/main" id="{32764E80-9BD2-4DF9-BE4E-DBFE7503C6E6}"/>
                  </a:ext>
                </a:extLst>
              </p:cNvPr>
              <p:cNvSpPr/>
              <p:nvPr/>
            </p:nvSpPr>
            <p:spPr>
              <a:xfrm>
                <a:off x="5416812" y="2757998"/>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2" name="Flowchart: Connector 581">
                <a:extLst>
                  <a:ext uri="{FF2B5EF4-FFF2-40B4-BE49-F238E27FC236}">
                    <a16:creationId xmlns:a16="http://schemas.microsoft.com/office/drawing/2014/main" id="{2B040450-AA10-4EFD-98E6-513011809A86}"/>
                  </a:ext>
                </a:extLst>
              </p:cNvPr>
              <p:cNvSpPr/>
              <p:nvPr/>
            </p:nvSpPr>
            <p:spPr>
              <a:xfrm>
                <a:off x="5416812" y="2587842"/>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4" name="Flowchart: Connector 583">
                <a:extLst>
                  <a:ext uri="{FF2B5EF4-FFF2-40B4-BE49-F238E27FC236}">
                    <a16:creationId xmlns:a16="http://schemas.microsoft.com/office/drawing/2014/main" id="{A7510328-E4A5-4DBD-9762-1218D72A6242}"/>
                  </a:ext>
                </a:extLst>
              </p:cNvPr>
              <p:cNvSpPr/>
              <p:nvPr/>
            </p:nvSpPr>
            <p:spPr>
              <a:xfrm>
                <a:off x="5416812" y="241768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6" name="Flowchart: Connector 585">
                <a:extLst>
                  <a:ext uri="{FF2B5EF4-FFF2-40B4-BE49-F238E27FC236}">
                    <a16:creationId xmlns:a16="http://schemas.microsoft.com/office/drawing/2014/main" id="{910CF2CE-407B-45CD-B9F9-16AE495DF737}"/>
                  </a:ext>
                </a:extLst>
              </p:cNvPr>
              <p:cNvSpPr/>
              <p:nvPr/>
            </p:nvSpPr>
            <p:spPr>
              <a:xfrm>
                <a:off x="5568706" y="3586583"/>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8" name="Flowchart: Connector 587">
                <a:extLst>
                  <a:ext uri="{FF2B5EF4-FFF2-40B4-BE49-F238E27FC236}">
                    <a16:creationId xmlns:a16="http://schemas.microsoft.com/office/drawing/2014/main" id="{38673C38-050F-4F65-A87F-E2063617699E}"/>
                  </a:ext>
                </a:extLst>
              </p:cNvPr>
              <p:cNvSpPr/>
              <p:nvPr/>
            </p:nvSpPr>
            <p:spPr>
              <a:xfrm>
                <a:off x="5568706" y="342086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0" name="Flowchart: Connector 589">
                <a:extLst>
                  <a:ext uri="{FF2B5EF4-FFF2-40B4-BE49-F238E27FC236}">
                    <a16:creationId xmlns:a16="http://schemas.microsoft.com/office/drawing/2014/main" id="{BE605207-F6E5-4266-AC3E-16BCA24A6EBF}"/>
                  </a:ext>
                </a:extLst>
              </p:cNvPr>
              <p:cNvSpPr/>
              <p:nvPr/>
            </p:nvSpPr>
            <p:spPr>
              <a:xfrm>
                <a:off x="5568706" y="325076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2" name="Flowchart: Connector 591">
                <a:extLst>
                  <a:ext uri="{FF2B5EF4-FFF2-40B4-BE49-F238E27FC236}">
                    <a16:creationId xmlns:a16="http://schemas.microsoft.com/office/drawing/2014/main" id="{DA92CCC2-13CD-4425-A032-A69EB5DCCF1C}"/>
                  </a:ext>
                </a:extLst>
              </p:cNvPr>
              <p:cNvSpPr/>
              <p:nvPr/>
            </p:nvSpPr>
            <p:spPr>
              <a:xfrm>
                <a:off x="5568706" y="3081378"/>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4" name="Flowchart: Connector 593">
                <a:extLst>
                  <a:ext uri="{FF2B5EF4-FFF2-40B4-BE49-F238E27FC236}">
                    <a16:creationId xmlns:a16="http://schemas.microsoft.com/office/drawing/2014/main" id="{6B367143-BD2E-464B-9D47-3D47860D13E9}"/>
                  </a:ext>
                </a:extLst>
              </p:cNvPr>
              <p:cNvSpPr/>
              <p:nvPr/>
            </p:nvSpPr>
            <p:spPr>
              <a:xfrm>
                <a:off x="5568706" y="2923715"/>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6" name="Flowchart: Connector 595">
                <a:extLst>
                  <a:ext uri="{FF2B5EF4-FFF2-40B4-BE49-F238E27FC236}">
                    <a16:creationId xmlns:a16="http://schemas.microsoft.com/office/drawing/2014/main" id="{978EFFB6-D579-4616-8348-816C3F18894F}"/>
                  </a:ext>
                </a:extLst>
              </p:cNvPr>
              <p:cNvSpPr/>
              <p:nvPr/>
            </p:nvSpPr>
            <p:spPr>
              <a:xfrm>
                <a:off x="5568706" y="2757998"/>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8" name="Flowchart: Connector 597">
                <a:extLst>
                  <a:ext uri="{FF2B5EF4-FFF2-40B4-BE49-F238E27FC236}">
                    <a16:creationId xmlns:a16="http://schemas.microsoft.com/office/drawing/2014/main" id="{8E156BC3-7828-4B9E-AB73-203D6680BBD7}"/>
                  </a:ext>
                </a:extLst>
              </p:cNvPr>
              <p:cNvSpPr/>
              <p:nvPr/>
            </p:nvSpPr>
            <p:spPr>
              <a:xfrm>
                <a:off x="5568706" y="2587842"/>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0" name="Flowchart: Connector 599">
                <a:extLst>
                  <a:ext uri="{FF2B5EF4-FFF2-40B4-BE49-F238E27FC236}">
                    <a16:creationId xmlns:a16="http://schemas.microsoft.com/office/drawing/2014/main" id="{E3E8BB9B-EBAE-42A6-8A96-C8158000E84D}"/>
                  </a:ext>
                </a:extLst>
              </p:cNvPr>
              <p:cNvSpPr/>
              <p:nvPr/>
            </p:nvSpPr>
            <p:spPr>
              <a:xfrm>
                <a:off x="5568706" y="2417686"/>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2" name="Flowchart: Connector 601">
                <a:extLst>
                  <a:ext uri="{FF2B5EF4-FFF2-40B4-BE49-F238E27FC236}">
                    <a16:creationId xmlns:a16="http://schemas.microsoft.com/office/drawing/2014/main" id="{CE6EC24E-0C8C-4376-80E2-1D7AC676F592}"/>
                  </a:ext>
                </a:extLst>
              </p:cNvPr>
              <p:cNvSpPr/>
              <p:nvPr/>
            </p:nvSpPr>
            <p:spPr>
              <a:xfrm>
                <a:off x="5416812" y="2247530"/>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4" name="Flowchart: Connector 603">
                <a:extLst>
                  <a:ext uri="{FF2B5EF4-FFF2-40B4-BE49-F238E27FC236}">
                    <a16:creationId xmlns:a16="http://schemas.microsoft.com/office/drawing/2014/main" id="{E47BED62-9D37-4961-8B47-79A60F335AB0}"/>
                  </a:ext>
                </a:extLst>
              </p:cNvPr>
              <p:cNvSpPr/>
              <p:nvPr/>
            </p:nvSpPr>
            <p:spPr>
              <a:xfrm>
                <a:off x="5554907" y="2247530"/>
                <a:ext cx="97654" cy="106532"/>
              </a:xfrm>
              <a:prstGeom prst="flowChartConnector">
                <a:avLst/>
              </a:prstGeom>
              <a:solidFill>
                <a:srgbClr val="D28D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6" name="Flowchart: Connector 605">
                <a:extLst>
                  <a:ext uri="{FF2B5EF4-FFF2-40B4-BE49-F238E27FC236}">
                    <a16:creationId xmlns:a16="http://schemas.microsoft.com/office/drawing/2014/main" id="{C7EB1220-3CEB-41A8-87CB-23654C3F5DF7}"/>
                  </a:ext>
                </a:extLst>
              </p:cNvPr>
              <p:cNvSpPr/>
              <p:nvPr/>
            </p:nvSpPr>
            <p:spPr>
              <a:xfrm>
                <a:off x="4617970" y="174666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8" name="Flowchart: Connector 607">
                <a:extLst>
                  <a:ext uri="{FF2B5EF4-FFF2-40B4-BE49-F238E27FC236}">
                    <a16:creationId xmlns:a16="http://schemas.microsoft.com/office/drawing/2014/main" id="{684F61FE-F3DB-4ADF-8CCF-44A722330F43}"/>
                  </a:ext>
                </a:extLst>
              </p:cNvPr>
              <p:cNvSpPr/>
              <p:nvPr/>
            </p:nvSpPr>
            <p:spPr>
              <a:xfrm>
                <a:off x="4475499" y="1757750"/>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0" name="Flowchart: Connector 609">
                <a:extLst>
                  <a:ext uri="{FF2B5EF4-FFF2-40B4-BE49-F238E27FC236}">
                    <a16:creationId xmlns:a16="http://schemas.microsoft.com/office/drawing/2014/main" id="{0FFFA4B5-BA9E-45E6-8571-65F274BA67BC}"/>
                  </a:ext>
                </a:extLst>
              </p:cNvPr>
              <p:cNvSpPr/>
              <p:nvPr/>
            </p:nvSpPr>
            <p:spPr>
              <a:xfrm>
                <a:off x="4312098" y="1738512"/>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2" name="Flowchart: Connector 611">
                <a:extLst>
                  <a:ext uri="{FF2B5EF4-FFF2-40B4-BE49-F238E27FC236}">
                    <a16:creationId xmlns:a16="http://schemas.microsoft.com/office/drawing/2014/main" id="{04B59DB6-6550-4A0D-8AB5-4E0143311B9E}"/>
                  </a:ext>
                </a:extLst>
              </p:cNvPr>
              <p:cNvSpPr/>
              <p:nvPr/>
            </p:nvSpPr>
            <p:spPr>
              <a:xfrm>
                <a:off x="4160562" y="1757750"/>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3" name="Flowchart: Connector 612">
                <a:extLst>
                  <a:ext uri="{FF2B5EF4-FFF2-40B4-BE49-F238E27FC236}">
                    <a16:creationId xmlns:a16="http://schemas.microsoft.com/office/drawing/2014/main" id="{4A4B4E6E-6B28-417D-9049-E8B5DF7704D4}"/>
                  </a:ext>
                </a:extLst>
              </p:cNvPr>
              <p:cNvSpPr/>
              <p:nvPr/>
            </p:nvSpPr>
            <p:spPr>
              <a:xfrm>
                <a:off x="6906143" y="72749"/>
                <a:ext cx="2499951" cy="2315584"/>
              </a:xfrm>
              <a:prstGeom prst="flowChartConnector">
                <a:avLst/>
              </a:prstGeom>
              <a:ln w="28575">
                <a:solidFill>
                  <a:schemeClr val="tx1"/>
                </a:solidFill>
              </a:ln>
              <a:effectLst>
                <a:glow rad="2286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14" name="Flowchart: Connector 613">
                <a:extLst>
                  <a:ext uri="{FF2B5EF4-FFF2-40B4-BE49-F238E27FC236}">
                    <a16:creationId xmlns:a16="http://schemas.microsoft.com/office/drawing/2014/main" id="{E8D6FE77-33A5-4D05-A21A-BEB65C268A54}"/>
                  </a:ext>
                </a:extLst>
              </p:cNvPr>
              <p:cNvSpPr/>
              <p:nvPr/>
            </p:nvSpPr>
            <p:spPr>
              <a:xfrm>
                <a:off x="4051371" y="1532834"/>
                <a:ext cx="746230" cy="679174"/>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16" name="Straight Arrow Connector 615">
                <a:extLst>
                  <a:ext uri="{FF2B5EF4-FFF2-40B4-BE49-F238E27FC236}">
                    <a16:creationId xmlns:a16="http://schemas.microsoft.com/office/drawing/2014/main" id="{536971BD-2F6E-4A7D-B224-92BDCCA1C733}"/>
                  </a:ext>
                </a:extLst>
              </p:cNvPr>
              <p:cNvCxnSpPr>
                <a:cxnSpLocks/>
              </p:cNvCxnSpPr>
              <p:nvPr/>
            </p:nvCxnSpPr>
            <p:spPr>
              <a:xfrm flipH="1">
                <a:off x="4891596" y="1191042"/>
                <a:ext cx="1961420" cy="465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53" name="Group 652">
                <a:extLst>
                  <a:ext uri="{FF2B5EF4-FFF2-40B4-BE49-F238E27FC236}">
                    <a16:creationId xmlns:a16="http://schemas.microsoft.com/office/drawing/2014/main" id="{55CE3A2B-D46E-425F-B3F4-46CCEC440BA1}"/>
                  </a:ext>
                </a:extLst>
              </p:cNvPr>
              <p:cNvGrpSpPr/>
              <p:nvPr/>
            </p:nvGrpSpPr>
            <p:grpSpPr>
              <a:xfrm>
                <a:off x="7217919" y="442811"/>
                <a:ext cx="1850452" cy="1592962"/>
                <a:chOff x="7934382" y="864529"/>
                <a:chExt cx="575379" cy="613217"/>
              </a:xfrm>
            </p:grpSpPr>
            <p:sp>
              <p:nvSpPr>
                <p:cNvPr id="622" name="Flowchart: Connector 621">
                  <a:extLst>
                    <a:ext uri="{FF2B5EF4-FFF2-40B4-BE49-F238E27FC236}">
                      <a16:creationId xmlns:a16="http://schemas.microsoft.com/office/drawing/2014/main" id="{8158D68F-746D-4653-8FE6-AD00C6BFEF93}"/>
                    </a:ext>
                  </a:extLst>
                </p:cNvPr>
                <p:cNvSpPr/>
                <p:nvPr/>
              </p:nvSpPr>
              <p:spPr>
                <a:xfrm>
                  <a:off x="7934382" y="137121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4" name="Flowchart: Connector 623">
                  <a:extLst>
                    <a:ext uri="{FF2B5EF4-FFF2-40B4-BE49-F238E27FC236}">
                      <a16:creationId xmlns:a16="http://schemas.microsoft.com/office/drawing/2014/main" id="{C4357182-D55D-4E47-A773-F4BC4E5C8612}"/>
                    </a:ext>
                  </a:extLst>
                </p:cNvPr>
                <p:cNvSpPr/>
                <p:nvPr/>
              </p:nvSpPr>
              <p:spPr>
                <a:xfrm>
                  <a:off x="7934382" y="1205497"/>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6" name="Flowchart: Connector 625">
                  <a:extLst>
                    <a:ext uri="{FF2B5EF4-FFF2-40B4-BE49-F238E27FC236}">
                      <a16:creationId xmlns:a16="http://schemas.microsoft.com/office/drawing/2014/main" id="{A15639FF-7507-44E9-AD21-1A2F98321358}"/>
                    </a:ext>
                  </a:extLst>
                </p:cNvPr>
                <p:cNvSpPr/>
                <p:nvPr/>
              </p:nvSpPr>
              <p:spPr>
                <a:xfrm>
                  <a:off x="7934382" y="1035397"/>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8" name="Flowchart: Connector 627">
                  <a:extLst>
                    <a:ext uri="{FF2B5EF4-FFF2-40B4-BE49-F238E27FC236}">
                      <a16:creationId xmlns:a16="http://schemas.microsoft.com/office/drawing/2014/main" id="{4E719B7C-243E-49C3-8C01-5B2F522B55B3}"/>
                    </a:ext>
                  </a:extLst>
                </p:cNvPr>
                <p:cNvSpPr/>
                <p:nvPr/>
              </p:nvSpPr>
              <p:spPr>
                <a:xfrm>
                  <a:off x="7934382" y="866009"/>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0" name="Flowchart: Connector 629">
                  <a:extLst>
                    <a:ext uri="{FF2B5EF4-FFF2-40B4-BE49-F238E27FC236}">
                      <a16:creationId xmlns:a16="http://schemas.microsoft.com/office/drawing/2014/main" id="{6EBE11AD-AE6C-43AF-88BE-91D7DAF77C56}"/>
                    </a:ext>
                  </a:extLst>
                </p:cNvPr>
                <p:cNvSpPr/>
                <p:nvPr/>
              </p:nvSpPr>
              <p:spPr>
                <a:xfrm>
                  <a:off x="8095146" y="1369734"/>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2" name="Flowchart: Connector 631">
                  <a:extLst>
                    <a:ext uri="{FF2B5EF4-FFF2-40B4-BE49-F238E27FC236}">
                      <a16:creationId xmlns:a16="http://schemas.microsoft.com/office/drawing/2014/main" id="{6859A3E2-CDC5-4EFE-A148-C988FCB6B057}"/>
                    </a:ext>
                  </a:extLst>
                </p:cNvPr>
                <p:cNvSpPr/>
                <p:nvPr/>
              </p:nvSpPr>
              <p:spPr>
                <a:xfrm>
                  <a:off x="8095146" y="1204017"/>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4" name="Flowchart: Connector 633">
                  <a:extLst>
                    <a:ext uri="{FF2B5EF4-FFF2-40B4-BE49-F238E27FC236}">
                      <a16:creationId xmlns:a16="http://schemas.microsoft.com/office/drawing/2014/main" id="{DD41A8CB-6985-405C-A741-4D7DFBDC34F3}"/>
                    </a:ext>
                  </a:extLst>
                </p:cNvPr>
                <p:cNvSpPr/>
                <p:nvPr/>
              </p:nvSpPr>
              <p:spPr>
                <a:xfrm>
                  <a:off x="8095146" y="1033917"/>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6" name="Flowchart: Connector 635">
                  <a:extLst>
                    <a:ext uri="{FF2B5EF4-FFF2-40B4-BE49-F238E27FC236}">
                      <a16:creationId xmlns:a16="http://schemas.microsoft.com/office/drawing/2014/main" id="{93D1203B-F63B-480F-9DA3-D88927890E4D}"/>
                    </a:ext>
                  </a:extLst>
                </p:cNvPr>
                <p:cNvSpPr/>
                <p:nvPr/>
              </p:nvSpPr>
              <p:spPr>
                <a:xfrm>
                  <a:off x="8095146" y="864529"/>
                  <a:ext cx="97654" cy="106532"/>
                </a:xfrm>
                <a:prstGeom prst="flowChartConnector">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8" name="Flowchart: Connector 637">
                  <a:extLst>
                    <a:ext uri="{FF2B5EF4-FFF2-40B4-BE49-F238E27FC236}">
                      <a16:creationId xmlns:a16="http://schemas.microsoft.com/office/drawing/2014/main" id="{D1145715-11D6-4D41-AEA1-294540FD5C55}"/>
                    </a:ext>
                  </a:extLst>
                </p:cNvPr>
                <p:cNvSpPr/>
                <p:nvPr/>
              </p:nvSpPr>
              <p:spPr>
                <a:xfrm>
                  <a:off x="8251343" y="137121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0" name="Flowchart: Connector 639">
                  <a:extLst>
                    <a:ext uri="{FF2B5EF4-FFF2-40B4-BE49-F238E27FC236}">
                      <a16:creationId xmlns:a16="http://schemas.microsoft.com/office/drawing/2014/main" id="{A69E98A6-334B-4C78-8983-1206DC989F1A}"/>
                    </a:ext>
                  </a:extLst>
                </p:cNvPr>
                <p:cNvSpPr/>
                <p:nvPr/>
              </p:nvSpPr>
              <p:spPr>
                <a:xfrm>
                  <a:off x="8251343" y="1205497"/>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2" name="Flowchart: Connector 641">
                  <a:extLst>
                    <a:ext uri="{FF2B5EF4-FFF2-40B4-BE49-F238E27FC236}">
                      <a16:creationId xmlns:a16="http://schemas.microsoft.com/office/drawing/2014/main" id="{83E9EE0C-DD3F-4946-AD05-3F3146BB4015}"/>
                    </a:ext>
                  </a:extLst>
                </p:cNvPr>
                <p:cNvSpPr/>
                <p:nvPr/>
              </p:nvSpPr>
              <p:spPr>
                <a:xfrm>
                  <a:off x="8251343" y="1035397"/>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4" name="Flowchart: Connector 643">
                  <a:extLst>
                    <a:ext uri="{FF2B5EF4-FFF2-40B4-BE49-F238E27FC236}">
                      <a16:creationId xmlns:a16="http://schemas.microsoft.com/office/drawing/2014/main" id="{1730728F-CCDE-46FC-89E7-F08DBB20C0BF}"/>
                    </a:ext>
                  </a:extLst>
                </p:cNvPr>
                <p:cNvSpPr/>
                <p:nvPr/>
              </p:nvSpPr>
              <p:spPr>
                <a:xfrm>
                  <a:off x="8251343" y="866009"/>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6" name="Flowchart: Connector 645">
                  <a:extLst>
                    <a:ext uri="{FF2B5EF4-FFF2-40B4-BE49-F238E27FC236}">
                      <a16:creationId xmlns:a16="http://schemas.microsoft.com/office/drawing/2014/main" id="{32070BAD-4C7F-4CAD-8A7D-8CD2BCAE5085}"/>
                    </a:ext>
                  </a:extLst>
                </p:cNvPr>
                <p:cNvSpPr/>
                <p:nvPr/>
              </p:nvSpPr>
              <p:spPr>
                <a:xfrm>
                  <a:off x="8412107" y="1369734"/>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8" name="Flowchart: Connector 647">
                  <a:extLst>
                    <a:ext uri="{FF2B5EF4-FFF2-40B4-BE49-F238E27FC236}">
                      <a16:creationId xmlns:a16="http://schemas.microsoft.com/office/drawing/2014/main" id="{47531A8E-9D04-4AE4-BE4B-F17B18AD299A}"/>
                    </a:ext>
                  </a:extLst>
                </p:cNvPr>
                <p:cNvSpPr/>
                <p:nvPr/>
              </p:nvSpPr>
              <p:spPr>
                <a:xfrm>
                  <a:off x="8412107" y="1204017"/>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0" name="Flowchart: Connector 649">
                  <a:extLst>
                    <a:ext uri="{FF2B5EF4-FFF2-40B4-BE49-F238E27FC236}">
                      <a16:creationId xmlns:a16="http://schemas.microsoft.com/office/drawing/2014/main" id="{C18F625B-57C2-4C18-BA51-724B7B066D09}"/>
                    </a:ext>
                  </a:extLst>
                </p:cNvPr>
                <p:cNvSpPr/>
                <p:nvPr/>
              </p:nvSpPr>
              <p:spPr>
                <a:xfrm>
                  <a:off x="8412107" y="1033917"/>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2" name="Flowchart: Connector 651">
                  <a:extLst>
                    <a:ext uri="{FF2B5EF4-FFF2-40B4-BE49-F238E27FC236}">
                      <a16:creationId xmlns:a16="http://schemas.microsoft.com/office/drawing/2014/main" id="{9797FCEB-8CEC-445F-9EC9-3BD597CB5FAF}"/>
                    </a:ext>
                  </a:extLst>
                </p:cNvPr>
                <p:cNvSpPr/>
                <p:nvPr/>
              </p:nvSpPr>
              <p:spPr>
                <a:xfrm>
                  <a:off x="8412107" y="864529"/>
                  <a:ext cx="97654" cy="106532"/>
                </a:xfrm>
                <a:prstGeom prst="flowChartConnector">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655" name="Freeform: Shape 654">
              <a:extLst>
                <a:ext uri="{FF2B5EF4-FFF2-40B4-BE49-F238E27FC236}">
                  <a16:creationId xmlns:a16="http://schemas.microsoft.com/office/drawing/2014/main" id="{C7412295-A0AD-481E-B1BF-E9619BA32C37}"/>
                </a:ext>
              </a:extLst>
            </p:cNvPr>
            <p:cNvSpPr/>
            <p:nvPr/>
          </p:nvSpPr>
          <p:spPr>
            <a:xfrm>
              <a:off x="1838739" y="3876261"/>
              <a:ext cx="6887818" cy="99448"/>
            </a:xfrm>
            <a:custGeom>
              <a:avLst/>
              <a:gdLst>
                <a:gd name="connsiteX0" fmla="*/ 0 w 6887818"/>
                <a:gd name="connsiteY0" fmla="*/ 0 h 99448"/>
                <a:gd name="connsiteX1" fmla="*/ 1480931 w 6887818"/>
                <a:gd name="connsiteY1" fmla="*/ 59635 h 99448"/>
                <a:gd name="connsiteX2" fmla="*/ 2713383 w 6887818"/>
                <a:gd name="connsiteY2" fmla="*/ 49696 h 99448"/>
                <a:gd name="connsiteX3" fmla="*/ 4581939 w 6887818"/>
                <a:gd name="connsiteY3" fmla="*/ 99391 h 99448"/>
                <a:gd name="connsiteX4" fmla="*/ 6052931 w 6887818"/>
                <a:gd name="connsiteY4" fmla="*/ 59635 h 99448"/>
                <a:gd name="connsiteX5" fmla="*/ 6351104 w 6887818"/>
                <a:gd name="connsiteY5" fmla="*/ 59635 h 99448"/>
                <a:gd name="connsiteX6" fmla="*/ 6887818 w 6887818"/>
                <a:gd name="connsiteY6" fmla="*/ 39756 h 99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818" h="99448">
                  <a:moveTo>
                    <a:pt x="0" y="0"/>
                  </a:moveTo>
                  <a:lnTo>
                    <a:pt x="1480931" y="59635"/>
                  </a:lnTo>
                  <a:cubicBezTo>
                    <a:pt x="1933161" y="67918"/>
                    <a:pt x="2196548" y="43070"/>
                    <a:pt x="2713383" y="49696"/>
                  </a:cubicBezTo>
                  <a:cubicBezTo>
                    <a:pt x="3230218" y="56322"/>
                    <a:pt x="4025348" y="97735"/>
                    <a:pt x="4581939" y="99391"/>
                  </a:cubicBezTo>
                  <a:cubicBezTo>
                    <a:pt x="5138530" y="101048"/>
                    <a:pt x="5758070" y="66261"/>
                    <a:pt x="6052931" y="59635"/>
                  </a:cubicBezTo>
                  <a:cubicBezTo>
                    <a:pt x="6347792" y="53009"/>
                    <a:pt x="6211956" y="62948"/>
                    <a:pt x="6351104" y="59635"/>
                  </a:cubicBezTo>
                  <a:cubicBezTo>
                    <a:pt x="6490252" y="56322"/>
                    <a:pt x="6877879" y="84482"/>
                    <a:pt x="6887818" y="39756"/>
                  </a:cubicBezTo>
                </a:path>
              </a:pathLst>
            </a:custGeom>
            <a:solidFill>
              <a:srgbClr val="0E514D"/>
            </a:solidFill>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cxnSp>
          <p:nvCxnSpPr>
            <p:cNvPr id="657" name="Connector: Curved 656">
              <a:extLst>
                <a:ext uri="{FF2B5EF4-FFF2-40B4-BE49-F238E27FC236}">
                  <a16:creationId xmlns:a16="http://schemas.microsoft.com/office/drawing/2014/main" id="{AF485285-17C6-4FF0-B182-1A2A3F2493AE}"/>
                </a:ext>
              </a:extLst>
            </p:cNvPr>
            <p:cNvCxnSpPr>
              <a:cxnSpLocks/>
            </p:cNvCxnSpPr>
            <p:nvPr/>
          </p:nvCxnSpPr>
          <p:spPr>
            <a:xfrm rot="16200000" flipV="1">
              <a:off x="6146014" y="4105118"/>
              <a:ext cx="652414" cy="4535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661" name="TextBox 660">
              <a:extLst>
                <a:ext uri="{FF2B5EF4-FFF2-40B4-BE49-F238E27FC236}">
                  <a16:creationId xmlns:a16="http://schemas.microsoft.com/office/drawing/2014/main" id="{D483CF58-B570-4027-A21A-6D74EE4A6713}"/>
                </a:ext>
              </a:extLst>
            </p:cNvPr>
            <p:cNvSpPr txBox="1"/>
            <p:nvPr/>
          </p:nvSpPr>
          <p:spPr>
            <a:xfrm>
              <a:off x="6366639" y="4600456"/>
              <a:ext cx="664669" cy="369332"/>
            </a:xfrm>
            <a:prstGeom prst="rect">
              <a:avLst/>
            </a:prstGeom>
            <a:noFill/>
          </p:spPr>
          <p:txBody>
            <a:bodyPr wrap="none" rtlCol="0">
              <a:spAutoFit/>
            </a:bodyPr>
            <a:lstStyle/>
            <a:p>
              <a:r>
                <a:rPr lang="en-IN" dirty="0"/>
                <a:t>Stem</a:t>
              </a:r>
            </a:p>
          </p:txBody>
        </p:sp>
        <p:cxnSp>
          <p:nvCxnSpPr>
            <p:cNvPr id="663" name="Straight Arrow Connector 662">
              <a:extLst>
                <a:ext uri="{FF2B5EF4-FFF2-40B4-BE49-F238E27FC236}">
                  <a16:creationId xmlns:a16="http://schemas.microsoft.com/office/drawing/2014/main" id="{C6C880C7-6C51-43FC-9DB5-59BA2E5920AC}"/>
                </a:ext>
              </a:extLst>
            </p:cNvPr>
            <p:cNvCxnSpPr/>
            <p:nvPr/>
          </p:nvCxnSpPr>
          <p:spPr>
            <a:xfrm>
              <a:off x="2763078" y="1801583"/>
              <a:ext cx="422341" cy="67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4" name="TextBox 663">
              <a:extLst>
                <a:ext uri="{FF2B5EF4-FFF2-40B4-BE49-F238E27FC236}">
                  <a16:creationId xmlns:a16="http://schemas.microsoft.com/office/drawing/2014/main" id="{0075A1EB-121D-40E2-9A51-629DFC99939D}"/>
                </a:ext>
              </a:extLst>
            </p:cNvPr>
            <p:cNvSpPr txBox="1"/>
            <p:nvPr/>
          </p:nvSpPr>
          <p:spPr>
            <a:xfrm>
              <a:off x="2208802" y="1425462"/>
              <a:ext cx="1156342" cy="369332"/>
            </a:xfrm>
            <a:prstGeom prst="rect">
              <a:avLst/>
            </a:prstGeom>
            <a:noFill/>
          </p:spPr>
          <p:txBody>
            <a:bodyPr wrap="none" rtlCol="0">
              <a:spAutoFit/>
            </a:bodyPr>
            <a:lstStyle/>
            <a:p>
              <a:r>
                <a:rPr lang="en-IN" dirty="0"/>
                <a:t>Leaf Blade</a:t>
              </a:r>
            </a:p>
          </p:txBody>
        </p:sp>
      </p:grpSp>
      <p:sp>
        <p:nvSpPr>
          <p:cNvPr id="667" name="TextBox 666">
            <a:extLst>
              <a:ext uri="{FF2B5EF4-FFF2-40B4-BE49-F238E27FC236}">
                <a16:creationId xmlns:a16="http://schemas.microsoft.com/office/drawing/2014/main" id="{61EF09E1-4FA9-4394-8F87-5DFCC67E4D80}"/>
              </a:ext>
            </a:extLst>
          </p:cNvPr>
          <p:cNvSpPr txBox="1"/>
          <p:nvPr/>
        </p:nvSpPr>
        <p:spPr>
          <a:xfrm>
            <a:off x="7134636" y="3149837"/>
            <a:ext cx="3319820" cy="646331"/>
          </a:xfrm>
          <a:prstGeom prst="rect">
            <a:avLst/>
          </a:prstGeom>
          <a:noFill/>
        </p:spPr>
        <p:txBody>
          <a:bodyPr wrap="none" rtlCol="0">
            <a:spAutoFit/>
          </a:bodyPr>
          <a:lstStyle/>
          <a:p>
            <a:r>
              <a:rPr lang="en-IN" b="1" i="1" dirty="0"/>
              <a:t>Microscopic view of the particles</a:t>
            </a:r>
          </a:p>
          <a:p>
            <a:r>
              <a:rPr lang="en-IN" b="1" i="1" dirty="0"/>
              <a:t>of different compartments </a:t>
            </a:r>
          </a:p>
        </p:txBody>
      </p:sp>
      <p:cxnSp>
        <p:nvCxnSpPr>
          <p:cNvPr id="669" name="Straight Arrow Connector 668">
            <a:extLst>
              <a:ext uri="{FF2B5EF4-FFF2-40B4-BE49-F238E27FC236}">
                <a16:creationId xmlns:a16="http://schemas.microsoft.com/office/drawing/2014/main" id="{C549C5A3-CC68-4765-A445-B1A0A9B439B0}"/>
              </a:ext>
            </a:extLst>
          </p:cNvPr>
          <p:cNvCxnSpPr>
            <a:cxnSpLocks/>
          </p:cNvCxnSpPr>
          <p:nvPr/>
        </p:nvCxnSpPr>
        <p:spPr>
          <a:xfrm flipV="1">
            <a:off x="1369530" y="1986827"/>
            <a:ext cx="0" cy="2659038"/>
          </a:xfrm>
          <a:prstGeom prst="straightConnector1">
            <a:avLst/>
          </a:prstGeom>
          <a:ln>
            <a:tailEnd type="triangle"/>
          </a:ln>
          <a:effectLst>
            <a:glow rad="635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
        <p:nvSpPr>
          <p:cNvPr id="672" name="TextBox 671">
            <a:extLst>
              <a:ext uri="{FF2B5EF4-FFF2-40B4-BE49-F238E27FC236}">
                <a16:creationId xmlns:a16="http://schemas.microsoft.com/office/drawing/2014/main" id="{51AA4617-1B39-44CC-B432-9A8FB21FC003}"/>
              </a:ext>
            </a:extLst>
          </p:cNvPr>
          <p:cNvSpPr txBox="1"/>
          <p:nvPr/>
        </p:nvSpPr>
        <p:spPr>
          <a:xfrm rot="16200000">
            <a:off x="142984" y="3264379"/>
            <a:ext cx="2082173" cy="369332"/>
          </a:xfrm>
          <a:prstGeom prst="rect">
            <a:avLst/>
          </a:prstGeom>
          <a:noFill/>
        </p:spPr>
        <p:txBody>
          <a:bodyPr wrap="none" rtlCol="0">
            <a:spAutoFit/>
          </a:bodyPr>
          <a:lstStyle/>
          <a:p>
            <a:r>
              <a:rPr lang="en-IN" b="1" i="1" dirty="0"/>
              <a:t>Direction of Growth</a:t>
            </a:r>
          </a:p>
        </p:txBody>
      </p:sp>
      <p:sp>
        <p:nvSpPr>
          <p:cNvPr id="673" name="TextBox 672">
            <a:extLst>
              <a:ext uri="{FF2B5EF4-FFF2-40B4-BE49-F238E27FC236}">
                <a16:creationId xmlns:a16="http://schemas.microsoft.com/office/drawing/2014/main" id="{6DBF2D91-6519-45C3-8EA7-DC786C41BE30}"/>
              </a:ext>
            </a:extLst>
          </p:cNvPr>
          <p:cNvSpPr txBox="1"/>
          <p:nvPr/>
        </p:nvSpPr>
        <p:spPr>
          <a:xfrm>
            <a:off x="985355" y="5573781"/>
            <a:ext cx="9639010" cy="646331"/>
          </a:xfrm>
          <a:prstGeom prst="rect">
            <a:avLst/>
          </a:prstGeom>
          <a:noFill/>
        </p:spPr>
        <p:txBody>
          <a:bodyPr wrap="square" rtlCol="0">
            <a:spAutoFit/>
          </a:bodyPr>
          <a:lstStyle/>
          <a:p>
            <a:r>
              <a:rPr lang="en-IN" i="1" dirty="0">
                <a:highlight>
                  <a:srgbClr val="00FF00"/>
                </a:highlight>
                <a:latin typeface="Times New Roman" panose="02020603050405020304" pitchFamily="18" charset="0"/>
                <a:cs typeface="Times New Roman" panose="02020603050405020304" pitchFamily="18" charset="0"/>
              </a:rPr>
              <a:t>Idea is that if we take a large no. of compartments with a perfectly organised respective rates. We can get a leaf like structure.</a:t>
            </a:r>
          </a:p>
        </p:txBody>
      </p:sp>
    </p:spTree>
    <p:extLst>
      <p:ext uri="{BB962C8B-B14F-4D97-AF65-F5344CB8AC3E}">
        <p14:creationId xmlns:p14="http://schemas.microsoft.com/office/powerpoint/2010/main" val="358158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52478968-A7DC-45E8-A314-53E8C742D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85" y="1012637"/>
            <a:ext cx="8739187" cy="5175619"/>
          </a:xfrm>
          <a:prstGeom prst="rect">
            <a:avLst/>
          </a:prstGeom>
          <a:ln>
            <a:noFill/>
          </a:ln>
        </p:spPr>
      </p:pic>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947983" y="2890316"/>
            <a:ext cx="1820041" cy="584775"/>
          </a:xfrm>
          <a:prstGeom prst="rect">
            <a:avLst/>
          </a:prstGeom>
          <a:noFill/>
        </p:spPr>
        <p:txBody>
          <a:bodyPr wrap="square" rtlCol="0">
            <a:spAutoFit/>
          </a:bodyPr>
          <a:lstStyle/>
          <a:p>
            <a:pPr>
              <a:spcAft>
                <a:spcPts val="600"/>
              </a:spcAft>
            </a:pPr>
            <a:r>
              <a:rPr lang="en-IN" sz="3200" b="1" dirty="0">
                <a:solidFill>
                  <a:schemeClr val="bg2"/>
                </a:solidFill>
                <a:latin typeface="Times New Roman" panose="02020603050405020304" pitchFamily="18" charset="0"/>
                <a:cs typeface="Times New Roman" panose="02020603050405020304" pitchFamily="18" charset="0"/>
              </a:rPr>
              <a:t>Week-2</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Diagonal Stripe 1">
            <a:extLst>
              <a:ext uri="{FF2B5EF4-FFF2-40B4-BE49-F238E27FC236}">
                <a16:creationId xmlns:a16="http://schemas.microsoft.com/office/drawing/2014/main" id="{DFEE1AFD-F3F5-477D-90C0-508E3B9650CB}"/>
              </a:ext>
            </a:extLst>
          </p:cNvPr>
          <p:cNvSpPr/>
          <p:nvPr/>
        </p:nvSpPr>
        <p:spPr>
          <a:xfrm>
            <a:off x="-3050" y="0"/>
            <a:ext cx="1154097" cy="1553592"/>
          </a:xfrm>
          <a:prstGeom prst="diagStripe">
            <a:avLst/>
          </a:prstGeom>
          <a:solidFill>
            <a:srgbClr val="0E5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a:extLst>
              <a:ext uri="{FF2B5EF4-FFF2-40B4-BE49-F238E27FC236}">
                <a16:creationId xmlns:a16="http://schemas.microsoft.com/office/drawing/2014/main" id="{A13B289C-60EF-42FD-8B6E-1EB71167EEEB}"/>
              </a:ext>
            </a:extLst>
          </p:cNvPr>
          <p:cNvSpPr txBox="1"/>
          <p:nvPr/>
        </p:nvSpPr>
        <p:spPr>
          <a:xfrm>
            <a:off x="1151047" y="1628775"/>
            <a:ext cx="184731" cy="369332"/>
          </a:xfrm>
          <a:prstGeom prst="rect">
            <a:avLst/>
          </a:prstGeom>
          <a:noFill/>
        </p:spPr>
        <p:txBody>
          <a:bodyPr wrap="none" rtlCol="0">
            <a:spAutoFit/>
          </a:bodyPr>
          <a:lstStyle/>
          <a:p>
            <a:endParaRPr lang="en-IN" dirty="0"/>
          </a:p>
        </p:txBody>
      </p:sp>
      <p:sp>
        <p:nvSpPr>
          <p:cNvPr id="3" name="TextBox 2">
            <a:extLst>
              <a:ext uri="{FF2B5EF4-FFF2-40B4-BE49-F238E27FC236}">
                <a16:creationId xmlns:a16="http://schemas.microsoft.com/office/drawing/2014/main" id="{986B12C0-93A1-4FA1-A89C-D998192E4CE8}"/>
              </a:ext>
            </a:extLst>
          </p:cNvPr>
          <p:cNvSpPr txBox="1"/>
          <p:nvPr/>
        </p:nvSpPr>
        <p:spPr>
          <a:xfrm>
            <a:off x="933450" y="592130"/>
            <a:ext cx="4505657" cy="369332"/>
          </a:xfrm>
          <a:prstGeom prst="rect">
            <a:avLst/>
          </a:prstGeom>
          <a:noFill/>
        </p:spPr>
        <p:txBody>
          <a:bodyPr wrap="none" rtlCol="0">
            <a:spAutoFit/>
          </a:bodyPr>
          <a:lstStyle/>
          <a:p>
            <a:pPr>
              <a:spcAft>
                <a:spcPts val="600"/>
              </a:spcAft>
            </a:pPr>
            <a:r>
              <a:rPr lang="en-IN" b="1" dirty="0"/>
              <a:t>MATLAB PROGRAM AND WORKING OUTPUT:</a:t>
            </a:r>
            <a:endParaRPr lang="en-IN" b="1"/>
          </a:p>
        </p:txBody>
      </p:sp>
      <p:pic>
        <p:nvPicPr>
          <p:cNvPr id="8" name="Picture 7">
            <a:extLst>
              <a:ext uri="{FF2B5EF4-FFF2-40B4-BE49-F238E27FC236}">
                <a16:creationId xmlns:a16="http://schemas.microsoft.com/office/drawing/2014/main" id="{9AB51C40-B902-41D3-9505-EFF054044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43844"/>
            <a:ext cx="4813157" cy="3749403"/>
          </a:xfrm>
          <a:prstGeom prst="rect">
            <a:avLst/>
          </a:prstGeom>
          <a:ln w="76200">
            <a:solidFill>
              <a:srgbClr val="002060"/>
            </a:solidFill>
          </a:ln>
        </p:spPr>
      </p:pic>
      <p:sp>
        <p:nvSpPr>
          <p:cNvPr id="9" name="TextBox 8">
            <a:extLst>
              <a:ext uri="{FF2B5EF4-FFF2-40B4-BE49-F238E27FC236}">
                <a16:creationId xmlns:a16="http://schemas.microsoft.com/office/drawing/2014/main" id="{6B02A075-1AC0-449A-B3C4-84FB643811EC}"/>
              </a:ext>
            </a:extLst>
          </p:cNvPr>
          <p:cNvSpPr txBox="1"/>
          <p:nvPr/>
        </p:nvSpPr>
        <p:spPr>
          <a:xfrm>
            <a:off x="8074415" y="5475090"/>
            <a:ext cx="856325" cy="369332"/>
          </a:xfrm>
          <a:prstGeom prst="rect">
            <a:avLst/>
          </a:prstGeom>
          <a:noFill/>
        </p:spPr>
        <p:txBody>
          <a:bodyPr wrap="none" rtlCol="0">
            <a:spAutoFit/>
          </a:bodyPr>
          <a:lstStyle/>
          <a:p>
            <a:r>
              <a:rPr lang="en-IN" dirty="0"/>
              <a:t>Output</a:t>
            </a:r>
          </a:p>
        </p:txBody>
      </p:sp>
    </p:spTree>
    <p:extLst>
      <p:ext uri="{BB962C8B-B14F-4D97-AF65-F5344CB8AC3E}">
        <p14:creationId xmlns:p14="http://schemas.microsoft.com/office/powerpoint/2010/main" val="74326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42F04B5-A668-4C05-A7AA-A57C54618161}"/>
              </a:ext>
            </a:extLst>
          </p:cNvPr>
          <p:cNvSpPr/>
          <p:nvPr/>
        </p:nvSpPr>
        <p:spPr>
          <a:xfrm flipH="1">
            <a:off x="11185864" y="1444890"/>
            <a:ext cx="1006136" cy="3968220"/>
          </a:xfrm>
          <a:custGeom>
            <a:avLst/>
            <a:gdLst>
              <a:gd name="connsiteX0" fmla="*/ 0 w 1521880"/>
              <a:gd name="connsiteY0" fmla="*/ 0 h 3968220"/>
              <a:gd name="connsiteX1" fmla="*/ 68685 w 1521880"/>
              <a:gd name="connsiteY1" fmla="*/ 0 h 3968220"/>
              <a:gd name="connsiteX2" fmla="*/ 158261 w 1521880"/>
              <a:gd name="connsiteY2" fmla="*/ 5915 h 3968220"/>
              <a:gd name="connsiteX3" fmla="*/ 1521880 w 1521880"/>
              <a:gd name="connsiteY3" fmla="*/ 1981940 h 3968220"/>
              <a:gd name="connsiteX4" fmla="*/ 2960 w 1521880"/>
              <a:gd name="connsiteY4" fmla="*/ 3968220 h 3968220"/>
              <a:gd name="connsiteX5" fmla="*/ 0 w 1521880"/>
              <a:gd name="connsiteY5" fmla="*/ 3968025 h 396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880" h="3968220">
                <a:moveTo>
                  <a:pt x="0" y="0"/>
                </a:moveTo>
                <a:lnTo>
                  <a:pt x="68685" y="0"/>
                </a:lnTo>
                <a:lnTo>
                  <a:pt x="158261" y="5915"/>
                </a:lnTo>
                <a:cubicBezTo>
                  <a:pt x="924185" y="107632"/>
                  <a:pt x="1521880" y="953510"/>
                  <a:pt x="1521880" y="1981940"/>
                </a:cubicBezTo>
                <a:cubicBezTo>
                  <a:pt x="1521880" y="3078932"/>
                  <a:pt x="841836" y="3968220"/>
                  <a:pt x="2960" y="3968220"/>
                </a:cubicBezTo>
                <a:lnTo>
                  <a:pt x="0" y="39680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D3B9D0B3-D964-4534-8ABA-0B3E2163022F}"/>
              </a:ext>
            </a:extLst>
          </p:cNvPr>
          <p:cNvSpPr txBox="1"/>
          <p:nvPr/>
        </p:nvSpPr>
        <p:spPr>
          <a:xfrm rot="16200000">
            <a:off x="10947983" y="2890316"/>
            <a:ext cx="1820041" cy="584775"/>
          </a:xfrm>
          <a:prstGeom prst="rect">
            <a:avLst/>
          </a:prstGeom>
          <a:noFill/>
        </p:spPr>
        <p:txBody>
          <a:bodyPr wrap="square" rtlCol="0">
            <a:spAutoFit/>
          </a:bodyPr>
          <a:lstStyle/>
          <a:p>
            <a:pPr>
              <a:spcAft>
                <a:spcPts val="600"/>
              </a:spcAft>
            </a:pPr>
            <a:r>
              <a:rPr lang="en-IN" sz="3200" b="1" dirty="0">
                <a:solidFill>
                  <a:schemeClr val="bg2"/>
                </a:solidFill>
                <a:latin typeface="Times New Roman" panose="02020603050405020304" pitchFamily="18" charset="0"/>
                <a:cs typeface="Times New Roman" panose="02020603050405020304" pitchFamily="18" charset="0"/>
              </a:rPr>
              <a:t>Week-3</a:t>
            </a:r>
            <a:endParaRPr lang="en-IN" b="1" dirty="0">
              <a:solidFill>
                <a:schemeClr val="bg2"/>
              </a:solidFill>
              <a:latin typeface="Times New Roman" panose="02020603050405020304" pitchFamily="18" charset="0"/>
              <a:cs typeface="Times New Roman" panose="02020603050405020304" pitchFamily="18" charset="0"/>
            </a:endParaRPr>
          </a:p>
        </p:txBody>
      </p:sp>
      <p:sp>
        <p:nvSpPr>
          <p:cNvPr id="2" name="Diagonal Stripe 1">
            <a:extLst>
              <a:ext uri="{FF2B5EF4-FFF2-40B4-BE49-F238E27FC236}">
                <a16:creationId xmlns:a16="http://schemas.microsoft.com/office/drawing/2014/main" id="{DFEE1AFD-F3F5-477D-90C0-508E3B9650CB}"/>
              </a:ext>
            </a:extLst>
          </p:cNvPr>
          <p:cNvSpPr/>
          <p:nvPr/>
        </p:nvSpPr>
        <p:spPr>
          <a:xfrm>
            <a:off x="-3050" y="0"/>
            <a:ext cx="1154097" cy="155359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3592902C-529C-4700-AF34-4C3B0726C976}"/>
              </a:ext>
            </a:extLst>
          </p:cNvPr>
          <p:cNvSpPr txBox="1"/>
          <p:nvPr/>
        </p:nvSpPr>
        <p:spPr>
          <a:xfrm>
            <a:off x="1151047" y="737004"/>
            <a:ext cx="9197266" cy="830997"/>
          </a:xfrm>
          <a:prstGeom prst="rect">
            <a:avLst/>
          </a:prstGeom>
          <a:noFill/>
        </p:spPr>
        <p:txBody>
          <a:bodyPr wrap="square" rtlCol="0">
            <a:spAutoFit/>
          </a:bodyPr>
          <a:lstStyle/>
          <a:p>
            <a:r>
              <a:rPr lang="en-IN" sz="2400" b="1" i="1" dirty="0">
                <a:solidFill>
                  <a:srgbClr val="002060"/>
                </a:solidFill>
                <a:latin typeface="Times New Roman" panose="02020603050405020304" pitchFamily="18" charset="0"/>
                <a:cs typeface="Times New Roman" panose="02020603050405020304" pitchFamily="18" charset="0"/>
              </a:rPr>
              <a:t>Aim: Simulation of a cell fission in a linear direction with a given rate under Lenard – Jones potential.</a:t>
            </a:r>
          </a:p>
        </p:txBody>
      </p:sp>
      <p:sp>
        <p:nvSpPr>
          <p:cNvPr id="4" name="TextBox 3">
            <a:extLst>
              <a:ext uri="{FF2B5EF4-FFF2-40B4-BE49-F238E27FC236}">
                <a16:creationId xmlns:a16="http://schemas.microsoft.com/office/drawing/2014/main" id="{6C8FB374-73C5-4929-9709-9B0F16C5A332}"/>
              </a:ext>
            </a:extLst>
          </p:cNvPr>
          <p:cNvSpPr txBox="1"/>
          <p:nvPr/>
        </p:nvSpPr>
        <p:spPr>
          <a:xfrm>
            <a:off x="1131903" y="2141036"/>
            <a:ext cx="8922058" cy="3046988"/>
          </a:xfrm>
          <a:prstGeom prst="rect">
            <a:avLst/>
          </a:prstGeom>
          <a:noFill/>
        </p:spPr>
        <p:txBody>
          <a:bodyPr wrap="square" rtlCol="0">
            <a:spAutoFit/>
          </a:bodyPr>
          <a:lstStyle/>
          <a:p>
            <a:r>
              <a:rPr lang="en-IN" sz="2400" dirty="0"/>
              <a:t>Idea:</a:t>
            </a:r>
          </a:p>
          <a:p>
            <a:pPr marL="285750" indent="-285750">
              <a:buFont typeface="Arial" panose="020B0604020202020204" pitchFamily="34" charset="0"/>
              <a:buChar char="•"/>
            </a:pPr>
            <a:r>
              <a:rPr lang="en-IN" sz="2400" dirty="0"/>
              <a:t>First we segmented the leaf structure into compartments and simulated the growth of leaf cells in accordance to Lenard-Jones potential.</a:t>
            </a:r>
          </a:p>
          <a:p>
            <a:pPr marL="285750" indent="-285750">
              <a:buFont typeface="Arial" panose="020B0604020202020204" pitchFamily="34" charset="0"/>
              <a:buChar char="•"/>
            </a:pPr>
            <a:r>
              <a:rPr lang="en-IN" sz="2400" dirty="0"/>
              <a:t>Now we concentrate on the growth rate of a single leaf cell under in accordance to any potential (as of now we have taken Lenard-Jones Potential into account but it can be changed anytime with another potential function).</a:t>
            </a:r>
          </a:p>
        </p:txBody>
      </p:sp>
    </p:spTree>
    <p:extLst>
      <p:ext uri="{BB962C8B-B14F-4D97-AF65-F5344CB8AC3E}">
        <p14:creationId xmlns:p14="http://schemas.microsoft.com/office/powerpoint/2010/main" val="3267918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610B90AF7BB14E9F04260C3AF93642" ma:contentTypeVersion="5" ma:contentTypeDescription="Create a new document." ma:contentTypeScope="" ma:versionID="f9e42bd2a5866772708e84f681c7b4d4">
  <xsd:schema xmlns:xsd="http://www.w3.org/2001/XMLSchema" xmlns:xs="http://www.w3.org/2001/XMLSchema" xmlns:p="http://schemas.microsoft.com/office/2006/metadata/properties" xmlns:ns3="2bcbcf46-08a4-4bb4-8bd4-a3abe8d9a8cb" xmlns:ns4="f07e669f-272a-4c6e-bbe5-8fb1abfab405" targetNamespace="http://schemas.microsoft.com/office/2006/metadata/properties" ma:root="true" ma:fieldsID="6871448eb46004bfa6024834e1b5c465" ns3:_="" ns4:_="">
    <xsd:import namespace="2bcbcf46-08a4-4bb4-8bd4-a3abe8d9a8cb"/>
    <xsd:import namespace="f07e669f-272a-4c6e-bbe5-8fb1abfab40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cbcf46-08a4-4bb4-8bd4-a3abe8d9a8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7e669f-272a-4c6e-bbe5-8fb1abfab40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E5A6D9-D41E-461D-8A32-0D6526FA1DE4}">
  <ds:schemaRefs>
    <ds:schemaRef ds:uri="http://schemas.microsoft.com/sharepoint/v3/contenttype/forms"/>
  </ds:schemaRefs>
</ds:datastoreItem>
</file>

<file path=customXml/itemProps2.xml><?xml version="1.0" encoding="utf-8"?>
<ds:datastoreItem xmlns:ds="http://schemas.openxmlformats.org/officeDocument/2006/customXml" ds:itemID="{210F8DB1-A1EA-45A9-8EF1-6148600F7C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cbcf46-08a4-4bb4-8bd4-a3abe8d9a8cb"/>
    <ds:schemaRef ds:uri="f07e669f-272a-4c6e-bbe5-8fb1abfab4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94ACAA-E92F-4CFA-838A-6909E1BE7F71}">
  <ds:schemaRefs>
    <ds:schemaRef ds:uri="http://schemas.microsoft.com/office/2006/metadata/properties"/>
    <ds:schemaRef ds:uri="2bcbcf46-08a4-4bb4-8bd4-a3abe8d9a8cb"/>
    <ds:schemaRef ds:uri="http://schemas.microsoft.com/office/2006/documentManagement/types"/>
    <ds:schemaRef ds:uri="http://schemas.openxmlformats.org/package/2006/metadata/core-properties"/>
    <ds:schemaRef ds:uri="http://purl.org/dc/terms/"/>
    <ds:schemaRef ds:uri="http://www.w3.org/XML/1998/namespace"/>
    <ds:schemaRef ds:uri="http://schemas.microsoft.com/office/infopath/2007/PartnerControls"/>
    <ds:schemaRef ds:uri="f07e669f-272a-4c6e-bbe5-8fb1abfab405"/>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3422</TotalTime>
  <Words>1011</Words>
  <Application>Microsoft Office PowerPoint</Application>
  <PresentationFormat>Widescreen</PresentationFormat>
  <Paragraphs>139</Paragraphs>
  <Slides>24</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Leaf Growth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Growth Modelling (week-1)</dc:title>
  <dc:creator>OM PRAKASH</dc:creator>
  <cp:lastModifiedBy>Pratyay Pande</cp:lastModifiedBy>
  <cp:revision>20</cp:revision>
  <dcterms:created xsi:type="dcterms:W3CDTF">2020-11-03T09:23:26Z</dcterms:created>
  <dcterms:modified xsi:type="dcterms:W3CDTF">2021-01-15T04:59:51Z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0x010100EA610B90AF7BB14E9F04260C3AF93642</vt:lpwstr>
  </property>
</Properties>
</file>