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202480"/>
            <a:ext cx="7771320" cy="23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686160" y="1652040"/>
            <a:ext cx="7771320" cy="17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для пользователей SVN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84000" y="3598200"/>
            <a:ext cx="7775640" cy="10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Панков А. 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71A4B2-A7FE-445F-BFFC-2E06B13DF59F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Detached 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44000" y="1656000"/>
            <a:ext cx="4257720" cy="22190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400320" y="4104000"/>
            <a:ext cx="5143680" cy="2180880"/>
          </a:xfrm>
          <a:prstGeom prst="rect">
            <a:avLst/>
          </a:prstGeom>
          <a:ln>
            <a:noFill/>
          </a:ln>
        </p:spPr>
      </p:pic>
      <p:sp>
        <p:nvSpPr>
          <p:cNvPr id="118" name="TextShape 4"/>
          <p:cNvSpPr txBox="1"/>
          <p:nvPr/>
        </p:nvSpPr>
        <p:spPr>
          <a:xfrm>
            <a:off x="288000" y="1263960"/>
            <a:ext cx="8385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Коммитить из состояния Detached HEAD опастно. Коммит может затеряться.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5787720" y="4896000"/>
            <a:ext cx="4076280" cy="11044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4312800" y="2168280"/>
            <a:ext cx="4543200" cy="99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5323BCD-92E2-4C2F-A1B0-8685F116BE17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Detached 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080600" y="2592000"/>
            <a:ext cx="5063400" cy="40320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44000" y="2880000"/>
            <a:ext cx="4123800" cy="1628280"/>
          </a:xfrm>
          <a:prstGeom prst="rect">
            <a:avLst/>
          </a:prstGeom>
          <a:ln>
            <a:noFill/>
          </a:ln>
        </p:spPr>
      </p:pic>
      <p:sp>
        <p:nvSpPr>
          <p:cNvPr id="126" name="TextShape 4"/>
          <p:cNvSpPr txBox="1"/>
          <p:nvPr/>
        </p:nvSpPr>
        <p:spPr>
          <a:xfrm>
            <a:off x="348840" y="1309680"/>
            <a:ext cx="676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Читаем что говорит Git. Это может предупредить об ошибках.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A01CF5-307E-47F7-BFE9-4C3C10BB0A0C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95" descr=""/>
          <p:cNvPicPr/>
          <p:nvPr/>
        </p:nvPicPr>
        <p:blipFill>
          <a:blip r:embed="rId1"/>
          <a:stretch/>
        </p:blipFill>
        <p:spPr>
          <a:xfrm>
            <a:off x="826200" y="2242440"/>
            <a:ext cx="1837440" cy="1980360"/>
          </a:xfrm>
          <a:prstGeom prst="rect">
            <a:avLst/>
          </a:prstGeom>
          <a:ln>
            <a:noFill/>
          </a:ln>
        </p:spPr>
      </p:pic>
      <p:pic>
        <p:nvPicPr>
          <p:cNvPr id="132" name="Picture 96" descr=""/>
          <p:cNvPicPr/>
          <p:nvPr/>
        </p:nvPicPr>
        <p:blipFill>
          <a:blip r:embed="rId2"/>
          <a:stretch/>
        </p:blipFill>
        <p:spPr>
          <a:xfrm>
            <a:off x="3744000" y="2242440"/>
            <a:ext cx="4009320" cy="25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B6EB8BA-0572-4BC3-9771-25B1195E134B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Merge vs 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101" descr=""/>
          <p:cNvPicPr/>
          <p:nvPr/>
        </p:nvPicPr>
        <p:blipFill>
          <a:blip r:embed="rId1"/>
          <a:stretch/>
        </p:blipFill>
        <p:spPr>
          <a:xfrm>
            <a:off x="1424160" y="775080"/>
            <a:ext cx="5248080" cy="2819160"/>
          </a:xfrm>
          <a:prstGeom prst="rect">
            <a:avLst/>
          </a:prstGeom>
          <a:ln>
            <a:noFill/>
          </a:ln>
        </p:spPr>
      </p:pic>
      <p:pic>
        <p:nvPicPr>
          <p:cNvPr id="138" name="Picture 102" descr=""/>
          <p:cNvPicPr/>
          <p:nvPr/>
        </p:nvPicPr>
        <p:blipFill>
          <a:blip r:embed="rId2"/>
          <a:stretch/>
        </p:blipFill>
        <p:spPr>
          <a:xfrm>
            <a:off x="1424160" y="4010040"/>
            <a:ext cx="6210000" cy="2580840"/>
          </a:xfrm>
          <a:prstGeom prst="rect">
            <a:avLst/>
          </a:prstGeom>
          <a:ln>
            <a:noFill/>
          </a:ln>
        </p:spPr>
      </p:pic>
      <p:sp>
        <p:nvSpPr>
          <p:cNvPr id="139" name="CustomShape 5"/>
          <p:cNvSpPr/>
          <p:nvPr/>
        </p:nvSpPr>
        <p:spPr>
          <a:xfrm>
            <a:off x="1805040" y="3617640"/>
            <a:ext cx="498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Rebase для серверных веток – очень плохо!!!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FEDDE43-8D75-4E59-A902-54B515CCDF20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Fast-forward Merge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421200" y="1027800"/>
            <a:ext cx="4048200" cy="2590920"/>
          </a:xfrm>
          <a:prstGeom prst="rect">
            <a:avLst/>
          </a:prstGeom>
          <a:ln>
            <a:noFill/>
          </a:ln>
        </p:spPr>
      </p:pic>
      <p:pic>
        <p:nvPicPr>
          <p:cNvPr id="145" name="Picture 4" descr=""/>
          <p:cNvPicPr/>
          <p:nvPr/>
        </p:nvPicPr>
        <p:blipFill>
          <a:blip r:embed="rId2"/>
          <a:stretch/>
        </p:blipFill>
        <p:spPr>
          <a:xfrm>
            <a:off x="4980960" y="1073160"/>
            <a:ext cx="4077000" cy="1724040"/>
          </a:xfrm>
          <a:prstGeom prst="rect">
            <a:avLst/>
          </a:prstGeom>
          <a:ln>
            <a:noFill/>
          </a:ln>
        </p:spPr>
      </p:pic>
      <p:pic>
        <p:nvPicPr>
          <p:cNvPr id="146" name="Picture 6" descr=""/>
          <p:cNvPicPr/>
          <p:nvPr/>
        </p:nvPicPr>
        <p:blipFill>
          <a:blip r:embed="rId3"/>
          <a:stretch/>
        </p:blipFill>
        <p:spPr>
          <a:xfrm>
            <a:off x="457200" y="3815640"/>
            <a:ext cx="5239080" cy="258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53A8773-BA60-4BC6-82EF-34847F251C5B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Работа с внешними репозиториями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479880" y="1600200"/>
            <a:ext cx="758160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 забирает изменения из внешнего репозитория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Абсолютно безопастная операция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Pull. Это Fetch + Merge/Rebase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Перед Pull рекомендуется сохранить все изменения. Можно потерять изменения в случае отката Merge/Rebase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Push отправляет изменения локальной ветки (или нескольких) во внешний репозиторий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 момента Push все изменения локальны. Практически все можно откатить.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Нельзя запушить коммиты, если текущий верхний коммит ветки на внешнем сервере не является коммитом из истории локальной ветки (локальная версия устарела)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89AF77B-D1CF-4AB9-8E1C-2A5339B829BD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TortoiseGit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2781720" y="2961360"/>
            <a:ext cx="252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Окошко с кучей веток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0B3E9A7-6AC5-43C4-B6EE-E97639B7C5B0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TortoiseGit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864000" y="1333800"/>
            <a:ext cx="7611120" cy="111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CD7B131-4AD2-4B1D-A61C-DD9B7E930B1C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433960" y="1064880"/>
            <a:ext cx="4190040" cy="5589360"/>
          </a:xfrm>
          <a:prstGeom prst="rect">
            <a:avLst/>
          </a:prstGeom>
          <a:ln>
            <a:noFill/>
          </a:ln>
        </p:spPr>
      </p:pic>
      <p:sp>
        <p:nvSpPr>
          <p:cNvPr id="166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Пример работы с Git в комманде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Распределенная а не центразизованная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Снапшоты, а не патчи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Практически все операции локальные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Ничего не удаляется. Только добавляется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9578C46-57A7-4F0C-AD63-229EFBC18A5F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Отличия Git и SVN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дерево файлов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метаданные. Набор параметров коммита, например, сообщение, автор, дата и так далее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идентификатор родительского коммита (или несколько родительских коммитов. Исключение первый коммит без родителя)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C68100F-99EB-44E3-A8BE-76C600410BE2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Внутренняя структура 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1DE2AED-A14A-4B73-AEC4-A2597841E029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Commit изнутри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86" descr=""/>
          <p:cNvPicPr/>
          <p:nvPr/>
        </p:nvPicPr>
        <p:blipFill>
          <a:blip r:embed="rId1"/>
          <a:stretch/>
        </p:blipFill>
        <p:spPr>
          <a:xfrm>
            <a:off x="713520" y="1306080"/>
            <a:ext cx="7919280" cy="484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457200" y="1168200"/>
            <a:ext cx="822852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Ветки это ссылки на коммиты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HEAD указывает на ветку или коммит на который переключена рабочая копия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55E91F-8E7D-4B2F-8C7C-6DD42C20A4CF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Ветки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521720" y="2916360"/>
            <a:ext cx="4238280" cy="21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91A9A52-2D0F-4D05-8432-57F12743A421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Ветки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800000" y="1152000"/>
            <a:ext cx="3733560" cy="29523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872000" y="5071320"/>
            <a:ext cx="4466880" cy="90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C20BA8D-2B51-4D7F-8017-B79D81724256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Ветки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09920" y="1010520"/>
            <a:ext cx="4762080" cy="27334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127880" y="3888000"/>
            <a:ext cx="3552120" cy="110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56BC5AE-28AF-4DA8-A12D-939989209EEE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Ветки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77920" y="1296000"/>
            <a:ext cx="4762080" cy="27334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910800" y="4583520"/>
            <a:ext cx="4057200" cy="110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9B39996-D8CF-4BA0-AB57-AEBC843F884B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Ветки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925920" y="1005840"/>
            <a:ext cx="4762080" cy="363816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04000" y="4896000"/>
            <a:ext cx="321912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Application>LibreOffice/5.2.1.2$Windows_x86 LibreOffice_project/31dd62db80d4e60af04904455ec9c9219178d620</Application>
  <Words>200</Words>
  <Paragraphs>49</Paragraphs>
  <Company>RELEX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2012-07-06T12:05:39Z</dcterms:created>
  <dc:creator>Vlad</dc:creator>
  <dc:description/>
  <dc:language>en-CA</dc:language>
  <cp:lastModifiedBy/>
  <dcterms:modified xsi:type="dcterms:W3CDTF">2017-03-14T19:31:51Z</dcterms:modified>
  <cp:revision>28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RELEX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