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8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202480"/>
            <a:ext cx="7771320" cy="230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2"/>
          <p:cNvSpPr/>
          <p:nvPr/>
        </p:nvSpPr>
        <p:spPr>
          <a:xfrm>
            <a:off x="686160" y="1652040"/>
            <a:ext cx="7771320" cy="172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3000" b="1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Git</a:t>
            </a:r>
            <a:r>
              <a:rPr lang="en-US" sz="3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для пользователей SVN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684000" y="3598200"/>
            <a:ext cx="7775640" cy="102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Панков А. В.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115640" y="188640"/>
            <a:ext cx="7919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2"/>
          <p:cNvSpPr/>
          <p:nvPr/>
        </p:nvSpPr>
        <p:spPr>
          <a:xfrm>
            <a:off x="6831000" y="6669360"/>
            <a:ext cx="213264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B71A4B2-A7FE-445F-BFFC-2E06B13DF59F}" type="slidenum"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479880" y="6922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r>
              <a:rPr lang="en-US" sz="2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Detached HEAD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Picture 115"/>
          <p:cNvPicPr/>
          <p:nvPr/>
        </p:nvPicPr>
        <p:blipFill>
          <a:blip r:embed="rId2"/>
          <a:stretch/>
        </p:blipFill>
        <p:spPr>
          <a:xfrm>
            <a:off x="144000" y="1656000"/>
            <a:ext cx="4257720" cy="2219040"/>
          </a:xfrm>
          <a:prstGeom prst="rect">
            <a:avLst/>
          </a:prstGeom>
          <a:ln>
            <a:noFill/>
          </a:ln>
        </p:spPr>
      </p:pic>
      <p:pic>
        <p:nvPicPr>
          <p:cNvPr id="117" name="Picture 116"/>
          <p:cNvPicPr/>
          <p:nvPr/>
        </p:nvPicPr>
        <p:blipFill>
          <a:blip r:embed="rId3"/>
          <a:stretch/>
        </p:blipFill>
        <p:spPr>
          <a:xfrm>
            <a:off x="400320" y="4104000"/>
            <a:ext cx="5143680" cy="2180880"/>
          </a:xfrm>
          <a:prstGeom prst="rect">
            <a:avLst/>
          </a:prstGeom>
          <a:ln>
            <a:noFill/>
          </a:ln>
        </p:spPr>
      </p:pic>
      <p:sp>
        <p:nvSpPr>
          <p:cNvPr id="118" name="TextShape 4"/>
          <p:cNvSpPr txBox="1"/>
          <p:nvPr/>
        </p:nvSpPr>
        <p:spPr>
          <a:xfrm>
            <a:off x="288000" y="1263960"/>
            <a:ext cx="83858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Коммитить из состояния Detached HEAD опастно. Коммит может затеряться.</a:t>
            </a:r>
          </a:p>
        </p:txBody>
      </p:sp>
      <p:pic>
        <p:nvPicPr>
          <p:cNvPr id="119" name="Picture 118"/>
          <p:cNvPicPr/>
          <p:nvPr/>
        </p:nvPicPr>
        <p:blipFill>
          <a:blip r:embed="rId4"/>
          <a:stretch/>
        </p:blipFill>
        <p:spPr>
          <a:xfrm>
            <a:off x="5787720" y="4896000"/>
            <a:ext cx="4076280" cy="1104480"/>
          </a:xfrm>
          <a:prstGeom prst="rect">
            <a:avLst/>
          </a:prstGeom>
          <a:ln>
            <a:noFill/>
          </a:ln>
        </p:spPr>
      </p:pic>
      <p:pic>
        <p:nvPicPr>
          <p:cNvPr id="120" name="Picture 119"/>
          <p:cNvPicPr/>
          <p:nvPr/>
        </p:nvPicPr>
        <p:blipFill>
          <a:blip r:embed="rId5"/>
          <a:stretch/>
        </p:blipFill>
        <p:spPr>
          <a:xfrm>
            <a:off x="4312800" y="2168280"/>
            <a:ext cx="4543200" cy="99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115640" y="188640"/>
            <a:ext cx="7919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2"/>
          <p:cNvSpPr/>
          <p:nvPr/>
        </p:nvSpPr>
        <p:spPr>
          <a:xfrm>
            <a:off x="6831000" y="6669360"/>
            <a:ext cx="213264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5323BCD-92E2-4C2F-A1B0-8685F116BE17}" type="slidenum"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479880" y="6922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r>
              <a:rPr lang="en-US" sz="2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Detached HEAD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Picture 123"/>
          <p:cNvPicPr/>
          <p:nvPr/>
        </p:nvPicPr>
        <p:blipFill>
          <a:blip r:embed="rId2"/>
          <a:stretch/>
        </p:blipFill>
        <p:spPr>
          <a:xfrm>
            <a:off x="4080600" y="2592000"/>
            <a:ext cx="5063400" cy="4032000"/>
          </a:xfrm>
          <a:prstGeom prst="rect">
            <a:avLst/>
          </a:prstGeom>
          <a:ln>
            <a:noFill/>
          </a:ln>
        </p:spPr>
      </p:pic>
      <p:pic>
        <p:nvPicPr>
          <p:cNvPr id="125" name="Picture 124"/>
          <p:cNvPicPr/>
          <p:nvPr/>
        </p:nvPicPr>
        <p:blipFill>
          <a:blip r:embed="rId3"/>
          <a:stretch/>
        </p:blipFill>
        <p:spPr>
          <a:xfrm>
            <a:off x="144000" y="2880000"/>
            <a:ext cx="4123800" cy="1628280"/>
          </a:xfrm>
          <a:prstGeom prst="rect">
            <a:avLst/>
          </a:prstGeom>
          <a:ln>
            <a:noFill/>
          </a:ln>
        </p:spPr>
      </p:pic>
      <p:sp>
        <p:nvSpPr>
          <p:cNvPr id="126" name="TextShape 4"/>
          <p:cNvSpPr txBox="1"/>
          <p:nvPr/>
        </p:nvSpPr>
        <p:spPr>
          <a:xfrm>
            <a:off x="348840" y="1309680"/>
            <a:ext cx="67644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Читаем что говорит Git. Это может предупредить об ошибках.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115640" y="188640"/>
            <a:ext cx="7919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3"/>
          <p:cNvSpPr/>
          <p:nvPr/>
        </p:nvSpPr>
        <p:spPr>
          <a:xfrm>
            <a:off x="6831000" y="6669360"/>
            <a:ext cx="213264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4A01CF5-307E-47F7-BFE9-4C3C10BB0A0C}" type="slidenum"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479880" y="6922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r>
              <a:rPr lang="en-US" sz="2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References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Picture 95"/>
          <p:cNvPicPr/>
          <p:nvPr/>
        </p:nvPicPr>
        <p:blipFill>
          <a:blip r:embed="rId2"/>
          <a:stretch/>
        </p:blipFill>
        <p:spPr>
          <a:xfrm>
            <a:off x="826200" y="2242440"/>
            <a:ext cx="1837440" cy="1980360"/>
          </a:xfrm>
          <a:prstGeom prst="rect">
            <a:avLst/>
          </a:prstGeom>
          <a:ln>
            <a:noFill/>
          </a:ln>
        </p:spPr>
      </p:pic>
      <p:pic>
        <p:nvPicPr>
          <p:cNvPr id="132" name="Picture 96"/>
          <p:cNvPicPr/>
          <p:nvPr/>
        </p:nvPicPr>
        <p:blipFill>
          <a:blip r:embed="rId3"/>
          <a:stretch/>
        </p:blipFill>
        <p:spPr>
          <a:xfrm>
            <a:off x="3744000" y="2242440"/>
            <a:ext cx="4009320" cy="2571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115640" y="188640"/>
            <a:ext cx="7919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3"/>
          <p:cNvSpPr/>
          <p:nvPr/>
        </p:nvSpPr>
        <p:spPr>
          <a:xfrm>
            <a:off x="6831000" y="6669360"/>
            <a:ext cx="213264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6B6EB8BA-0572-4BC3-9771-25B1195E134B}" type="slidenum"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479880" y="6922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r>
              <a:rPr lang="en-US" sz="2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Merge vs Rebase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Picture 101"/>
          <p:cNvPicPr/>
          <p:nvPr/>
        </p:nvPicPr>
        <p:blipFill>
          <a:blip r:embed="rId2"/>
          <a:stretch/>
        </p:blipFill>
        <p:spPr>
          <a:xfrm>
            <a:off x="1424160" y="775080"/>
            <a:ext cx="5248080" cy="2819160"/>
          </a:xfrm>
          <a:prstGeom prst="rect">
            <a:avLst/>
          </a:prstGeom>
          <a:ln>
            <a:noFill/>
          </a:ln>
        </p:spPr>
      </p:pic>
      <p:pic>
        <p:nvPicPr>
          <p:cNvPr id="138" name="Picture 102"/>
          <p:cNvPicPr/>
          <p:nvPr/>
        </p:nvPicPr>
        <p:blipFill>
          <a:blip r:embed="rId3"/>
          <a:stretch/>
        </p:blipFill>
        <p:spPr>
          <a:xfrm>
            <a:off x="1424160" y="4010040"/>
            <a:ext cx="6210000" cy="2580840"/>
          </a:xfrm>
          <a:prstGeom prst="rect">
            <a:avLst/>
          </a:prstGeom>
          <a:ln>
            <a:noFill/>
          </a:ln>
        </p:spPr>
      </p:pic>
      <p:sp>
        <p:nvSpPr>
          <p:cNvPr id="139" name="CustomShape 5"/>
          <p:cNvSpPr/>
          <p:nvPr/>
        </p:nvSpPr>
        <p:spPr>
          <a:xfrm>
            <a:off x="1805040" y="3617640"/>
            <a:ext cx="4989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Rebase для серверных веток – очень плохо!!!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115640" y="188640"/>
            <a:ext cx="7919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3"/>
          <p:cNvSpPr/>
          <p:nvPr/>
        </p:nvSpPr>
        <p:spPr>
          <a:xfrm>
            <a:off x="6831000" y="6669360"/>
            <a:ext cx="213264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FEDDE43-8D75-4E59-A902-54B515CCDF20}" type="slidenum"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479880" y="6922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r>
              <a:rPr lang="en-US" sz="2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Fast-forward Merge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Picture 3"/>
          <p:cNvPicPr/>
          <p:nvPr/>
        </p:nvPicPr>
        <p:blipFill>
          <a:blip r:embed="rId2"/>
          <a:stretch/>
        </p:blipFill>
        <p:spPr>
          <a:xfrm>
            <a:off x="421200" y="1027800"/>
            <a:ext cx="4048200" cy="2590920"/>
          </a:xfrm>
          <a:prstGeom prst="rect">
            <a:avLst/>
          </a:prstGeom>
          <a:ln>
            <a:noFill/>
          </a:ln>
        </p:spPr>
      </p:pic>
      <p:pic>
        <p:nvPicPr>
          <p:cNvPr id="145" name="Picture 4"/>
          <p:cNvPicPr/>
          <p:nvPr/>
        </p:nvPicPr>
        <p:blipFill>
          <a:blip r:embed="rId3"/>
          <a:stretch/>
        </p:blipFill>
        <p:spPr>
          <a:xfrm>
            <a:off x="4980960" y="1073160"/>
            <a:ext cx="4077000" cy="1724040"/>
          </a:xfrm>
          <a:prstGeom prst="rect">
            <a:avLst/>
          </a:prstGeom>
          <a:ln>
            <a:noFill/>
          </a:ln>
        </p:spPr>
      </p:pic>
      <p:pic>
        <p:nvPicPr>
          <p:cNvPr id="146" name="Picture 6"/>
          <p:cNvPicPr/>
          <p:nvPr/>
        </p:nvPicPr>
        <p:blipFill>
          <a:blip r:embed="rId4"/>
          <a:stretch/>
        </p:blipFill>
        <p:spPr>
          <a:xfrm>
            <a:off x="457200" y="3815640"/>
            <a:ext cx="5239080" cy="2581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115640" y="188640"/>
            <a:ext cx="7919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3"/>
          <p:cNvSpPr/>
          <p:nvPr/>
        </p:nvSpPr>
        <p:spPr>
          <a:xfrm>
            <a:off x="6831000" y="6669360"/>
            <a:ext cx="213264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53A8773-BA60-4BC6-82EF-34847F251C5B}" type="slidenum"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479880" y="6922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r>
              <a:rPr lang="en-US" sz="2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Работа с внешними репозиториями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479880" y="1600200"/>
            <a:ext cx="7581600" cy="447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Fetch забирает изменения из внешнего репозитория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Абсолютно безопастная операция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Pull. Это Fetch + Merge/Rebase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Перед Pull рекомендуется сохранить все изменения. Можно потерять изменения в случае отката Merge/Rebase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Push отправляет изменения локальной ветки (или нескольких) во внешний репозиторий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До момента Push все изменения локальны. Практически все можно откатить.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Нельзя запушить коммиты, если текущий верхний коммит ветки на внешнем сервере не является коммитом из истории локальной ветки (локальная версия устарела)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115640" y="188640"/>
            <a:ext cx="7919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6831000" y="6669360"/>
            <a:ext cx="213264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89AF77B-D1CF-4AB9-8E1C-2A5339B829BD}" type="slidenum"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479880" y="6922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r>
              <a:rPr lang="en-US" sz="2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TortoiseGit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2781720" y="2961360"/>
            <a:ext cx="2527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Окошко с кучей веток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115640" y="188640"/>
            <a:ext cx="7919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3"/>
          <p:cNvSpPr/>
          <p:nvPr/>
        </p:nvSpPr>
        <p:spPr>
          <a:xfrm>
            <a:off x="6831000" y="6669360"/>
            <a:ext cx="213264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0B3E9A7-6AC5-43C4-B6EE-E97639B7C5B0}" type="slidenum"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479880" y="6922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r>
              <a:rPr lang="en-US" sz="2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TortoiseGit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1" name="Picture 160"/>
          <p:cNvPicPr/>
          <p:nvPr/>
        </p:nvPicPr>
        <p:blipFill>
          <a:blip r:embed="rId2"/>
          <a:stretch/>
        </p:blipFill>
        <p:spPr>
          <a:xfrm>
            <a:off x="864000" y="1333800"/>
            <a:ext cx="7611120" cy="1114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115640" y="188640"/>
            <a:ext cx="7919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3"/>
          <p:cNvSpPr/>
          <p:nvPr/>
        </p:nvSpPr>
        <p:spPr>
          <a:xfrm>
            <a:off x="6831000" y="6669360"/>
            <a:ext cx="213264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CD7B131-4AD2-4B1D-A61C-DD9B7E930B1C}" type="slidenum"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Picture 164"/>
          <p:cNvPicPr/>
          <p:nvPr/>
        </p:nvPicPr>
        <p:blipFill>
          <a:blip r:embed="rId2"/>
          <a:stretch/>
        </p:blipFill>
        <p:spPr>
          <a:xfrm>
            <a:off x="2433960" y="1064880"/>
            <a:ext cx="4190040" cy="5589360"/>
          </a:xfrm>
          <a:prstGeom prst="rect">
            <a:avLst/>
          </a:prstGeom>
          <a:ln>
            <a:noFill/>
          </a:ln>
        </p:spPr>
      </p:pic>
      <p:sp>
        <p:nvSpPr>
          <p:cNvPr id="166" name="CustomShape 4"/>
          <p:cNvSpPr/>
          <p:nvPr/>
        </p:nvSpPr>
        <p:spPr>
          <a:xfrm>
            <a:off x="479880" y="6922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r>
              <a:rPr lang="en-US" sz="2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Пример работы с Git в комманде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115640" y="188640"/>
            <a:ext cx="7919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Распределе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нная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а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не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центразизованная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Снапшоты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а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не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патчи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Практически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все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операции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локальные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Ничего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не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удаляется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Только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добавляется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6831000" y="6669360"/>
            <a:ext cx="213264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9578C46-57A7-4F0C-AD63-229EFBC18A5F}" type="slidenum"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4"/>
          <p:cNvSpPr/>
          <p:nvPr/>
        </p:nvSpPr>
        <p:spPr>
          <a:xfrm>
            <a:off x="479880" y="6922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r>
              <a:rPr lang="en-US" sz="2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Отличия Git и SVN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115640" y="188640"/>
            <a:ext cx="7919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дерево файлов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метаданные. Набор параметров коммита, например, сообщение, автор, дата и так далее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идентификатор родительского коммита (или несколько родительских коммитов. Исключение первый коммит без родителя)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6831000" y="6669360"/>
            <a:ext cx="213264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C68100F-99EB-44E3-A8BE-76C600410BE2}" type="slidenum"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479880" y="6922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r>
              <a:rPr lang="en-US" sz="2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Внутренняя структура Commit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115640" y="188640"/>
            <a:ext cx="7919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3"/>
          <p:cNvSpPr/>
          <p:nvPr/>
        </p:nvSpPr>
        <p:spPr>
          <a:xfrm>
            <a:off x="6831000" y="6669360"/>
            <a:ext cx="213264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1DE2AED-A14A-4B73-AEC4-A2597841E029}" type="slidenum"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479880" y="6922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r>
              <a:rPr lang="en-US" sz="2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Commit изнутри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Picture 86"/>
          <p:cNvPicPr/>
          <p:nvPr/>
        </p:nvPicPr>
        <p:blipFill>
          <a:blip r:embed="rId2"/>
          <a:stretch/>
        </p:blipFill>
        <p:spPr>
          <a:xfrm>
            <a:off x="713520" y="1306080"/>
            <a:ext cx="7919280" cy="4849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115640" y="188640"/>
            <a:ext cx="7919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457200" y="1168200"/>
            <a:ext cx="8228520" cy="106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Ветки это ссылки на коммиты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HEAD указывает на ветку или коммит на который переключена рабочая копия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6831000" y="6669360"/>
            <a:ext cx="213264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955E91F-8E7D-4B2F-8C7C-6DD42C20A4CF}" type="slidenum"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479880" y="6922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r>
              <a:rPr lang="en-US" sz="2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Ветки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Picture 91"/>
          <p:cNvPicPr/>
          <p:nvPr/>
        </p:nvPicPr>
        <p:blipFill>
          <a:blip r:embed="rId2"/>
          <a:stretch/>
        </p:blipFill>
        <p:spPr>
          <a:xfrm>
            <a:off x="1521720" y="2916360"/>
            <a:ext cx="4238280" cy="212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115640" y="188640"/>
            <a:ext cx="7919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2"/>
          <p:cNvSpPr/>
          <p:nvPr/>
        </p:nvSpPr>
        <p:spPr>
          <a:xfrm>
            <a:off x="6831000" y="6669360"/>
            <a:ext cx="213264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691A9A52-2D0F-4D05-8432-57F12743A421}" type="slidenum"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79880" y="6922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r>
              <a:rPr lang="en-US" sz="2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Ветки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Picture 95"/>
          <p:cNvPicPr/>
          <p:nvPr/>
        </p:nvPicPr>
        <p:blipFill>
          <a:blip r:embed="rId2"/>
          <a:stretch/>
        </p:blipFill>
        <p:spPr>
          <a:xfrm>
            <a:off x="1800000" y="1152000"/>
            <a:ext cx="3733560" cy="2952360"/>
          </a:xfrm>
          <a:prstGeom prst="rect">
            <a:avLst/>
          </a:prstGeom>
          <a:ln>
            <a:noFill/>
          </a:ln>
        </p:spPr>
      </p:pic>
      <p:pic>
        <p:nvPicPr>
          <p:cNvPr id="97" name="Picture 96"/>
          <p:cNvPicPr/>
          <p:nvPr/>
        </p:nvPicPr>
        <p:blipFill>
          <a:blip r:embed="rId3"/>
          <a:stretch/>
        </p:blipFill>
        <p:spPr>
          <a:xfrm>
            <a:off x="1872000" y="5071320"/>
            <a:ext cx="4466880" cy="904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115640" y="188640"/>
            <a:ext cx="7919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2"/>
          <p:cNvSpPr/>
          <p:nvPr/>
        </p:nvSpPr>
        <p:spPr>
          <a:xfrm>
            <a:off x="6831000" y="6669360"/>
            <a:ext cx="213264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C20BA8D-2B51-4D7F-8017-B79D81724256}" type="slidenum"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479880" y="6922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r>
              <a:rPr lang="en-US" sz="2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Ветки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2"/>
          <a:stretch/>
        </p:blipFill>
        <p:spPr>
          <a:xfrm>
            <a:off x="709920" y="1010520"/>
            <a:ext cx="4762080" cy="2733480"/>
          </a:xfrm>
          <a:prstGeom prst="rect">
            <a:avLst/>
          </a:prstGeom>
          <a:ln>
            <a:noFill/>
          </a:ln>
        </p:spPr>
      </p:pic>
      <p:pic>
        <p:nvPicPr>
          <p:cNvPr id="102" name="Picture 101"/>
          <p:cNvPicPr/>
          <p:nvPr/>
        </p:nvPicPr>
        <p:blipFill>
          <a:blip r:embed="rId3"/>
          <a:stretch/>
        </p:blipFill>
        <p:spPr>
          <a:xfrm>
            <a:off x="1127880" y="3888000"/>
            <a:ext cx="3552120" cy="1104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115640" y="188640"/>
            <a:ext cx="7919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6831000" y="6669360"/>
            <a:ext cx="213264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56BC5AE-28AF-4DA8-A12D-939989209EEE}" type="slidenum"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479880" y="6922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r>
              <a:rPr lang="en-US" sz="2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Ветки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277920" y="1296000"/>
            <a:ext cx="4762080" cy="273348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3"/>
          <a:stretch/>
        </p:blipFill>
        <p:spPr>
          <a:xfrm>
            <a:off x="910800" y="4583520"/>
            <a:ext cx="4057200" cy="1104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115640" y="188640"/>
            <a:ext cx="7919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2"/>
          <p:cNvSpPr/>
          <p:nvPr/>
        </p:nvSpPr>
        <p:spPr>
          <a:xfrm>
            <a:off x="6831000" y="6669360"/>
            <a:ext cx="213264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9B39996-D8CF-4BA0-AB57-AEBC843F884B}" type="slidenum"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479880" y="6922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r>
              <a:rPr lang="en-US" sz="2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Ветки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Picture 110"/>
          <p:cNvPicPr/>
          <p:nvPr/>
        </p:nvPicPr>
        <p:blipFill>
          <a:blip r:embed="rId2"/>
          <a:stretch/>
        </p:blipFill>
        <p:spPr>
          <a:xfrm>
            <a:off x="925920" y="1005840"/>
            <a:ext cx="4762080" cy="3638160"/>
          </a:xfrm>
          <a:prstGeom prst="rect">
            <a:avLst/>
          </a:prstGeom>
          <a:ln>
            <a:noFill/>
          </a:ln>
        </p:spPr>
      </p:pic>
      <p:pic>
        <p:nvPicPr>
          <p:cNvPr id="112" name="Picture 111"/>
          <p:cNvPicPr/>
          <p:nvPr/>
        </p:nvPicPr>
        <p:blipFill>
          <a:blip r:embed="rId3"/>
          <a:stretch/>
        </p:blipFill>
        <p:spPr>
          <a:xfrm>
            <a:off x="504000" y="4896000"/>
            <a:ext cx="3219120" cy="128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</TotalTime>
  <Words>243</Words>
  <Application>Microsoft Office PowerPoint</Application>
  <PresentationFormat>On-screen Show (4:3)</PresentationFormat>
  <Paragraphs>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RELEX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Vlad</dc:creator>
  <dc:description/>
  <cp:lastModifiedBy>alex</cp:lastModifiedBy>
  <cp:revision>29</cp:revision>
  <dcterms:created xsi:type="dcterms:W3CDTF">2012-07-06T12:05:39Z</dcterms:created>
  <dcterms:modified xsi:type="dcterms:W3CDTF">2017-03-14T18:30:03Z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RELEX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</vt:i4>
  </property>
</Properties>
</file>