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8" r:id="rId21"/>
    <p:sldId id="276" r:id="rId22"/>
    <p:sldId id="277" r:id="rId23"/>
    <p:sldId id="272" r:id="rId24"/>
    <p:sldId id="273" r:id="rId25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5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8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80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5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944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79" cy="114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79" cy="3976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202480"/>
            <a:ext cx="7771320" cy="2305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6160" y="1652040"/>
            <a:ext cx="7771320" cy="17290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пользователей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SVN</a:t>
            </a:r>
          </a:p>
        </p:txBody>
      </p:sp>
      <p:sp>
        <p:nvSpPr>
          <p:cNvPr id="109" name="Shape 109"/>
          <p:cNvSpPr/>
          <p:nvPr/>
        </p:nvSpPr>
        <p:spPr>
          <a:xfrm>
            <a:off x="684000" y="3598200"/>
            <a:ext cx="7775640" cy="10249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Панков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А.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HEAD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717" y="1263958"/>
            <a:ext cx="4257719" cy="221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7977" y="4054676"/>
            <a:ext cx="4543200" cy="9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Коммит в </a:t>
            </a:r>
            <a:r>
              <a:rPr lang="en-US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98" y="2181957"/>
            <a:ext cx="5143680" cy="218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00319" y="1263958"/>
            <a:ext cx="838583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Коммитить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состояния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Detached HEAD </a:t>
            </a:r>
            <a:r>
              <a:rPr lang="en-US" sz="1800" dirty="0" err="1"/>
              <a:t>опасно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Коммит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затеряться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1438" y="4905589"/>
            <a:ext cx="4076279" cy="110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82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HEAD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0600" y="2592000"/>
            <a:ext cx="5063400" cy="4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00" y="2826212"/>
            <a:ext cx="4123800" cy="1628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37419" y="1326421"/>
            <a:ext cx="844959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Читаем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 чем предупреждает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18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предупредить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потерю данных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200" y="2242440"/>
            <a:ext cx="1837439" cy="19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4000" y="2242440"/>
            <a:ext cx="4009319" cy="257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ru-RU" sz="20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Rebase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159" y="775079"/>
            <a:ext cx="5248079" cy="281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4159" y="4010039"/>
            <a:ext cx="6209999" cy="258083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479879" y="3619799"/>
            <a:ext cx="8329439" cy="3646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коммитов которые есть во внешнем репозитории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очень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плохо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Fast-forward Merge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640" y="1397442"/>
            <a:ext cx="4076999" cy="17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955" y="3954241"/>
            <a:ext cx="5001323" cy="2581635"/>
          </a:xfrm>
          <a:prstGeom prst="rect">
            <a:avLst/>
          </a:prstGeom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908" y="1679231"/>
            <a:ext cx="4048200" cy="25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70C0"/>
              </a:buClr>
            </a:pPr>
            <a:r>
              <a:rPr lang="ru-RU" sz="1800" dirty="0" smtClean="0"/>
              <a:t>Возможности </a:t>
            </a:r>
            <a:r>
              <a:rPr lang="en-US" sz="1800" dirty="0" smtClean="0"/>
              <a:t>Rebase:</a:t>
            </a:r>
            <a:endParaRPr lang="ru-RU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Поменять сообщение любого коммита</a:t>
            </a:r>
            <a:endParaRPr lang="en-US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Поменять </a:t>
            </a:r>
            <a:r>
              <a:rPr lang="ru-RU" sz="1800" dirty="0"/>
              <a:t>коммиты </a:t>
            </a:r>
            <a:r>
              <a:rPr lang="ru-RU" sz="1800" dirty="0" smtClean="0"/>
              <a:t>местами</a:t>
            </a:r>
            <a:endParaRPr lang="en-US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Объединить </a:t>
            </a:r>
            <a:r>
              <a:rPr lang="ru-RU" sz="1800" dirty="0"/>
              <a:t>несколько коммитов в </a:t>
            </a:r>
            <a:r>
              <a:rPr lang="ru-RU" sz="1800" dirty="0" smtClean="0"/>
              <a:t>один</a:t>
            </a:r>
            <a:endParaRPr lang="en-US" sz="1800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en-US" dirty="0" smtClean="0"/>
          </a:p>
          <a:p>
            <a:pPr lvl="0"/>
            <a:r>
              <a:rPr lang="ru-RU" sz="1800" dirty="0" smtClean="0"/>
              <a:t>Требования к </a:t>
            </a:r>
            <a:r>
              <a:rPr lang="en-US" sz="1800" dirty="0" smtClean="0"/>
              <a:t>Rebase: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Рабочая директория без изменений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Не трогать коммиты о которых знают внешние репозитории (рекомендация)</a:t>
            </a:r>
            <a:endParaRPr sz="1800" dirty="0"/>
          </a:p>
        </p:txBody>
      </p:sp>
      <p:sp>
        <p:nvSpPr>
          <p:cNvPr id="229" name="Shape 22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Возможности 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Rebase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14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Работа с внешними репозиториями</a:t>
            </a:r>
          </a:p>
        </p:txBody>
      </p:sp>
      <p:sp>
        <p:nvSpPr>
          <p:cNvPr id="242" name="Shape 242"/>
          <p:cNvSpPr/>
          <p:nvPr/>
        </p:nvSpPr>
        <p:spPr>
          <a:xfrm>
            <a:off x="479879" y="1600200"/>
            <a:ext cx="7581599" cy="44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забирает изменения из внешнего репозитория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Абсолютно </a:t>
            </a:r>
            <a:r>
              <a:rPr lang="en-US" sz="1800"/>
              <a:t>безопасная</a:t>
            </a: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операция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Pull. Это Fetch + Merge/Rebase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 Pull рекомендуется сохранить все изменения. Можно потерять изменения в случае отката Merge/Rebase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отправляет изменения локальной ветки (или нескольких) во внешний репозиторий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 момента Push все изменения локальны. Практически все можно откатить.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Нельзя запушить коммиты, если текущий верхний коммит ветки на внешнем сервере не является коммитом из истории локальной ветки (локальная версия устарела)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Основное окно </a:t>
            </a:r>
            <a:r>
              <a:rPr lang="en-US" sz="2000" b="1" strike="noStrik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TortoiseGit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04" y="1138041"/>
            <a:ext cx="4863711" cy="5449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Окно списка ссылок (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1" strike="noStrik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TortoiseGit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35" y="1600200"/>
            <a:ext cx="68008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79879" y="2347259"/>
            <a:ext cx="8228520" cy="16211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Распределенная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централизованная</a:t>
            </a:r>
            <a:endParaRPr lang="en-US" sz="1800" dirty="0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Снапшоты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патчи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Практически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локальные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добавля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ю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тся</a:t>
            </a:r>
            <a:r>
              <a:rPr lang="ru-RU" sz="1800" dirty="0" smtClean="0"/>
              <a:t>. Удаляются редко.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Отличия Git и SVN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Полезные операции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97" y="1432078"/>
            <a:ext cx="3207404" cy="3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Полезные команды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8542" y="1721948"/>
            <a:ext cx="442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Amend commit</a:t>
            </a:r>
          </a:p>
          <a:p>
            <a:r>
              <a:rPr lang="en-US" dirty="0" smtClean="0"/>
              <a:t>Stash</a:t>
            </a:r>
          </a:p>
          <a:p>
            <a:r>
              <a:rPr lang="en-US" dirty="0" smtClean="0"/>
              <a:t>Cherry 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Не очень хорошая история коммитов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000" y="1333800"/>
            <a:ext cx="7611119" cy="11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959" y="1064879"/>
            <a:ext cx="4190039" cy="558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Пример работы с Git в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команде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57200" y="1600200"/>
            <a:ext cx="8228520" cy="19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smtClean="0">
                <a:sym typeface="Calibri"/>
              </a:rPr>
              <a:t>Д</a:t>
            </a:r>
            <a:r>
              <a:rPr lang="en-US" sz="1800" dirty="0" err="1" smtClean="0">
                <a:sym typeface="Calibri"/>
              </a:rPr>
              <a:t>ерево</a:t>
            </a:r>
            <a:r>
              <a:rPr lang="en-US" sz="1800" dirty="0" smtClean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файлов</a:t>
            </a:r>
            <a:endParaRPr lang="en-US" sz="1800" dirty="0">
              <a:sym typeface="Calibri"/>
            </a:endParaRPr>
          </a:p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err="1">
                <a:sym typeface="Calibri"/>
              </a:rPr>
              <a:t>М</a:t>
            </a:r>
            <a:r>
              <a:rPr lang="en-US" sz="1800" dirty="0" err="1" smtClean="0">
                <a:sym typeface="Calibri"/>
              </a:rPr>
              <a:t>етаданные</a:t>
            </a:r>
            <a:r>
              <a:rPr lang="en-US" sz="1800" dirty="0">
                <a:sym typeface="Calibri"/>
              </a:rPr>
              <a:t>. </a:t>
            </a:r>
            <a:r>
              <a:rPr lang="en-US" sz="1800" dirty="0" err="1">
                <a:sym typeface="Calibri"/>
              </a:rPr>
              <a:t>Набор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параметров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коммита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например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сообщение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автор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дата</a:t>
            </a:r>
            <a:r>
              <a:rPr lang="en-US" sz="1800" dirty="0">
                <a:sym typeface="Calibri"/>
              </a:rPr>
              <a:t> и </a:t>
            </a:r>
            <a:r>
              <a:rPr lang="en-US" sz="1800" dirty="0" err="1">
                <a:sym typeface="Calibri"/>
              </a:rPr>
              <a:t>так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далее</a:t>
            </a:r>
            <a:endParaRPr lang="en-US" sz="1800" dirty="0">
              <a:sym typeface="Calibri"/>
            </a:endParaRPr>
          </a:p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smtClean="0">
                <a:sym typeface="Calibri"/>
              </a:rPr>
              <a:t>И</a:t>
            </a:r>
            <a:r>
              <a:rPr lang="en-US" sz="1800" dirty="0" err="1" smtClean="0">
                <a:sym typeface="Calibri"/>
              </a:rPr>
              <a:t>дентификатор</a:t>
            </a:r>
            <a:r>
              <a:rPr lang="en-US" sz="1800" dirty="0" smtClean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родительского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коммита</a:t>
            </a:r>
            <a:r>
              <a:rPr lang="en-US" sz="1800" dirty="0">
                <a:sym typeface="Calibri"/>
              </a:rPr>
              <a:t> (</a:t>
            </a:r>
            <a:r>
              <a:rPr lang="en-US" sz="1800" dirty="0" err="1">
                <a:sym typeface="Calibri"/>
              </a:rPr>
              <a:t>или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несколько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родительских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коммитов</a:t>
            </a:r>
            <a:r>
              <a:rPr lang="en-US" sz="1800" dirty="0">
                <a:sym typeface="Calibri"/>
              </a:rPr>
              <a:t>. </a:t>
            </a:r>
            <a:r>
              <a:rPr lang="en-US" sz="1800" dirty="0" err="1">
                <a:sym typeface="Calibri"/>
              </a:rPr>
              <a:t>Исключение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первый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без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родителя</a:t>
            </a:r>
            <a:r>
              <a:rPr lang="en-US" sz="1800" dirty="0"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ru-RU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SHA1 </a:t>
            </a:r>
            <a:r>
              <a:rPr lang="ru-RU" sz="1800" dirty="0" smtClean="0"/>
              <a:t>по этим данным является идентификатором коммита.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Внутренняя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коммита</a:t>
            </a:r>
            <a:endParaRPr lang="en-US" sz="20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Commit изнутри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0" y="1306079"/>
            <a:ext cx="7919280" cy="48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57200" y="1168200"/>
            <a:ext cx="8228520" cy="10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Ветки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ссылки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коммиты</a:t>
            </a:r>
            <a:endParaRPr lang="en-US" sz="18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HEAD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указывает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ветку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или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коммит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</a:t>
            </a:r>
            <a:r>
              <a:rPr lang="en-US" sz="1800" dirty="0" err="1">
                <a:latin typeface="+mn-lt"/>
                <a:ea typeface="Calibri"/>
                <a:cs typeface="Calibri"/>
                <a:sym typeface="Calibri"/>
              </a:rPr>
              <a:t>ом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сейчас </a:t>
            </a:r>
            <a:r>
              <a:rPr lang="en-US" sz="1800" dirty="0" err="1" smtClean="0">
                <a:latin typeface="+mn-lt"/>
                <a:ea typeface="Calibri"/>
                <a:cs typeface="Calibri"/>
                <a:sym typeface="Calibri"/>
              </a:rPr>
              <a:t>стоит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рабочая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копия</a:t>
            </a:r>
            <a:endParaRPr lang="en-US" sz="18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438" y="2707921"/>
            <a:ext cx="4238280" cy="212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2798" y="1395441"/>
            <a:ext cx="3733559" cy="295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137" y="4981672"/>
            <a:ext cx="4466880" cy="9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7" y="1263958"/>
            <a:ext cx="4762080" cy="273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3517" y="4569116"/>
            <a:ext cx="3552119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7" y="1263958"/>
            <a:ext cx="4762080" cy="273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977" y="4569116"/>
            <a:ext cx="4057199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8" y="1263958"/>
            <a:ext cx="4762080" cy="36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018" y="5063341"/>
            <a:ext cx="3219120" cy="128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322</Words>
  <Application>Microsoft Office PowerPoint</Application>
  <PresentationFormat>On-screen Show (4:3)</PresentationFormat>
  <Paragraphs>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</dc:creator>
  <cp:lastModifiedBy>alex</cp:lastModifiedBy>
  <cp:revision>11</cp:revision>
  <dcterms:modified xsi:type="dcterms:W3CDTF">2017-03-14T23:26:10Z</dcterms:modified>
</cp:coreProperties>
</file>