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A6"/>
    <a:srgbClr val="99FEFF"/>
    <a:srgbClr val="94DAFF"/>
    <a:srgbClr val="94B3FD"/>
    <a:srgbClr val="B1AFFF"/>
    <a:srgbClr val="B8E8FC"/>
    <a:srgbClr val="C8FFD4"/>
    <a:srgbClr val="07293E"/>
    <a:srgbClr val="266E85"/>
    <a:srgbClr val="DF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9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7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2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D019-3B74-498C-A78C-8404F21862AE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319F-81D4-47C0-8766-CA6A19688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7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slide" Target="slide5.xml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.xml"/><Relationship Id="rId1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12" Type="http://schemas.openxmlformats.org/officeDocument/2006/relationships/image" Target="../media/image1.png"/><Relationship Id="rId17" Type="http://schemas.openxmlformats.org/officeDocument/2006/relationships/slide" Target="slide5.xml"/><Relationship Id="rId2" Type="http://schemas.openxmlformats.org/officeDocument/2006/relationships/image" Target="../media/image7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12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.xml"/><Relationship Id="rId5" Type="http://schemas.openxmlformats.org/officeDocument/2006/relationships/image" Target="../media/image4.png"/><Relationship Id="rId15" Type="http://schemas.openxmlformats.org/officeDocument/2006/relationships/slide" Target="slide5.xml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3.xm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slide" Target="slide1.xml"/><Relationship Id="rId17" Type="http://schemas.openxmlformats.org/officeDocument/2006/relationships/image" Target="../media/image2.png"/><Relationship Id="rId2" Type="http://schemas.openxmlformats.org/officeDocument/2006/relationships/image" Target="../media/image13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1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3.xml"/><Relationship Id="rId17" Type="http://schemas.openxmlformats.org/officeDocument/2006/relationships/image" Target="../media/image3.png"/><Relationship Id="rId2" Type="http://schemas.openxmlformats.org/officeDocument/2006/relationships/image" Target="../media/image14.jp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.xml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slide" Target="slide2.xml"/><Relationship Id="rId19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18" Type="http://schemas.openxmlformats.org/officeDocument/2006/relationships/image" Target="../media/image16.jpg"/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12" Type="http://schemas.openxmlformats.org/officeDocument/2006/relationships/slide" Target="slide3.xml"/><Relationship Id="rId17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.xml"/><Relationship Id="rId5" Type="http://schemas.openxmlformats.org/officeDocument/2006/relationships/slide" Target="slide6.xml"/><Relationship Id="rId15" Type="http://schemas.openxmlformats.org/officeDocument/2006/relationships/image" Target="../media/image5.png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_singh2@cs.iitr.ac.in" TargetMode="External"/><Relationship Id="rId7" Type="http://schemas.openxmlformats.org/officeDocument/2006/relationships/hyperlink" Target="mailto:a_chhabra@cs.iitr.ac.in" TargetMode="External"/><Relationship Id="rId2" Type="http://schemas.openxmlformats.org/officeDocument/2006/relationships/hyperlink" Target="mailto:p_arya@cs.iitr.ac.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_rsingh@cs.iitr.ac.in" TargetMode="External"/><Relationship Id="rId5" Type="http://schemas.openxmlformats.org/officeDocument/2006/relationships/hyperlink" Target="mailto:p_behera@cs.iitr.ac.in" TargetMode="External"/><Relationship Id="rId4" Type="http://schemas.openxmlformats.org/officeDocument/2006/relationships/hyperlink" Target="mailto:p_mawal@cs.iitr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-850142" y="1207608"/>
            <a:ext cx="828000" cy="828000"/>
            <a:chOff x="-828000" y="1198155"/>
            <a:chExt cx="828000" cy="82800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-828000" y="119815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Picture 2" descr="Home 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3142" y="1412466"/>
              <a:ext cx="418285" cy="41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-850142" y="2405763"/>
            <a:ext cx="828000" cy="828000"/>
            <a:chOff x="-828000" y="2396310"/>
            <a:chExt cx="828000" cy="828000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-828000" y="239631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8926" y="2577892"/>
              <a:ext cx="489853" cy="489853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-850142" y="4802073"/>
            <a:ext cx="828000" cy="828000"/>
            <a:chOff x="-828000" y="4792620"/>
            <a:chExt cx="828000" cy="828000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-828000" y="479262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23142" y="4997478"/>
              <a:ext cx="418285" cy="41828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-850142" y="6000229"/>
            <a:ext cx="828000" cy="828000"/>
            <a:chOff x="-828000" y="5990776"/>
            <a:chExt cx="828000" cy="828000"/>
          </a:xfrm>
        </p:grpSpPr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-828000" y="599077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6931" y="6161844"/>
              <a:ext cx="485863" cy="485863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-850142" y="3650985"/>
            <a:ext cx="828000" cy="828000"/>
            <a:chOff x="-828000" y="3594465"/>
            <a:chExt cx="828000" cy="828000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-828000" y="359446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16867" y="3805598"/>
              <a:ext cx="405734" cy="405734"/>
            </a:xfrm>
            <a:prstGeom prst="rect">
              <a:avLst/>
            </a:prstGeom>
          </p:spPr>
        </p:pic>
      </p:grpSp>
      <p:sp>
        <p:nvSpPr>
          <p:cNvPr id="1027" name="Title 10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28" name="Subtitle 1027"/>
          <p:cNvSpPr>
            <a:spLocks noGrp="1"/>
          </p:cNvSpPr>
          <p:nvPr>
            <p:ph type="subTitle" idx="1"/>
          </p:nvPr>
        </p:nvSpPr>
        <p:spPr>
          <a:xfrm>
            <a:off x="8031109" y="1769867"/>
            <a:ext cx="2896470" cy="70754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The Welcome screen is the first</a:t>
            </a:r>
          </a:p>
          <a:p>
            <a:r>
              <a:rPr lang="en-US" sz="1600" dirty="0">
                <a:solidFill>
                  <a:schemeClr val="bg1"/>
                </a:solidFill>
                <a:latin typeface="Garamond" panose="02020404030301010803" pitchFamily="18" charset="0"/>
              </a:rPr>
              <a:t>screen of our app.</a:t>
            </a:r>
            <a:endParaRPr lang="en-IN" sz="1600" dirty="0">
              <a:latin typeface="Garamond" panose="02020404030301010803" pitchFamily="18" charset="0"/>
            </a:endParaRPr>
          </a:p>
        </p:txBody>
      </p:sp>
      <p:sp>
        <p:nvSpPr>
          <p:cNvPr id="37" name="Freeform 36"/>
          <p:cNvSpPr/>
          <p:nvPr/>
        </p:nvSpPr>
        <p:spPr>
          <a:xfrm rot="10800000">
            <a:off x="0" y="-16464300"/>
            <a:ext cx="1190171" cy="33775647"/>
          </a:xfrm>
          <a:custGeom>
            <a:avLst/>
            <a:gdLst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0 w 1190171"/>
              <a:gd name="connsiteY3" fmla="*/ 33775647 h 33775647"/>
              <a:gd name="connsiteX4" fmla="*/ 0 w 1190171"/>
              <a:gd name="connsiteY4" fmla="*/ 0 h 33775647"/>
              <a:gd name="connsiteX5" fmla="*/ 1190171 w 1190171"/>
              <a:gd name="connsiteY5" fmla="*/ 0 h 33775647"/>
              <a:gd name="connsiteX6" fmla="*/ 1190171 w 1190171"/>
              <a:gd name="connsiteY6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16257 w 1190171"/>
              <a:gd name="connsiteY1" fmla="*/ 16875124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171" h="33775647">
                <a:moveTo>
                  <a:pt x="6157" y="17724825"/>
                </a:moveTo>
                <a:cubicBezTo>
                  <a:pt x="442357" y="17725224"/>
                  <a:pt x="408657" y="17154124"/>
                  <a:pt x="616257" y="16875124"/>
                </a:cubicBezTo>
                <a:cubicBezTo>
                  <a:pt x="408657" y="16596124"/>
                  <a:pt x="543957" y="16037725"/>
                  <a:pt x="6157" y="16050825"/>
                </a:cubicBezTo>
                <a:lnTo>
                  <a:pt x="6157" y="17724825"/>
                </a:lnTo>
                <a:close/>
                <a:moveTo>
                  <a:pt x="0" y="33775647"/>
                </a:moveTo>
                <a:lnTo>
                  <a:pt x="0" y="0"/>
                </a:lnTo>
                <a:lnTo>
                  <a:pt x="1190171" y="0"/>
                </a:lnTo>
                <a:lnTo>
                  <a:pt x="1190171" y="33775647"/>
                </a:lnTo>
                <a:lnTo>
                  <a:pt x="0" y="33775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IN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endParaRPr lang="en-IN" dirty="0"/>
          </a:p>
        </p:txBody>
      </p:sp>
      <p:sp>
        <p:nvSpPr>
          <p:cNvPr id="55" name="Subtitle 2"/>
          <p:cNvSpPr txBox="1">
            <a:spLocks/>
          </p:cNvSpPr>
          <p:nvPr/>
        </p:nvSpPr>
        <p:spPr>
          <a:xfrm>
            <a:off x="149044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pic>
        <p:nvPicPr>
          <p:cNvPr id="56" name="Picture 5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824" y="6161844"/>
            <a:ext cx="485863" cy="485863"/>
          </a:xfrm>
          <a:prstGeom prst="rect">
            <a:avLst/>
          </a:prstGeom>
        </p:spPr>
      </p:pic>
      <p:pic>
        <p:nvPicPr>
          <p:cNvPr id="57" name="Picture 5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8" y="3805598"/>
            <a:ext cx="405734" cy="405734"/>
          </a:xfrm>
          <a:prstGeom prst="rect">
            <a:avLst/>
          </a:prstGeom>
          <a:noFill/>
        </p:spPr>
      </p:pic>
      <p:pic>
        <p:nvPicPr>
          <p:cNvPr id="58" name="Picture 2" descr="Home 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3" y="1412466"/>
            <a:ext cx="418285" cy="4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955" y="181724"/>
            <a:ext cx="483601" cy="483601"/>
          </a:xfrm>
          <a:prstGeom prst="rect">
            <a:avLst/>
          </a:prstGeom>
        </p:spPr>
      </p:pic>
      <p:pic>
        <p:nvPicPr>
          <p:cNvPr id="60" name="Picture 59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3829" y="2577892"/>
            <a:ext cx="489853" cy="489853"/>
          </a:xfrm>
          <a:prstGeom prst="rect">
            <a:avLst/>
          </a:prstGeom>
        </p:spPr>
      </p:pic>
      <p:pic>
        <p:nvPicPr>
          <p:cNvPr id="64" name="Picture 63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613" y="4997478"/>
            <a:ext cx="418285" cy="418285"/>
          </a:xfrm>
          <a:prstGeom prst="rect">
            <a:avLst/>
          </a:prstGeom>
        </p:spPr>
      </p:pic>
      <p:cxnSp>
        <p:nvCxnSpPr>
          <p:cNvPr id="1030" name="Straight Connector 1029"/>
          <p:cNvCxnSpPr>
            <a:stCxn id="37" idx="0"/>
            <a:endCxn id="37" idx="2"/>
          </p:cNvCxnSpPr>
          <p:nvPr/>
        </p:nvCxnSpPr>
        <p:spPr>
          <a:xfrm>
            <a:off x="1184014" y="-413478"/>
            <a:ext cx="0" cy="1674000"/>
          </a:xfrm>
          <a:prstGeom prst="line">
            <a:avLst/>
          </a:prstGeom>
          <a:ln>
            <a:solidFill>
              <a:srgbClr val="432C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20556" y="9522"/>
            <a:ext cx="828000" cy="828000"/>
            <a:chOff x="-828000" y="0"/>
            <a:chExt cx="828000" cy="828000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-828000" y="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5800" y="181724"/>
              <a:ext cx="483601" cy="483601"/>
            </a:xfrm>
            <a:prstGeom prst="rect">
              <a:avLst/>
            </a:prstGeom>
          </p:spPr>
        </p:pic>
      </p:grpSp>
      <p:pic>
        <p:nvPicPr>
          <p:cNvPr id="1031" name="Picture 10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84" y="837522"/>
            <a:ext cx="2245633" cy="5006931"/>
          </a:xfrm>
          <a:prstGeom prst="rect">
            <a:avLst/>
          </a:prstGeom>
        </p:spPr>
      </p:pic>
      <p:grpSp>
        <p:nvGrpSpPr>
          <p:cNvPr id="68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9573309" flipH="1" flipV="1">
            <a:off x="7227571" y="1366940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1032" name="TextBox 1031"/>
          <p:cNvSpPr txBox="1"/>
          <p:nvPr/>
        </p:nvSpPr>
        <p:spPr>
          <a:xfrm>
            <a:off x="7727231" y="3862118"/>
            <a:ext cx="396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The user can click anywhere on the screen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to proceed.</a:t>
            </a:r>
            <a:endParaRPr lang="en-IN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9573309" flipH="1" flipV="1">
            <a:off x="7283675" y="3553727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2036953111"/>
      </p:ext>
    </p:extLst>
  </p:cSld>
  <p:clrMapOvr>
    <a:masterClrMapping/>
  </p:clrMapOvr>
  <p:transition spd="slow" advTm="31509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48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828000" y="0"/>
            <a:ext cx="828000" cy="828000"/>
            <a:chOff x="-828000" y="0"/>
            <a:chExt cx="828000" cy="82800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-828000" y="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5800" y="181724"/>
              <a:ext cx="483601" cy="48360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828000" y="4792620"/>
            <a:ext cx="828000" cy="828000"/>
            <a:chOff x="-828000" y="4792620"/>
            <a:chExt cx="828000" cy="82800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-828000" y="479262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23142" y="4997478"/>
              <a:ext cx="418285" cy="41828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828000" y="5990776"/>
            <a:ext cx="828000" cy="828000"/>
            <a:chOff x="-828000" y="5990776"/>
            <a:chExt cx="828000" cy="82800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-828000" y="599077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6931" y="6161844"/>
              <a:ext cx="485863" cy="485863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-832536" y="3641964"/>
            <a:ext cx="828000" cy="828000"/>
            <a:chOff x="-828000" y="3594465"/>
            <a:chExt cx="828000" cy="828000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-828000" y="359446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16867" y="3805598"/>
              <a:ext cx="405734" cy="405734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-822900" y="2396310"/>
            <a:ext cx="828000" cy="828000"/>
            <a:chOff x="-828000" y="2396310"/>
            <a:chExt cx="828000" cy="82800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-828000" y="239631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8926" y="2577892"/>
              <a:ext cx="489853" cy="48985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524"/>
            <a:ext cx="10515600" cy="1325563"/>
          </a:xfrm>
        </p:spPr>
        <p:txBody>
          <a:bodyPr/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 rot="10800000">
            <a:off x="1" y="-15266216"/>
            <a:ext cx="1190171" cy="33775647"/>
          </a:xfrm>
          <a:custGeom>
            <a:avLst/>
            <a:gdLst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0 w 1190171"/>
              <a:gd name="connsiteY3" fmla="*/ 33775647 h 33775647"/>
              <a:gd name="connsiteX4" fmla="*/ 0 w 1190171"/>
              <a:gd name="connsiteY4" fmla="*/ 0 h 33775647"/>
              <a:gd name="connsiteX5" fmla="*/ 1190171 w 1190171"/>
              <a:gd name="connsiteY5" fmla="*/ 0 h 33775647"/>
              <a:gd name="connsiteX6" fmla="*/ 1190171 w 1190171"/>
              <a:gd name="connsiteY6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16257 w 1190171"/>
              <a:gd name="connsiteY1" fmla="*/ 16875124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171" h="33775647">
                <a:moveTo>
                  <a:pt x="6157" y="17724825"/>
                </a:moveTo>
                <a:cubicBezTo>
                  <a:pt x="442357" y="17725224"/>
                  <a:pt x="408657" y="17154124"/>
                  <a:pt x="616257" y="16875124"/>
                </a:cubicBezTo>
                <a:cubicBezTo>
                  <a:pt x="408657" y="16596124"/>
                  <a:pt x="543957" y="16037725"/>
                  <a:pt x="6157" y="16050825"/>
                </a:cubicBezTo>
                <a:lnTo>
                  <a:pt x="6157" y="17724825"/>
                </a:lnTo>
                <a:close/>
                <a:moveTo>
                  <a:pt x="0" y="33775647"/>
                </a:moveTo>
                <a:lnTo>
                  <a:pt x="0" y="0"/>
                </a:lnTo>
                <a:lnTo>
                  <a:pt x="1190171" y="0"/>
                </a:lnTo>
                <a:lnTo>
                  <a:pt x="1190171" y="33775647"/>
                </a:lnTo>
                <a:lnTo>
                  <a:pt x="0" y="33775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41416" y="7388091"/>
            <a:ext cx="1301168" cy="224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9212" y="16127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endParaRPr lang="en-IN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299564" y="4008465"/>
            <a:ext cx="2904768" cy="644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Garamond" panose="02020404030301010803" pitchFamily="18" charset="0"/>
              </a:rPr>
              <a:t>User can select “ENTRY” and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Garamond" panose="02020404030301010803" pitchFamily="18" charset="0"/>
              </a:rPr>
              <a:t>proceed further.</a:t>
            </a:r>
          </a:p>
        </p:txBody>
      </p:sp>
      <p:pic>
        <p:nvPicPr>
          <p:cNvPr id="21" name="Picture 2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824" y="6161844"/>
            <a:ext cx="485863" cy="485863"/>
          </a:xfrm>
          <a:prstGeom prst="rect">
            <a:avLst/>
          </a:prstGeom>
        </p:spPr>
      </p:pic>
      <p:pic>
        <p:nvPicPr>
          <p:cNvPr id="22" name="Picture 2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8" y="3805598"/>
            <a:ext cx="405734" cy="405734"/>
          </a:xfrm>
          <a:prstGeom prst="rect">
            <a:avLst/>
          </a:prstGeom>
        </p:spPr>
      </p:pic>
      <p:pic>
        <p:nvPicPr>
          <p:cNvPr id="23" name="Picture 2" descr="Home 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3" y="1412466"/>
            <a:ext cx="418285" cy="4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955" y="181724"/>
            <a:ext cx="483601" cy="483601"/>
          </a:xfrm>
          <a:prstGeom prst="rect">
            <a:avLst/>
          </a:prstGeom>
        </p:spPr>
      </p:pic>
      <p:pic>
        <p:nvPicPr>
          <p:cNvPr id="25" name="Picture 2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829" y="2577892"/>
            <a:ext cx="489853" cy="489853"/>
          </a:xfrm>
          <a:prstGeom prst="rect">
            <a:avLst/>
          </a:prstGeom>
        </p:spPr>
      </p:pic>
      <p:pic>
        <p:nvPicPr>
          <p:cNvPr id="29" name="Picture 2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613" y="4997478"/>
            <a:ext cx="418285" cy="418285"/>
          </a:xfrm>
          <a:prstGeom prst="rect">
            <a:avLst/>
          </a:prstGeom>
        </p:spPr>
      </p:pic>
      <p:cxnSp>
        <p:nvCxnSpPr>
          <p:cNvPr id="30" name="Straight Connector 29"/>
          <p:cNvCxnSpPr>
            <a:stCxn id="5" idx="0"/>
            <a:endCxn id="5" idx="2"/>
          </p:cNvCxnSpPr>
          <p:nvPr/>
        </p:nvCxnSpPr>
        <p:spPr>
          <a:xfrm>
            <a:off x="1184015" y="784606"/>
            <a:ext cx="0" cy="1674000"/>
          </a:xfrm>
          <a:prstGeom prst="line">
            <a:avLst/>
          </a:prstGeom>
          <a:ln>
            <a:solidFill>
              <a:srgbClr val="F6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5" idx="2"/>
          </p:cNvCxnSpPr>
          <p:nvPr/>
        </p:nvCxnSpPr>
        <p:spPr>
          <a:xfrm>
            <a:off x="1184015" y="784606"/>
            <a:ext cx="0" cy="1674000"/>
          </a:xfrm>
          <a:prstGeom prst="line">
            <a:avLst/>
          </a:prstGeom>
          <a:ln>
            <a:solidFill>
              <a:srgbClr val="8048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20556" y="1202924"/>
            <a:ext cx="828000" cy="828000"/>
            <a:chOff x="-828000" y="1198155"/>
            <a:chExt cx="828000" cy="82800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-828000" y="119815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2" descr="Home 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3142" y="1412466"/>
              <a:ext cx="418285" cy="41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10" y="1202924"/>
            <a:ext cx="2163492" cy="4647501"/>
          </a:xfrm>
          <a:prstGeom prst="rect">
            <a:avLst/>
          </a:prstGeom>
        </p:spPr>
      </p:pic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1354146" y="267320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endParaRPr lang="en-IN" dirty="0"/>
          </a:p>
        </p:txBody>
      </p:sp>
      <p:grpSp>
        <p:nvGrpSpPr>
          <p:cNvPr id="44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12026691" flipV="1">
            <a:off x="5878389" y="1729195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99564" y="2026869"/>
            <a:ext cx="331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This screen will be present at both,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entrance and exit</a:t>
            </a:r>
          </a:p>
        </p:txBody>
      </p:sp>
      <p:grpSp>
        <p:nvGrpSpPr>
          <p:cNvPr id="48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12026691" flipV="1">
            <a:off x="5870274" y="3627758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539532472"/>
      </p:ext>
    </p:extLst>
  </p:cSld>
  <p:clrMapOvr>
    <a:masterClrMapping/>
  </p:clrMapOvr>
  <p:transition spd="slow" advTm="20075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A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 rot="10800000">
            <a:off x="1" y="-14065006"/>
            <a:ext cx="1190171" cy="33775647"/>
          </a:xfrm>
          <a:custGeom>
            <a:avLst/>
            <a:gdLst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0 w 1190171"/>
              <a:gd name="connsiteY3" fmla="*/ 33775647 h 33775647"/>
              <a:gd name="connsiteX4" fmla="*/ 0 w 1190171"/>
              <a:gd name="connsiteY4" fmla="*/ 0 h 33775647"/>
              <a:gd name="connsiteX5" fmla="*/ 1190171 w 1190171"/>
              <a:gd name="connsiteY5" fmla="*/ 0 h 33775647"/>
              <a:gd name="connsiteX6" fmla="*/ 1190171 w 1190171"/>
              <a:gd name="connsiteY6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16257 w 1190171"/>
              <a:gd name="connsiteY1" fmla="*/ 16875124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171" h="33775647">
                <a:moveTo>
                  <a:pt x="6157" y="17724825"/>
                </a:moveTo>
                <a:cubicBezTo>
                  <a:pt x="442357" y="17725224"/>
                  <a:pt x="408657" y="17154124"/>
                  <a:pt x="616257" y="16875124"/>
                </a:cubicBezTo>
                <a:cubicBezTo>
                  <a:pt x="408657" y="16596124"/>
                  <a:pt x="543957" y="16037725"/>
                  <a:pt x="6157" y="16050825"/>
                </a:cubicBezTo>
                <a:lnTo>
                  <a:pt x="6157" y="17724825"/>
                </a:lnTo>
                <a:close/>
                <a:moveTo>
                  <a:pt x="0" y="33775647"/>
                </a:moveTo>
                <a:lnTo>
                  <a:pt x="0" y="0"/>
                </a:lnTo>
                <a:lnTo>
                  <a:pt x="1190171" y="0"/>
                </a:lnTo>
                <a:lnTo>
                  <a:pt x="1190171" y="33775647"/>
                </a:lnTo>
                <a:lnTo>
                  <a:pt x="0" y="33775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783" y="4792619"/>
            <a:ext cx="3366844" cy="18698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62538" y="2017539"/>
            <a:ext cx="3830181" cy="903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Garamond" panose="02020404030301010803" pitchFamily="18" charset="0"/>
              </a:rPr>
              <a:t>  User enters the details</a:t>
            </a:r>
            <a:endParaRPr lang="en-IN" sz="1800" dirty="0">
              <a:latin typeface="Garamond" panose="02020404030301010803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828000" y="1198155"/>
            <a:ext cx="828000" cy="828000"/>
            <a:chOff x="-828000" y="1198155"/>
            <a:chExt cx="828000" cy="82800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-828000" y="119815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2" descr="Home 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3142" y="1412466"/>
              <a:ext cx="418285" cy="41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-828000" y="0"/>
            <a:ext cx="828000" cy="828000"/>
            <a:chOff x="-828000" y="0"/>
            <a:chExt cx="828000" cy="828000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-828000" y="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5800" y="181724"/>
              <a:ext cx="483601" cy="48360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-828000" y="4792620"/>
            <a:ext cx="828000" cy="828000"/>
            <a:chOff x="-828000" y="4792620"/>
            <a:chExt cx="828000" cy="82800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-828000" y="479262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23142" y="4997478"/>
              <a:ext cx="418285" cy="418285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-828000" y="5990776"/>
            <a:ext cx="828000" cy="828000"/>
            <a:chOff x="-828000" y="5990776"/>
            <a:chExt cx="828000" cy="828000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-828000" y="599077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6931" y="6161844"/>
              <a:ext cx="485863" cy="485863"/>
            </a:xfrm>
            <a:prstGeom prst="rect">
              <a:avLst/>
            </a:prstGeom>
          </p:spPr>
        </p:pic>
      </p:grpSp>
      <p:sp>
        <p:nvSpPr>
          <p:cNvPr id="8" name="Subtitle 2"/>
          <p:cNvSpPr txBox="1">
            <a:spLocks/>
          </p:cNvSpPr>
          <p:nvPr/>
        </p:nvSpPr>
        <p:spPr>
          <a:xfrm>
            <a:off x="5547884" y="3885765"/>
            <a:ext cx="3445306" cy="71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aramond" panose="02020404030301010803" pitchFamily="18" charset="0"/>
              </a:rPr>
              <a:t>User cannot proceed further without</a:t>
            </a:r>
          </a:p>
          <a:p>
            <a:pPr marL="0" indent="0" algn="ctr">
              <a:buNone/>
            </a:pPr>
            <a:r>
              <a:rPr lang="en-US" sz="1800" dirty="0">
                <a:latin typeface="Garamond" panose="02020404030301010803" pitchFamily="18" charset="0"/>
              </a:rPr>
              <a:t>entering the complete details</a:t>
            </a:r>
            <a:endParaRPr lang="en-IN" sz="1800" dirty="0">
              <a:latin typeface="Garamond" panose="02020404030301010803" pitchFamily="18" charset="0"/>
            </a:endParaRPr>
          </a:p>
        </p:txBody>
      </p:sp>
      <p:pic>
        <p:nvPicPr>
          <p:cNvPr id="28" name="Picture 2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824" y="6161844"/>
            <a:ext cx="485863" cy="485863"/>
          </a:xfrm>
          <a:prstGeom prst="rect">
            <a:avLst/>
          </a:prstGeom>
        </p:spPr>
      </p:pic>
      <p:pic>
        <p:nvPicPr>
          <p:cNvPr id="29" name="Picture 2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8" y="3805598"/>
            <a:ext cx="405734" cy="405734"/>
          </a:xfrm>
          <a:prstGeom prst="rect">
            <a:avLst/>
          </a:prstGeom>
        </p:spPr>
      </p:pic>
      <p:pic>
        <p:nvPicPr>
          <p:cNvPr id="30" name="Picture 2" descr="Home 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3" y="1412466"/>
            <a:ext cx="418285" cy="4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955" y="181724"/>
            <a:ext cx="483601" cy="483601"/>
          </a:xfrm>
          <a:prstGeom prst="rect">
            <a:avLst/>
          </a:prstGeom>
        </p:spPr>
      </p:pic>
      <p:pic>
        <p:nvPicPr>
          <p:cNvPr id="32" name="Picture 31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3829" y="2577892"/>
            <a:ext cx="489853" cy="48985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-832536" y="3641964"/>
            <a:ext cx="828000" cy="828000"/>
            <a:chOff x="-828000" y="3594465"/>
            <a:chExt cx="828000" cy="82800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-828000" y="359446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16867" y="3805598"/>
              <a:ext cx="405734" cy="405734"/>
            </a:xfrm>
            <a:prstGeom prst="rect">
              <a:avLst/>
            </a:prstGeom>
          </p:spPr>
        </p:pic>
      </p:grpSp>
      <p:pic>
        <p:nvPicPr>
          <p:cNvPr id="33" name="Picture 32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613" y="4997478"/>
            <a:ext cx="418285" cy="418285"/>
          </a:xfrm>
          <a:prstGeom prst="rect">
            <a:avLst/>
          </a:prstGeom>
        </p:spPr>
      </p:pic>
      <p:cxnSp>
        <p:nvCxnSpPr>
          <p:cNvPr id="39" name="Straight Connector 38"/>
          <p:cNvCxnSpPr>
            <a:stCxn id="35" idx="0"/>
            <a:endCxn id="35" idx="2"/>
          </p:cNvCxnSpPr>
          <p:nvPr/>
        </p:nvCxnSpPr>
        <p:spPr>
          <a:xfrm>
            <a:off x="1184015" y="1985816"/>
            <a:ext cx="0" cy="1674000"/>
          </a:xfrm>
          <a:prstGeom prst="line">
            <a:avLst/>
          </a:prstGeom>
          <a:ln>
            <a:solidFill>
              <a:srgbClr val="F6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0709" y="2380965"/>
            <a:ext cx="828000" cy="828000"/>
            <a:chOff x="-828000" y="2396310"/>
            <a:chExt cx="828000" cy="828000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-828000" y="239631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8926" y="2577892"/>
              <a:ext cx="489853" cy="489853"/>
            </a:xfrm>
            <a:prstGeom prst="rect">
              <a:avLst/>
            </a:prstGeom>
          </p:spPr>
        </p:pic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35" y="1122363"/>
            <a:ext cx="2120764" cy="4728519"/>
          </a:xfrm>
          <a:prstGeom prst="rect">
            <a:avLst/>
          </a:prstGeom>
        </p:spPr>
      </p:pic>
      <p:grpSp>
        <p:nvGrpSpPr>
          <p:cNvPr id="44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9573309" flipH="1" flipV="1">
            <a:off x="4919340" y="2039503"/>
            <a:ext cx="1396237" cy="528243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47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9573309" flipH="1" flipV="1">
            <a:off x="4919340" y="3541476"/>
            <a:ext cx="1396237" cy="528243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204017993"/>
      </p:ext>
    </p:extLst>
  </p:cSld>
  <p:clrMapOvr>
    <a:masterClrMapping/>
  </p:clrMapOvr>
  <p:transition spd="slow" advTm="15631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006" y="2316163"/>
            <a:ext cx="3002861" cy="7551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>
                <a:latin typeface="Garamond" panose="02020404030301010803" pitchFamily="18" charset="0"/>
              </a:rPr>
              <a:t>After entering valid details, user will get the nearest vacant slot code  along with the level</a:t>
            </a:r>
            <a:endParaRPr lang="en-IN" sz="1800" dirty="0">
              <a:latin typeface="Garamond" panose="02020404030301010803" pitchFamily="18" charset="0"/>
            </a:endParaRPr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02" y="1253331"/>
            <a:ext cx="1951596" cy="4351338"/>
          </a:xfrm>
        </p:spPr>
      </p:pic>
      <p:sp>
        <p:nvSpPr>
          <p:cNvPr id="5" name="Freeform 4"/>
          <p:cNvSpPr/>
          <p:nvPr/>
        </p:nvSpPr>
        <p:spPr>
          <a:xfrm rot="10800000">
            <a:off x="1" y="-12831860"/>
            <a:ext cx="1190171" cy="33775647"/>
          </a:xfrm>
          <a:custGeom>
            <a:avLst/>
            <a:gdLst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0 w 1190171"/>
              <a:gd name="connsiteY3" fmla="*/ 33775647 h 33775647"/>
              <a:gd name="connsiteX4" fmla="*/ 0 w 1190171"/>
              <a:gd name="connsiteY4" fmla="*/ 0 h 33775647"/>
              <a:gd name="connsiteX5" fmla="*/ 1190171 w 1190171"/>
              <a:gd name="connsiteY5" fmla="*/ 0 h 33775647"/>
              <a:gd name="connsiteX6" fmla="*/ 1190171 w 1190171"/>
              <a:gd name="connsiteY6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16257 w 1190171"/>
              <a:gd name="connsiteY1" fmla="*/ 16875124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171" h="33775647">
                <a:moveTo>
                  <a:pt x="6157" y="17724825"/>
                </a:moveTo>
                <a:cubicBezTo>
                  <a:pt x="442357" y="17725224"/>
                  <a:pt x="408657" y="17154124"/>
                  <a:pt x="616257" y="16875124"/>
                </a:cubicBezTo>
                <a:cubicBezTo>
                  <a:pt x="408657" y="16596124"/>
                  <a:pt x="543957" y="16037725"/>
                  <a:pt x="6157" y="16050825"/>
                </a:cubicBezTo>
                <a:lnTo>
                  <a:pt x="6157" y="17724825"/>
                </a:lnTo>
                <a:close/>
                <a:moveTo>
                  <a:pt x="0" y="33775647"/>
                </a:moveTo>
                <a:lnTo>
                  <a:pt x="0" y="0"/>
                </a:lnTo>
                <a:lnTo>
                  <a:pt x="1190171" y="0"/>
                </a:lnTo>
                <a:lnTo>
                  <a:pt x="1190171" y="33775647"/>
                </a:lnTo>
                <a:lnTo>
                  <a:pt x="0" y="33775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-828000" y="1198155"/>
            <a:ext cx="828000" cy="828000"/>
            <a:chOff x="-828000" y="1198155"/>
            <a:chExt cx="828000" cy="828000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-828000" y="119815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2" descr="Home 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3142" y="1412466"/>
              <a:ext cx="418285" cy="41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-828000" y="0"/>
            <a:ext cx="828000" cy="828000"/>
            <a:chOff x="-828000" y="0"/>
            <a:chExt cx="828000" cy="828000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-828000" y="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5800" y="181724"/>
              <a:ext cx="483601" cy="48360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828000" y="4792620"/>
            <a:ext cx="828000" cy="828000"/>
            <a:chOff x="-828000" y="4792620"/>
            <a:chExt cx="828000" cy="828000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-828000" y="479262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23142" y="4997478"/>
              <a:ext cx="418285" cy="41828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828000" y="5990776"/>
            <a:ext cx="828000" cy="828000"/>
            <a:chOff x="-828000" y="5990776"/>
            <a:chExt cx="828000" cy="828000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-828000" y="599077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6931" y="6161844"/>
              <a:ext cx="485863" cy="485863"/>
            </a:xfrm>
            <a:prstGeom prst="rect">
              <a:avLst/>
            </a:prstGeom>
          </p:spPr>
        </p:pic>
      </p:grpSp>
      <p:sp>
        <p:nvSpPr>
          <p:cNvPr id="20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21" name="Picture 2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824" y="6161844"/>
            <a:ext cx="485863" cy="485863"/>
          </a:xfrm>
          <a:prstGeom prst="rect">
            <a:avLst/>
          </a:prstGeom>
        </p:spPr>
      </p:pic>
      <p:pic>
        <p:nvPicPr>
          <p:cNvPr id="22" name="Picture 2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B3B3B3"/>
              </a:clrFrom>
              <a:clrTo>
                <a:srgbClr val="B3B3B3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8" y="3805598"/>
            <a:ext cx="405734" cy="405734"/>
          </a:xfrm>
          <a:prstGeom prst="rect">
            <a:avLst/>
          </a:prstGeom>
        </p:spPr>
      </p:pic>
      <p:pic>
        <p:nvPicPr>
          <p:cNvPr id="23" name="Picture 2" descr="Home 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3" y="1412466"/>
            <a:ext cx="418285" cy="4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955" y="181724"/>
            <a:ext cx="483601" cy="483601"/>
          </a:xfrm>
          <a:prstGeom prst="rect">
            <a:avLst/>
          </a:prstGeom>
        </p:spPr>
      </p:pic>
      <p:pic>
        <p:nvPicPr>
          <p:cNvPr id="25" name="Picture 24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829" y="2577892"/>
            <a:ext cx="489853" cy="489853"/>
          </a:xfrm>
          <a:prstGeom prst="rect">
            <a:avLst/>
          </a:prstGeom>
        </p:spPr>
      </p:pic>
      <p:pic>
        <p:nvPicPr>
          <p:cNvPr id="29" name="Picture 28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613" y="4997478"/>
            <a:ext cx="418285" cy="418285"/>
          </a:xfrm>
          <a:prstGeom prst="rect">
            <a:avLst/>
          </a:prstGeom>
        </p:spPr>
      </p:pic>
      <p:cxnSp>
        <p:nvCxnSpPr>
          <p:cNvPr id="30" name="Straight Connector 29"/>
          <p:cNvCxnSpPr>
            <a:stCxn id="5" idx="0"/>
            <a:endCxn id="5" idx="2"/>
          </p:cNvCxnSpPr>
          <p:nvPr/>
        </p:nvCxnSpPr>
        <p:spPr>
          <a:xfrm>
            <a:off x="1184015" y="3218962"/>
            <a:ext cx="0" cy="1674000"/>
          </a:xfrm>
          <a:prstGeom prst="line">
            <a:avLst/>
          </a:prstGeom>
          <a:ln>
            <a:solidFill>
              <a:srgbClr val="F6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-832536" y="2408816"/>
            <a:ext cx="828000" cy="828000"/>
            <a:chOff x="-828000" y="2396310"/>
            <a:chExt cx="828000" cy="82800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-828000" y="239631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7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8926" y="2577892"/>
              <a:ext cx="489853" cy="489853"/>
            </a:xfrm>
            <a:prstGeom prst="rect">
              <a:avLst/>
            </a:prstGeom>
          </p:spPr>
        </p:pic>
      </p:grp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1184015" y="3218962"/>
            <a:ext cx="0" cy="1674000"/>
          </a:xfrm>
          <a:prstGeom prst="line">
            <a:avLst/>
          </a:prstGeom>
          <a:ln>
            <a:solidFill>
              <a:srgbClr val="FF8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804229" y="3641962"/>
            <a:ext cx="828000" cy="828000"/>
            <a:chOff x="-828000" y="3594465"/>
            <a:chExt cx="828000" cy="828000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-828000" y="359446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8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16867" y="3805598"/>
              <a:ext cx="405734" cy="405734"/>
            </a:xfrm>
            <a:prstGeom prst="rect">
              <a:avLst/>
            </a:prstGeom>
          </p:spPr>
        </p:pic>
      </p:grpSp>
      <p:grpSp>
        <p:nvGrpSpPr>
          <p:cNvPr id="38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11044423" flipV="1">
            <a:off x="3681815" y="1823858"/>
            <a:ext cx="1396237" cy="528243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540610105"/>
      </p:ext>
    </p:extLst>
  </p:cSld>
  <p:clrMapOvr>
    <a:masterClrMapping/>
  </p:clrMapOvr>
  <p:transition spd="slow" advTm="43597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67249" cy="132556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0" name="Content Placeholder 3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29" y="1793664"/>
            <a:ext cx="1951596" cy="4351338"/>
          </a:xfrm>
        </p:spPr>
      </p:pic>
      <p:sp>
        <p:nvSpPr>
          <p:cNvPr id="6" name="Freeform 5"/>
          <p:cNvSpPr/>
          <p:nvPr/>
        </p:nvSpPr>
        <p:spPr>
          <a:xfrm rot="10800000">
            <a:off x="1" y="-11681204"/>
            <a:ext cx="1190171" cy="33775647"/>
          </a:xfrm>
          <a:custGeom>
            <a:avLst/>
            <a:gdLst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0 w 1190171"/>
              <a:gd name="connsiteY3" fmla="*/ 33775647 h 33775647"/>
              <a:gd name="connsiteX4" fmla="*/ 0 w 1190171"/>
              <a:gd name="connsiteY4" fmla="*/ 0 h 33775647"/>
              <a:gd name="connsiteX5" fmla="*/ 1190171 w 1190171"/>
              <a:gd name="connsiteY5" fmla="*/ 0 h 33775647"/>
              <a:gd name="connsiteX6" fmla="*/ 1190171 w 1190171"/>
              <a:gd name="connsiteY6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16257 w 1190171"/>
              <a:gd name="connsiteY1" fmla="*/ 16875124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171" h="33775647">
                <a:moveTo>
                  <a:pt x="6157" y="17724825"/>
                </a:moveTo>
                <a:cubicBezTo>
                  <a:pt x="442357" y="17725224"/>
                  <a:pt x="408657" y="17154124"/>
                  <a:pt x="616257" y="16875124"/>
                </a:cubicBezTo>
                <a:cubicBezTo>
                  <a:pt x="408657" y="16596124"/>
                  <a:pt x="543957" y="16037725"/>
                  <a:pt x="6157" y="16050825"/>
                </a:cubicBezTo>
                <a:lnTo>
                  <a:pt x="6157" y="17724825"/>
                </a:lnTo>
                <a:close/>
                <a:moveTo>
                  <a:pt x="0" y="33775647"/>
                </a:moveTo>
                <a:lnTo>
                  <a:pt x="0" y="0"/>
                </a:lnTo>
                <a:lnTo>
                  <a:pt x="1190171" y="0"/>
                </a:lnTo>
                <a:lnTo>
                  <a:pt x="1190171" y="33775647"/>
                </a:lnTo>
                <a:lnTo>
                  <a:pt x="0" y="33775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14585" y="3567991"/>
            <a:ext cx="2350938" cy="475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aramond" panose="02020404030301010803" pitchFamily="18" charset="0"/>
              </a:rPr>
              <a:t>At exit, User can select “Exit” and enter their details to get the amount to be paid.</a:t>
            </a:r>
            <a:endParaRPr lang="en-IN" sz="1800" dirty="0">
              <a:latin typeface="Garamond" panose="02020404030301010803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-828000" y="1198155"/>
            <a:ext cx="828000" cy="828000"/>
            <a:chOff x="-828000" y="1198155"/>
            <a:chExt cx="828000" cy="82800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-828000" y="119815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2" descr="Home 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3142" y="1412466"/>
              <a:ext cx="418285" cy="41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-828000" y="0"/>
            <a:ext cx="828000" cy="828000"/>
            <a:chOff x="-828000" y="0"/>
            <a:chExt cx="828000" cy="828000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-828000" y="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5800" y="181724"/>
              <a:ext cx="483601" cy="483601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-828000" y="5990776"/>
            <a:ext cx="828000" cy="828000"/>
            <a:chOff x="-828000" y="5990776"/>
            <a:chExt cx="828000" cy="82800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-828000" y="599077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6931" y="6161844"/>
              <a:ext cx="485863" cy="485863"/>
            </a:xfrm>
            <a:prstGeom prst="rect">
              <a:avLst/>
            </a:prstGeom>
          </p:spPr>
        </p:pic>
      </p:grpSp>
      <p:sp>
        <p:nvSpPr>
          <p:cNvPr id="21" name="Subtitle 2"/>
          <p:cNvSpPr txBox="1">
            <a:spLocks/>
          </p:cNvSpPr>
          <p:nvPr/>
        </p:nvSpPr>
        <p:spPr>
          <a:xfrm>
            <a:off x="9056631" y="3581075"/>
            <a:ext cx="3415456" cy="113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Garamond" panose="02020404030301010803" pitchFamily="18" charset="0"/>
              </a:rPr>
              <a:t>In case user enters invalid details, they will get the error message  “THIS DATA DOES NOT EXIST!”</a:t>
            </a:r>
            <a:endParaRPr lang="en-IN" sz="1800" dirty="0">
              <a:latin typeface="Garamond" panose="02020404030301010803" pitchFamily="18" charset="0"/>
            </a:endParaRPr>
          </a:p>
        </p:txBody>
      </p:sp>
      <p:pic>
        <p:nvPicPr>
          <p:cNvPr id="22" name="Picture 2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824" y="6161844"/>
            <a:ext cx="485863" cy="485863"/>
          </a:xfrm>
          <a:prstGeom prst="rect">
            <a:avLst/>
          </a:prstGeom>
        </p:spPr>
      </p:pic>
      <p:pic>
        <p:nvPicPr>
          <p:cNvPr id="23" name="Picture 2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8" y="3805598"/>
            <a:ext cx="405734" cy="405734"/>
          </a:xfrm>
          <a:prstGeom prst="rect">
            <a:avLst/>
          </a:prstGeom>
        </p:spPr>
      </p:pic>
      <p:pic>
        <p:nvPicPr>
          <p:cNvPr id="24" name="Picture 2" descr="Home 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3" y="1412466"/>
            <a:ext cx="418285" cy="4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955" y="181724"/>
            <a:ext cx="483601" cy="483601"/>
          </a:xfrm>
          <a:prstGeom prst="rect">
            <a:avLst/>
          </a:prstGeom>
        </p:spPr>
      </p:pic>
      <p:pic>
        <p:nvPicPr>
          <p:cNvPr id="26" name="Picture 2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829" y="2577892"/>
            <a:ext cx="489853" cy="48985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-832536" y="3641964"/>
            <a:ext cx="828000" cy="828000"/>
            <a:chOff x="-828000" y="3594465"/>
            <a:chExt cx="828000" cy="828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-828000" y="359446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16867" y="3805598"/>
              <a:ext cx="405734" cy="405734"/>
            </a:xfrm>
            <a:prstGeom prst="rect">
              <a:avLst/>
            </a:prstGeom>
          </p:spPr>
        </p:pic>
      </p:grpSp>
      <p:pic>
        <p:nvPicPr>
          <p:cNvPr id="30" name="Picture 29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613" y="4997478"/>
            <a:ext cx="418285" cy="418285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6" idx="0"/>
            <a:endCxn id="6" idx="2"/>
          </p:cNvCxnSpPr>
          <p:nvPr/>
        </p:nvCxnSpPr>
        <p:spPr>
          <a:xfrm>
            <a:off x="1184015" y="4369618"/>
            <a:ext cx="0" cy="1674000"/>
          </a:xfrm>
          <a:prstGeom prst="line">
            <a:avLst/>
          </a:prstGeom>
          <a:ln>
            <a:solidFill>
              <a:srgbClr val="F6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-856289" y="2348811"/>
            <a:ext cx="828000" cy="828000"/>
            <a:chOff x="-828000" y="2396310"/>
            <a:chExt cx="828000" cy="828000"/>
          </a:xfrm>
        </p:grpSpPr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-828000" y="239631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8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8926" y="2577892"/>
              <a:ext cx="489853" cy="489853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>
            <a:stCxn id="6" idx="0"/>
            <a:endCxn id="6" idx="2"/>
          </p:cNvCxnSpPr>
          <p:nvPr/>
        </p:nvCxnSpPr>
        <p:spPr>
          <a:xfrm>
            <a:off x="1184015" y="4369618"/>
            <a:ext cx="0" cy="1674000"/>
          </a:xfrm>
          <a:prstGeom prst="line">
            <a:avLst/>
          </a:prstGeom>
          <a:ln>
            <a:solidFill>
              <a:srgbClr val="F29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38200" y="4792618"/>
            <a:ext cx="828000" cy="828000"/>
            <a:chOff x="-828000" y="4792620"/>
            <a:chExt cx="828000" cy="828000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-828000" y="479262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7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23142" y="4997478"/>
              <a:ext cx="418285" cy="418285"/>
            </a:xfrm>
            <a:prstGeom prst="rect">
              <a:avLst/>
            </a:prstGeom>
          </p:spPr>
        </p:pic>
      </p:grpSp>
      <p:grpSp>
        <p:nvGrpSpPr>
          <p:cNvPr id="42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11703567" flipH="1" flipV="1">
            <a:off x="4759235" y="2883556"/>
            <a:ext cx="1396237" cy="528243"/>
            <a:chOff x="5270499" y="2952750"/>
            <a:chExt cx="1652160" cy="94664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45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11703567" flipH="1" flipV="1">
            <a:off x="9215453" y="2935126"/>
            <a:ext cx="1396237" cy="528243"/>
            <a:chOff x="5270499" y="2952750"/>
            <a:chExt cx="1652160" cy="94664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85575" y="1690688"/>
            <a:ext cx="2066615" cy="44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94677"/>
      </p:ext>
    </p:extLst>
  </p:cSld>
  <p:clrMapOvr>
    <a:masterClrMapping/>
  </p:clrMapOvr>
  <p:transition spd="slow" advTm="27523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040" y="-2152591"/>
            <a:ext cx="3352027" cy="66516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16" y="1825625"/>
            <a:ext cx="3387811" cy="752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 rot="10800000">
            <a:off x="1" y="-10483049"/>
            <a:ext cx="1190171" cy="33775647"/>
          </a:xfrm>
          <a:custGeom>
            <a:avLst/>
            <a:gdLst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0 w 1190171"/>
              <a:gd name="connsiteY3" fmla="*/ 33775647 h 33775647"/>
              <a:gd name="connsiteX4" fmla="*/ 0 w 1190171"/>
              <a:gd name="connsiteY4" fmla="*/ 0 h 33775647"/>
              <a:gd name="connsiteX5" fmla="*/ 1190171 w 1190171"/>
              <a:gd name="connsiteY5" fmla="*/ 0 h 33775647"/>
              <a:gd name="connsiteX6" fmla="*/ 1190171 w 1190171"/>
              <a:gd name="connsiteY6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28957 w 1190171"/>
              <a:gd name="connsiteY1" fmla="*/ 16887825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  <a:gd name="connsiteX0" fmla="*/ 6157 w 1190171"/>
              <a:gd name="connsiteY0" fmla="*/ 17724825 h 33775647"/>
              <a:gd name="connsiteX1" fmla="*/ 616257 w 1190171"/>
              <a:gd name="connsiteY1" fmla="*/ 16875124 h 33775647"/>
              <a:gd name="connsiteX2" fmla="*/ 6157 w 1190171"/>
              <a:gd name="connsiteY2" fmla="*/ 16050825 h 33775647"/>
              <a:gd name="connsiteX3" fmla="*/ 6157 w 1190171"/>
              <a:gd name="connsiteY3" fmla="*/ 17724825 h 33775647"/>
              <a:gd name="connsiteX4" fmla="*/ 0 w 1190171"/>
              <a:gd name="connsiteY4" fmla="*/ 33775647 h 33775647"/>
              <a:gd name="connsiteX5" fmla="*/ 0 w 1190171"/>
              <a:gd name="connsiteY5" fmla="*/ 0 h 33775647"/>
              <a:gd name="connsiteX6" fmla="*/ 1190171 w 1190171"/>
              <a:gd name="connsiteY6" fmla="*/ 0 h 33775647"/>
              <a:gd name="connsiteX7" fmla="*/ 1190171 w 1190171"/>
              <a:gd name="connsiteY7" fmla="*/ 33775647 h 33775647"/>
              <a:gd name="connsiteX8" fmla="*/ 0 w 1190171"/>
              <a:gd name="connsiteY8" fmla="*/ 33775647 h 3377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0171" h="33775647">
                <a:moveTo>
                  <a:pt x="6157" y="17724825"/>
                </a:moveTo>
                <a:cubicBezTo>
                  <a:pt x="442357" y="17725224"/>
                  <a:pt x="408657" y="17154124"/>
                  <a:pt x="616257" y="16875124"/>
                </a:cubicBezTo>
                <a:cubicBezTo>
                  <a:pt x="408657" y="16596124"/>
                  <a:pt x="543957" y="16037725"/>
                  <a:pt x="6157" y="16050825"/>
                </a:cubicBezTo>
                <a:lnTo>
                  <a:pt x="6157" y="17724825"/>
                </a:lnTo>
                <a:close/>
                <a:moveTo>
                  <a:pt x="0" y="33775647"/>
                </a:moveTo>
                <a:lnTo>
                  <a:pt x="0" y="0"/>
                </a:lnTo>
                <a:lnTo>
                  <a:pt x="1190171" y="0"/>
                </a:lnTo>
                <a:lnTo>
                  <a:pt x="1190171" y="33775647"/>
                </a:lnTo>
                <a:lnTo>
                  <a:pt x="0" y="33775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85107" y="3180128"/>
            <a:ext cx="3702609" cy="725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2060"/>
                </a:solidFill>
                <a:latin typeface="Garamond" panose="02020404030301010803" pitchFamily="18" charset="0"/>
              </a:rPr>
              <a:t> </a:t>
            </a:r>
            <a:br>
              <a:rPr lang="en-US" sz="1800" dirty="0">
                <a:solidFill>
                  <a:srgbClr val="002060"/>
                </a:solidFill>
                <a:latin typeface="Garamond" panose="02020404030301010803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Garamond" panose="02020404030301010803" pitchFamily="18" charset="0"/>
              </a:rPr>
              <a:t> After entering valid details at exit screen user will get the charges to paid</a:t>
            </a:r>
            <a:endParaRPr lang="en-IN" sz="1800" dirty="0">
              <a:solidFill>
                <a:srgbClr val="002060"/>
              </a:solidFill>
              <a:latin typeface="Garamond" panose="02020404030301010803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828000" y="1198155"/>
            <a:ext cx="828000" cy="828000"/>
            <a:chOff x="-828000" y="1198155"/>
            <a:chExt cx="828000" cy="82800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-828000" y="119815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2" descr="Home 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3142" y="1412466"/>
              <a:ext cx="418285" cy="41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-828000" y="0"/>
            <a:ext cx="828000" cy="828000"/>
            <a:chOff x="-828000" y="0"/>
            <a:chExt cx="828000" cy="828000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-828000" y="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5800" y="181724"/>
              <a:ext cx="483601" cy="48360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-828000" y="4792620"/>
            <a:ext cx="828000" cy="828000"/>
            <a:chOff x="-828000" y="4792620"/>
            <a:chExt cx="828000" cy="828000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-828000" y="479262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23142" y="4997478"/>
              <a:ext cx="418285" cy="418285"/>
            </a:xfrm>
            <a:prstGeom prst="rect">
              <a:avLst/>
            </a:prstGeom>
          </p:spPr>
        </p:pic>
      </p:grpSp>
      <p:sp>
        <p:nvSpPr>
          <p:cNvPr id="21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pic>
        <p:nvPicPr>
          <p:cNvPr id="22" name="Picture 2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824" y="6161844"/>
            <a:ext cx="485863" cy="485863"/>
          </a:xfrm>
          <a:prstGeom prst="rect">
            <a:avLst/>
          </a:prstGeom>
        </p:spPr>
      </p:pic>
      <p:pic>
        <p:nvPicPr>
          <p:cNvPr id="23" name="Picture 2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8" y="3805598"/>
            <a:ext cx="405734" cy="405734"/>
          </a:xfrm>
          <a:prstGeom prst="rect">
            <a:avLst/>
          </a:prstGeom>
        </p:spPr>
      </p:pic>
      <p:pic>
        <p:nvPicPr>
          <p:cNvPr id="24" name="Picture 2" descr="Home 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3" y="1412466"/>
            <a:ext cx="418285" cy="4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955" y="181724"/>
            <a:ext cx="483601" cy="483601"/>
          </a:xfrm>
          <a:prstGeom prst="rect">
            <a:avLst/>
          </a:prstGeom>
        </p:spPr>
      </p:pic>
      <p:pic>
        <p:nvPicPr>
          <p:cNvPr id="26" name="Picture 2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WatercolorSpong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829" y="2577892"/>
            <a:ext cx="489853" cy="48985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-832536" y="3641964"/>
            <a:ext cx="828000" cy="828000"/>
            <a:chOff x="-828000" y="3594465"/>
            <a:chExt cx="828000" cy="82800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-828000" y="3594465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16867" y="3805598"/>
              <a:ext cx="405734" cy="405734"/>
            </a:xfrm>
            <a:prstGeom prst="rect">
              <a:avLst/>
            </a:prstGeom>
          </p:spPr>
        </p:pic>
      </p:grpSp>
      <p:pic>
        <p:nvPicPr>
          <p:cNvPr id="30" name="Picture 29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613" y="4997478"/>
            <a:ext cx="418285" cy="418285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6" idx="0"/>
            <a:endCxn id="6" idx="2"/>
          </p:cNvCxnSpPr>
          <p:nvPr/>
        </p:nvCxnSpPr>
        <p:spPr>
          <a:xfrm>
            <a:off x="1184015" y="5567773"/>
            <a:ext cx="0" cy="1674000"/>
          </a:xfrm>
          <a:prstGeom prst="line">
            <a:avLst/>
          </a:prstGeom>
          <a:ln>
            <a:solidFill>
              <a:srgbClr val="F6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-842518" y="2396310"/>
            <a:ext cx="828000" cy="828000"/>
            <a:chOff x="-828000" y="2396310"/>
            <a:chExt cx="828000" cy="828000"/>
          </a:xfrm>
        </p:grpSpPr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-828000" y="239631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7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8926" y="2577892"/>
              <a:ext cx="489853" cy="489853"/>
            </a:xfrm>
            <a:prstGeom prst="rect">
              <a:avLst/>
            </a:prstGeom>
          </p:spPr>
        </p:pic>
      </p:grpSp>
      <p:cxnSp>
        <p:nvCxnSpPr>
          <p:cNvPr id="37" name="Straight Connector 36"/>
          <p:cNvCxnSpPr>
            <a:endCxn id="6" idx="2"/>
          </p:cNvCxnSpPr>
          <p:nvPr/>
        </p:nvCxnSpPr>
        <p:spPr>
          <a:xfrm flipH="1">
            <a:off x="1184015" y="5567773"/>
            <a:ext cx="6158" cy="1674000"/>
          </a:xfrm>
          <a:prstGeom prst="line">
            <a:avLst/>
          </a:prstGeom>
          <a:ln>
            <a:solidFill>
              <a:srgbClr val="FFC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90691" y="5981893"/>
            <a:ext cx="828000" cy="828000"/>
            <a:chOff x="-828000" y="5990776"/>
            <a:chExt cx="828000" cy="82800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-828000" y="599077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-656931" y="6161844"/>
              <a:ext cx="485863" cy="485863"/>
            </a:xfrm>
            <a:prstGeom prst="rect">
              <a:avLst/>
            </a:prstGeom>
          </p:spPr>
        </p:pic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34" y="1502452"/>
            <a:ext cx="1728133" cy="3853097"/>
          </a:xfrm>
          <a:prstGeom prst="rect">
            <a:avLst/>
          </a:prstGeom>
        </p:spPr>
      </p:pic>
      <p:grpSp>
        <p:nvGrpSpPr>
          <p:cNvPr id="40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11402547" flipH="1" flipV="1">
            <a:off x="6920468" y="2660666"/>
            <a:ext cx="1396237" cy="528243"/>
            <a:chOff x="5270499" y="2952750"/>
            <a:chExt cx="1652160" cy="946643"/>
          </a:xfrm>
          <a:solidFill>
            <a:schemeClr val="tx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1802843147"/>
      </p:ext>
    </p:extLst>
  </p:cSld>
  <p:clrMapOvr>
    <a:masterClrMapping/>
  </p:clrMapOvr>
  <p:transition spd="slow" advTm="23025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B72A-4DB2-1227-FBDC-5DF0B06EC0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5766-E542-14A2-5174-0A4A1C44F5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C40CF-2E25-08B8-5126-1B0802AF1427}"/>
              </a:ext>
            </a:extLst>
          </p:cNvPr>
          <p:cNvSpPr txBox="1"/>
          <p:nvPr/>
        </p:nvSpPr>
        <p:spPr>
          <a:xfrm>
            <a:off x="235670" y="496371"/>
            <a:ext cx="1109258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Piyush Arya: 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p_arya@cs.iitr.ac.in</a:t>
            </a:r>
            <a:r>
              <a:rPr lang="en-US" dirty="0">
                <a:latin typeface="Garamond" panose="02020404030301010803" pitchFamily="18" charset="0"/>
              </a:rPr>
              <a:t>  Mob. No.- 9116916870  Enrollment No. – 21117074</a:t>
            </a:r>
          </a:p>
          <a:p>
            <a:r>
              <a:rPr lang="en-US" dirty="0">
                <a:latin typeface="Garamond" panose="02020404030301010803" pitchFamily="18" charset="0"/>
              </a:rPr>
              <a:t>	Contribution - Basic Framework of the application, Database Management, Shared Preferences, Class Diagram.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aramond" panose="02020404030301010803" pitchFamily="18" charset="0"/>
              </a:rPr>
              <a:t>Pranavdeep</a:t>
            </a:r>
            <a:r>
              <a:rPr lang="en-US" dirty="0">
                <a:latin typeface="Garamond" panose="02020404030301010803" pitchFamily="18" charset="0"/>
              </a:rPr>
              <a:t> Singh:  </a:t>
            </a:r>
            <a:r>
              <a:rPr lang="en-US" dirty="0">
                <a:latin typeface="Garamond" panose="02020404030301010803" pitchFamily="18" charset="0"/>
                <a:hlinkClick r:id="rId3"/>
              </a:rPr>
              <a:t>p_singh2@cs.iitr.ac.in</a:t>
            </a:r>
            <a:r>
              <a:rPr lang="en-US" dirty="0">
                <a:latin typeface="Garamond" panose="02020404030301010803" pitchFamily="18" charset="0"/>
              </a:rPr>
              <a:t>  Mob. No.- 8920582347  Enrollment No. – 21119036</a:t>
            </a:r>
          </a:p>
          <a:p>
            <a:r>
              <a:rPr lang="en-US" dirty="0">
                <a:latin typeface="Garamond" panose="02020404030301010803" pitchFamily="18" charset="0"/>
              </a:rPr>
              <a:t>	Contribution – Basic Framework of the application, Page Linking, Database Management, Shared Preferences,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 Use Case Diagram and Flowchart.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aramond" panose="02020404030301010803" pitchFamily="18" charset="0"/>
              </a:rPr>
              <a:t>Priyansh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Mawal</a:t>
            </a:r>
            <a:r>
              <a:rPr lang="en-US" dirty="0">
                <a:latin typeface="Garamond" panose="02020404030301010803" pitchFamily="18" charset="0"/>
              </a:rPr>
              <a:t>:  </a:t>
            </a:r>
            <a:r>
              <a:rPr lang="en-US" dirty="0">
                <a:latin typeface="Garamond" panose="02020404030301010803" pitchFamily="18" charset="0"/>
                <a:hlinkClick r:id="rId4"/>
              </a:rPr>
              <a:t>p_mawal@cs.iitr.ac.in</a:t>
            </a:r>
            <a:r>
              <a:rPr lang="en-US" dirty="0">
                <a:latin typeface="Garamond" panose="02020404030301010803" pitchFamily="18" charset="0"/>
              </a:rPr>
              <a:t>  Mob. No. – 6378146484  Enrollment No. - 21114076</a:t>
            </a:r>
          </a:p>
          <a:p>
            <a:r>
              <a:rPr lang="en-US" dirty="0">
                <a:latin typeface="Garamond" panose="02020404030301010803" pitchFamily="18" charset="0"/>
              </a:rPr>
              <a:t>	Contribution – </a:t>
            </a:r>
            <a:r>
              <a:rPr lang="en-IN" dirty="0">
                <a:latin typeface="Garamond" panose="02020404030301010803" pitchFamily="18" charset="0"/>
              </a:rPr>
              <a:t>UI Design and Slides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aramond" panose="02020404030301010803" pitchFamily="18" charset="0"/>
              </a:rPr>
              <a:t>Priyanshu</a:t>
            </a:r>
            <a:r>
              <a:rPr lang="en-US" dirty="0">
                <a:latin typeface="Garamond" panose="02020404030301010803" pitchFamily="18" charset="0"/>
              </a:rPr>
              <a:t> Behera:  </a:t>
            </a:r>
            <a:r>
              <a:rPr lang="en-US" dirty="0">
                <a:latin typeface="Garamond" panose="02020404030301010803" pitchFamily="18" charset="0"/>
                <a:hlinkClick r:id="rId5"/>
              </a:rPr>
              <a:t>p_behera@cs.iitr.ac.in</a:t>
            </a:r>
            <a:r>
              <a:rPr lang="en-US" dirty="0">
                <a:latin typeface="Garamond" panose="02020404030301010803" pitchFamily="18" charset="0"/>
              </a:rPr>
              <a:t>  Mob. No. – 9340371238  Enrollment No. - 21114077</a:t>
            </a:r>
          </a:p>
          <a:p>
            <a:r>
              <a:rPr lang="en-US" dirty="0">
                <a:latin typeface="Garamond" panose="02020404030301010803" pitchFamily="18" charset="0"/>
              </a:rPr>
              <a:t>	Contribution – UI Design and Sequence Diagrams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Rajat Raj Singh:  </a:t>
            </a:r>
            <a:r>
              <a:rPr lang="en-US" dirty="0">
                <a:latin typeface="Garamond" panose="02020404030301010803" pitchFamily="18" charset="0"/>
                <a:hlinkClick r:id="rId6"/>
              </a:rPr>
              <a:t>r_rsingh@cs.iitr.ac.in</a:t>
            </a:r>
            <a:r>
              <a:rPr lang="en-US" dirty="0">
                <a:latin typeface="Garamond" panose="02020404030301010803" pitchFamily="18" charset="0"/>
              </a:rPr>
              <a:t>  Mob. No. – 8218516522  Enrollment No. - 21114079</a:t>
            </a:r>
          </a:p>
          <a:p>
            <a:r>
              <a:rPr lang="en-US" dirty="0">
                <a:latin typeface="Garamond" panose="02020404030301010803" pitchFamily="18" charset="0"/>
              </a:rPr>
              <a:t>	Contribution – Basic Framework of the application, Page Linking, Database Management, Shared Preferences,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 Use Case Diagram and Flowchart.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aramond" panose="02020404030301010803" pitchFamily="18" charset="0"/>
              </a:rPr>
              <a:t>Atharv</a:t>
            </a:r>
            <a:r>
              <a:rPr lang="en-US" dirty="0">
                <a:latin typeface="Garamond" panose="02020404030301010803" pitchFamily="18" charset="0"/>
              </a:rPr>
              <a:t> Chhabra:  </a:t>
            </a:r>
            <a:r>
              <a:rPr lang="en-US" dirty="0">
                <a:latin typeface="Garamond" panose="02020404030301010803" pitchFamily="18" charset="0"/>
                <a:hlinkClick r:id="rId7"/>
              </a:rPr>
              <a:t>a_chhabra@cs.iitr.ac.in</a:t>
            </a:r>
            <a:r>
              <a:rPr lang="en-US" dirty="0">
                <a:latin typeface="Garamond" panose="02020404030301010803" pitchFamily="18" charset="0"/>
              </a:rPr>
              <a:t>  Mob. No.- 6260888533  Enrollment No. - 21118025</a:t>
            </a:r>
          </a:p>
          <a:p>
            <a:r>
              <a:rPr lang="en-US" dirty="0">
                <a:latin typeface="Garamond" panose="02020404030301010803" pitchFamily="18" charset="0"/>
              </a:rPr>
              <a:t>	Contribution </a:t>
            </a:r>
            <a:r>
              <a:rPr lang="en-US" dirty="0"/>
              <a:t>- </a:t>
            </a:r>
            <a:r>
              <a:rPr lang="en-US" dirty="0">
                <a:latin typeface="Garamond" panose="02020404030301010803" pitchFamily="18" charset="0"/>
              </a:rPr>
              <a:t>UI Design, Nearest Slot Algorithm,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29310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400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   </vt:lpstr>
      <vt:lpstr>     </vt:lpstr>
      <vt:lpstr> </vt:lpstr>
      <vt:lpstr>After entering valid details, user will get the nearest vacant slot code  along with the level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</dc:title>
  <dc:creator>Priyansh Mawal</dc:creator>
  <cp:lastModifiedBy>Piyush</cp:lastModifiedBy>
  <cp:revision>25</cp:revision>
  <dcterms:created xsi:type="dcterms:W3CDTF">2022-11-08T09:32:49Z</dcterms:created>
  <dcterms:modified xsi:type="dcterms:W3CDTF">2022-11-08T16:57:24Z</dcterms:modified>
</cp:coreProperties>
</file>