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6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3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2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5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4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6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6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0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6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3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0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751133-F620-4078-8E32-3D95374CC26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0B242B-BDD6-49C8-948E-2F979E82C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CE1D-62B8-49DC-8E53-03388D8AE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3C3C9-91EA-4F6C-9592-174E196B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3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1115-A426-4ABE-8A62-CDF14BBE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general theme?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1D59-70A0-4BC8-B8D7-76462E1C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Forest environment</a:t>
            </a:r>
          </a:p>
          <a:p>
            <a:r>
              <a:rPr lang="en-GB" dirty="0"/>
              <a:t>Tackling deforestation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8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3C7F-5777-4280-AC6B-404EA750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the gameplay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2F2D-6BA6-4F76-AC98-BE3D3F4F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GB" dirty="0"/>
              <a:t>Tower defence</a:t>
            </a:r>
          </a:p>
          <a:p>
            <a:r>
              <a:rPr lang="en-GB" dirty="0"/>
              <a:t>Enemies will spawn in centre of map</a:t>
            </a:r>
          </a:p>
          <a:p>
            <a:r>
              <a:rPr lang="en-GB" dirty="0"/>
              <a:t>Have to defend from both sides.</a:t>
            </a:r>
          </a:p>
          <a:p>
            <a:r>
              <a:rPr lang="en-GB" dirty="0"/>
              <a:t>Spawn with leaves, start with 3 leaves.</a:t>
            </a:r>
          </a:p>
          <a:p>
            <a:r>
              <a:rPr lang="en-GB" dirty="0"/>
              <a:t>Overall inspired by </a:t>
            </a:r>
            <a:r>
              <a:rPr lang="en-GB" dirty="0" err="1"/>
              <a:t>PvZ</a:t>
            </a:r>
            <a:r>
              <a:rPr lang="en-GB" dirty="0"/>
              <a:t> </a:t>
            </a:r>
          </a:p>
        </p:txBody>
      </p:sp>
      <p:pic>
        <p:nvPicPr>
          <p:cNvPr id="1028" name="Picture 4" descr="Lawn | Plants vs. Zombies Wiki | FANDOM powered by Wikia">
            <a:extLst>
              <a:ext uri="{FF2B5EF4-FFF2-40B4-BE49-F238E27FC236}">
                <a16:creationId xmlns:a16="http://schemas.microsoft.com/office/drawing/2014/main" id="{FCDC2939-3CDC-47A6-AB16-89FF8DE1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71" y="2556932"/>
            <a:ext cx="4851571" cy="363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5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B44F-639C-4052-87FD-812F3183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4881-C3D7-4FF8-AC82-39D2A7BE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are trying to destroy the forest</a:t>
            </a:r>
          </a:p>
          <a:p>
            <a:r>
              <a:rPr lang="en-GB" dirty="0"/>
              <a:t>Up to nature to fight back</a:t>
            </a:r>
          </a:p>
        </p:txBody>
      </p:sp>
    </p:spTree>
    <p:extLst>
      <p:ext uri="{BB962C8B-B14F-4D97-AF65-F5344CB8AC3E}">
        <p14:creationId xmlns:p14="http://schemas.microsoft.com/office/powerpoint/2010/main" val="342170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6CA7-7E9B-49B4-9A2A-39962FEE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6D42-C6EA-4E2E-8AFC-719FCDF3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Nature cards appear either left or right (player’s preference)</a:t>
            </a:r>
          </a:p>
          <a:p>
            <a:r>
              <a:rPr lang="en-GB" dirty="0"/>
              <a:t>Pause menu appears top right</a:t>
            </a:r>
          </a:p>
          <a:p>
            <a:r>
              <a:rPr lang="en-GB" dirty="0"/>
              <a:t>Speed up top right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367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86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Project Forest</vt:lpstr>
      <vt:lpstr>What is the general theme?</vt:lpstr>
      <vt:lpstr>What will the gameplay be?</vt:lpstr>
      <vt:lpstr>What’s the story?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Forest</dc:title>
  <dc:creator>ALEXANDER VAUSE</dc:creator>
  <cp:lastModifiedBy>ALEXANDER VAUSE</cp:lastModifiedBy>
  <cp:revision>2</cp:revision>
  <dcterms:created xsi:type="dcterms:W3CDTF">2023-02-23T11:59:08Z</dcterms:created>
  <dcterms:modified xsi:type="dcterms:W3CDTF">2023-02-23T12:16:17Z</dcterms:modified>
</cp:coreProperties>
</file>