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37A751-0838-E6B3-7D7F-8B6A47B6627F}" v="62" dt="2022-04-22T09:44:10.395"/>
    <p1510:client id="{DF378075-5AA9-6240-C438-8DCAAEAE15EE}" v="73" dt="2022-04-22T09:42:41.6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on Barrie" userId="S::marionbarrie@fife.ac.uk::077556bf-30e9-4078-ae5c-96eb58bf2519" providerId="AD" clId="Web-{D637A751-0838-E6B3-7D7F-8B6A47B6627F}"/>
    <pc:docChg chg="addSld modSld">
      <pc:chgData name="Marion Barrie" userId="S::marionbarrie@fife.ac.uk::077556bf-30e9-4078-ae5c-96eb58bf2519" providerId="AD" clId="Web-{D637A751-0838-E6B3-7D7F-8B6A47B6627F}" dt="2022-04-22T09:44:08.457" v="55" actId="20577"/>
      <pc:docMkLst>
        <pc:docMk/>
      </pc:docMkLst>
      <pc:sldChg chg="modSp">
        <pc:chgData name="Marion Barrie" userId="S::marionbarrie@fife.ac.uk::077556bf-30e9-4078-ae5c-96eb58bf2519" providerId="AD" clId="Web-{D637A751-0838-E6B3-7D7F-8B6A47B6627F}" dt="2022-04-22T09:43:50.300" v="19" actId="20577"/>
        <pc:sldMkLst>
          <pc:docMk/>
          <pc:sldMk cId="2386229234" sldId="266"/>
        </pc:sldMkLst>
        <pc:spChg chg="mod">
          <ac:chgData name="Marion Barrie" userId="S::marionbarrie@fife.ac.uk::077556bf-30e9-4078-ae5c-96eb58bf2519" providerId="AD" clId="Web-{D637A751-0838-E6B3-7D7F-8B6A47B6627F}" dt="2022-04-22T09:43:50.300" v="19" actId="20577"/>
          <ac:spMkLst>
            <pc:docMk/>
            <pc:sldMk cId="2386229234" sldId="266"/>
            <ac:spMk id="2" creationId="{6A323588-3A98-4641-83D0-EC4F5C3C31F7}"/>
          </ac:spMkLst>
        </pc:spChg>
        <pc:spChg chg="mod">
          <ac:chgData name="Marion Barrie" userId="S::marionbarrie@fife.ac.uk::077556bf-30e9-4078-ae5c-96eb58bf2519" providerId="AD" clId="Web-{D637A751-0838-E6B3-7D7F-8B6A47B6627F}" dt="2022-04-22T09:43:49.503" v="12" actId="20577"/>
          <ac:spMkLst>
            <pc:docMk/>
            <pc:sldMk cId="2386229234" sldId="266"/>
            <ac:spMk id="3" creationId="{2DC0371B-D271-487A-AFAA-E2B2B978A6BF}"/>
          </ac:spMkLst>
        </pc:spChg>
      </pc:sldChg>
      <pc:sldChg chg="modSp new">
        <pc:chgData name="Marion Barrie" userId="S::marionbarrie@fife.ac.uk::077556bf-30e9-4078-ae5c-96eb58bf2519" providerId="AD" clId="Web-{D637A751-0838-E6B3-7D7F-8B6A47B6627F}" dt="2022-04-22T09:44:08.457" v="55" actId="20577"/>
        <pc:sldMkLst>
          <pc:docMk/>
          <pc:sldMk cId="268502832" sldId="267"/>
        </pc:sldMkLst>
        <pc:spChg chg="mod">
          <ac:chgData name="Marion Barrie" userId="S::marionbarrie@fife.ac.uk::077556bf-30e9-4078-ae5c-96eb58bf2519" providerId="AD" clId="Web-{D637A751-0838-E6B3-7D7F-8B6A47B6627F}" dt="2022-04-22T09:44:00.129" v="26" actId="20577"/>
          <ac:spMkLst>
            <pc:docMk/>
            <pc:sldMk cId="268502832" sldId="267"/>
            <ac:spMk id="2" creationId="{CEDCD785-5208-229F-E89F-90E64DECE905}"/>
          </ac:spMkLst>
        </pc:spChg>
        <pc:spChg chg="mod">
          <ac:chgData name="Marion Barrie" userId="S::marionbarrie@fife.ac.uk::077556bf-30e9-4078-ae5c-96eb58bf2519" providerId="AD" clId="Web-{D637A751-0838-E6B3-7D7F-8B6A47B6627F}" dt="2022-04-22T09:44:08.457" v="55" actId="20577"/>
          <ac:spMkLst>
            <pc:docMk/>
            <pc:sldMk cId="268502832" sldId="267"/>
            <ac:spMk id="3" creationId="{B4E4EA46-E44A-3ABA-8562-C874D910E7BA}"/>
          </ac:spMkLst>
        </pc:spChg>
      </pc:sldChg>
    </pc:docChg>
  </pc:docChgLst>
  <pc:docChgLst>
    <pc:chgData name="Marion Barrie" userId="S::marionbarrie@fife.ac.uk::077556bf-30e9-4078-ae5c-96eb58bf2519" providerId="AD" clId="Web-{DF378075-5AA9-6240-C438-8DCAAEAE15EE}"/>
    <pc:docChg chg="modSld">
      <pc:chgData name="Marion Barrie" userId="S::marionbarrie@fife.ac.uk::077556bf-30e9-4078-ae5c-96eb58bf2519" providerId="AD" clId="Web-{DF378075-5AA9-6240-C438-8DCAAEAE15EE}" dt="2022-04-22T09:42:39.849" v="70" actId="20577"/>
      <pc:docMkLst>
        <pc:docMk/>
      </pc:docMkLst>
      <pc:sldChg chg="modSp">
        <pc:chgData name="Marion Barrie" userId="S::marionbarrie@fife.ac.uk::077556bf-30e9-4078-ae5c-96eb58bf2519" providerId="AD" clId="Web-{DF378075-5AA9-6240-C438-8DCAAEAE15EE}" dt="2022-04-22T09:42:39.849" v="70" actId="20577"/>
        <pc:sldMkLst>
          <pc:docMk/>
          <pc:sldMk cId="2386229234" sldId="266"/>
        </pc:sldMkLst>
        <pc:spChg chg="mod">
          <ac:chgData name="Marion Barrie" userId="S::marionbarrie@fife.ac.uk::077556bf-30e9-4078-ae5c-96eb58bf2519" providerId="AD" clId="Web-{DF378075-5AA9-6240-C438-8DCAAEAE15EE}" dt="2022-04-22T09:42:13.817" v="3" actId="20577"/>
          <ac:spMkLst>
            <pc:docMk/>
            <pc:sldMk cId="2386229234" sldId="266"/>
            <ac:spMk id="2" creationId="{6A323588-3A98-4641-83D0-EC4F5C3C31F7}"/>
          </ac:spMkLst>
        </pc:spChg>
        <pc:spChg chg="mod">
          <ac:chgData name="Marion Barrie" userId="S::marionbarrie@fife.ac.uk::077556bf-30e9-4078-ae5c-96eb58bf2519" providerId="AD" clId="Web-{DF378075-5AA9-6240-C438-8DCAAEAE15EE}" dt="2022-04-22T09:42:39.849" v="70" actId="20577"/>
          <ac:spMkLst>
            <pc:docMk/>
            <pc:sldMk cId="2386229234" sldId="266"/>
            <ac:spMk id="3" creationId="{2DC0371B-D271-487A-AFAA-E2B2B978A6B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6/8/2023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6/8/2023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6/8/2023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6/8/2023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889C-5D81-4E84-B50C-651494BB6004}"/>
              </a:ext>
            </a:extLst>
          </p:cNvPr>
          <p:cNvSpPr>
            <a:spLocks noGrp="1"/>
          </p:cNvSpPr>
          <p:nvPr>
            <p:ph type="ctrTitle"/>
          </p:nvPr>
        </p:nvSpPr>
        <p:spPr/>
        <p:txBody>
          <a:bodyPr/>
          <a:lstStyle/>
          <a:p>
            <a:r>
              <a:rPr lang="en-GB" dirty="0" err="1"/>
              <a:t>ChatGPT</a:t>
            </a:r>
            <a:endParaRPr lang="en-GB" dirty="0"/>
          </a:p>
        </p:txBody>
      </p:sp>
      <p:sp>
        <p:nvSpPr>
          <p:cNvPr id="3" name="Subtitle 2">
            <a:extLst>
              <a:ext uri="{FF2B5EF4-FFF2-40B4-BE49-F238E27FC236}">
                <a16:creationId xmlns:a16="http://schemas.microsoft.com/office/drawing/2014/main" id="{903F4854-CDB6-4FF6-AEE1-51C6B4FA9263}"/>
              </a:ext>
            </a:extLst>
          </p:cNvPr>
          <p:cNvSpPr>
            <a:spLocks noGrp="1"/>
          </p:cNvSpPr>
          <p:nvPr>
            <p:ph type="subTitle" idx="1"/>
          </p:nvPr>
        </p:nvSpPr>
        <p:spPr/>
        <p:txBody>
          <a:bodyPr/>
          <a:lstStyle/>
          <a:p>
            <a:r>
              <a:rPr lang="en-GB" dirty="0"/>
              <a:t>Alex </a:t>
            </a:r>
            <a:r>
              <a:rPr lang="en-GB" dirty="0" err="1"/>
              <a:t>vause</a:t>
            </a:r>
            <a:endParaRPr lang="en-GB" dirty="0"/>
          </a:p>
        </p:txBody>
      </p:sp>
    </p:spTree>
    <p:extLst>
      <p:ext uri="{BB962C8B-B14F-4D97-AF65-F5344CB8AC3E}">
        <p14:creationId xmlns:p14="http://schemas.microsoft.com/office/powerpoint/2010/main" val="134406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6A823-9CE0-4283-8CDE-64B04146371C}"/>
              </a:ext>
            </a:extLst>
          </p:cNvPr>
          <p:cNvSpPr>
            <a:spLocks noGrp="1"/>
          </p:cNvSpPr>
          <p:nvPr>
            <p:ph type="title"/>
          </p:nvPr>
        </p:nvSpPr>
        <p:spPr/>
        <p:txBody>
          <a:bodyPr/>
          <a:lstStyle/>
          <a:p>
            <a:r>
              <a:rPr lang="en-GB"/>
              <a:t>Technology Success</a:t>
            </a:r>
          </a:p>
        </p:txBody>
      </p:sp>
      <p:sp>
        <p:nvSpPr>
          <p:cNvPr id="3" name="Content Placeholder 2">
            <a:extLst>
              <a:ext uri="{FF2B5EF4-FFF2-40B4-BE49-F238E27FC236}">
                <a16:creationId xmlns:a16="http://schemas.microsoft.com/office/drawing/2014/main" id="{AA036809-9F0F-4C33-B1A6-6B00D5986626}"/>
              </a:ext>
            </a:extLst>
          </p:cNvPr>
          <p:cNvSpPr>
            <a:spLocks noGrp="1"/>
          </p:cNvSpPr>
          <p:nvPr>
            <p:ph idx="1"/>
          </p:nvPr>
        </p:nvSpPr>
        <p:spPr/>
        <p:txBody>
          <a:bodyPr/>
          <a:lstStyle/>
          <a:p>
            <a:r>
              <a:rPr lang="en-GB"/>
              <a:t>Will the technology be successful?</a:t>
            </a:r>
          </a:p>
        </p:txBody>
      </p:sp>
    </p:spTree>
    <p:extLst>
      <p:ext uri="{BB962C8B-B14F-4D97-AF65-F5344CB8AC3E}">
        <p14:creationId xmlns:p14="http://schemas.microsoft.com/office/powerpoint/2010/main" val="934425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23588-3A98-4641-83D0-EC4F5C3C31F7}"/>
              </a:ext>
            </a:extLst>
          </p:cNvPr>
          <p:cNvSpPr>
            <a:spLocks noGrp="1"/>
          </p:cNvSpPr>
          <p:nvPr>
            <p:ph type="title"/>
          </p:nvPr>
        </p:nvSpPr>
        <p:spPr/>
        <p:txBody>
          <a:bodyPr/>
          <a:lstStyle/>
          <a:p>
            <a:r>
              <a:rPr lang="en-GB"/>
              <a:t>References</a:t>
            </a:r>
          </a:p>
        </p:txBody>
      </p:sp>
      <p:sp>
        <p:nvSpPr>
          <p:cNvPr id="3" name="Content Placeholder 2">
            <a:extLst>
              <a:ext uri="{FF2B5EF4-FFF2-40B4-BE49-F238E27FC236}">
                <a16:creationId xmlns:a16="http://schemas.microsoft.com/office/drawing/2014/main" id="{2DC0371B-D271-487A-AFAA-E2B2B978A6BF}"/>
              </a:ext>
            </a:extLst>
          </p:cNvPr>
          <p:cNvSpPr>
            <a:spLocks noGrp="1"/>
          </p:cNvSpPr>
          <p:nvPr>
            <p:ph idx="1"/>
          </p:nvPr>
        </p:nvSpPr>
        <p:spPr/>
        <p:txBody>
          <a:bodyPr vert="horz" lIns="91440" tIns="45720" rIns="91440" bIns="45720" rtlCol="0" anchor="t">
            <a:normAutofit/>
          </a:bodyPr>
          <a:lstStyle/>
          <a:p>
            <a:pPr>
              <a:buClr>
                <a:srgbClr val="8AD0D6"/>
              </a:buClr>
            </a:pPr>
            <a:r>
              <a:rPr lang="en-GB"/>
              <a:t>Include here links to all your research, this can be sites you've visited, </a:t>
            </a:r>
            <a:r>
              <a:rPr lang="en-GB" err="1"/>
              <a:t>youtube</a:t>
            </a:r>
            <a:r>
              <a:rPr lang="en-GB"/>
              <a:t> videos you've watched etc.</a:t>
            </a:r>
            <a:endParaRPr lang="en-US"/>
          </a:p>
        </p:txBody>
      </p:sp>
    </p:spTree>
    <p:extLst>
      <p:ext uri="{BB962C8B-B14F-4D97-AF65-F5344CB8AC3E}">
        <p14:creationId xmlns:p14="http://schemas.microsoft.com/office/powerpoint/2010/main" val="2386229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895F7-8C36-4304-A67D-03BED88818AB}"/>
              </a:ext>
            </a:extLst>
          </p:cNvPr>
          <p:cNvSpPr>
            <a:spLocks noGrp="1"/>
          </p:cNvSpPr>
          <p:nvPr>
            <p:ph type="title"/>
          </p:nvPr>
        </p:nvSpPr>
        <p:spPr/>
        <p:txBody>
          <a:bodyPr/>
          <a:lstStyle/>
          <a:p>
            <a:r>
              <a:rPr lang="en-GB"/>
              <a:t>Introduction</a:t>
            </a:r>
          </a:p>
        </p:txBody>
      </p:sp>
      <p:sp>
        <p:nvSpPr>
          <p:cNvPr id="3" name="Content Placeholder 2">
            <a:extLst>
              <a:ext uri="{FF2B5EF4-FFF2-40B4-BE49-F238E27FC236}">
                <a16:creationId xmlns:a16="http://schemas.microsoft.com/office/drawing/2014/main" id="{5C4DF30D-811E-4C36-999F-B795946219F5}"/>
              </a:ext>
            </a:extLst>
          </p:cNvPr>
          <p:cNvSpPr>
            <a:spLocks noGrp="1"/>
          </p:cNvSpPr>
          <p:nvPr>
            <p:ph idx="1"/>
          </p:nvPr>
        </p:nvSpPr>
        <p:spPr/>
        <p:txBody>
          <a:bodyPr/>
          <a:lstStyle/>
          <a:p>
            <a:r>
              <a:rPr lang="en-GB" dirty="0" err="1"/>
              <a:t>ChatGPT</a:t>
            </a:r>
            <a:r>
              <a:rPr lang="en-GB" dirty="0"/>
              <a:t> is an open language model that uses AI to interact with users in a conversational way, while being able to answer questions, admit wrongdoings, and detect requests that it may seem as inappropriate.</a:t>
            </a:r>
          </a:p>
          <a:p>
            <a:r>
              <a:rPr lang="en-GB" dirty="0"/>
              <a:t>I picked this technology to study in an educational way, as in modern day, it becomes more and more difficult for students and lecturers alike to keep up with work, and having a model be able to create and summarise lessons is extremely useful.</a:t>
            </a:r>
          </a:p>
        </p:txBody>
      </p:sp>
    </p:spTree>
    <p:extLst>
      <p:ext uri="{BB962C8B-B14F-4D97-AF65-F5344CB8AC3E}">
        <p14:creationId xmlns:p14="http://schemas.microsoft.com/office/powerpoint/2010/main" val="2534691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47798-59D3-4CAB-A013-10052397D366}"/>
              </a:ext>
            </a:extLst>
          </p:cNvPr>
          <p:cNvSpPr>
            <a:spLocks noGrp="1"/>
          </p:cNvSpPr>
          <p:nvPr>
            <p:ph type="title"/>
          </p:nvPr>
        </p:nvSpPr>
        <p:spPr/>
        <p:txBody>
          <a:bodyPr/>
          <a:lstStyle/>
          <a:p>
            <a:r>
              <a:rPr lang="en-GB"/>
              <a:t>The Technology</a:t>
            </a:r>
          </a:p>
        </p:txBody>
      </p:sp>
      <p:sp>
        <p:nvSpPr>
          <p:cNvPr id="3" name="Content Placeholder 2">
            <a:extLst>
              <a:ext uri="{FF2B5EF4-FFF2-40B4-BE49-F238E27FC236}">
                <a16:creationId xmlns:a16="http://schemas.microsoft.com/office/drawing/2014/main" id="{AF7B318C-DAE5-4686-8C21-84CBA240D921}"/>
              </a:ext>
            </a:extLst>
          </p:cNvPr>
          <p:cNvSpPr>
            <a:spLocks noGrp="1"/>
          </p:cNvSpPr>
          <p:nvPr>
            <p:ph idx="1"/>
          </p:nvPr>
        </p:nvSpPr>
        <p:spPr/>
        <p:txBody>
          <a:bodyPr/>
          <a:lstStyle/>
          <a:p>
            <a:r>
              <a:rPr lang="en-GB" dirty="0" err="1"/>
              <a:t>ChatGPT</a:t>
            </a:r>
            <a:r>
              <a:rPr lang="en-GB" dirty="0"/>
              <a:t> uses a series of learning algorithms, including some trained to predict the upcoming word in a sentence,  alongside a language model, to create the perfect all-in-one package for non harmful conversation. It’s able to hold conversation that you wouldn’t easily be able to discern from a normal text conversation, while being able to answer questions that the user may ask.</a:t>
            </a:r>
          </a:p>
        </p:txBody>
      </p:sp>
    </p:spTree>
    <p:extLst>
      <p:ext uri="{BB962C8B-B14F-4D97-AF65-F5344CB8AC3E}">
        <p14:creationId xmlns:p14="http://schemas.microsoft.com/office/powerpoint/2010/main" val="2771403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DC116-08EA-4FCE-A44F-50E97CEB696C}"/>
              </a:ext>
            </a:extLst>
          </p:cNvPr>
          <p:cNvSpPr>
            <a:spLocks noGrp="1"/>
          </p:cNvSpPr>
          <p:nvPr>
            <p:ph type="title"/>
          </p:nvPr>
        </p:nvSpPr>
        <p:spPr/>
        <p:txBody>
          <a:bodyPr/>
          <a:lstStyle/>
          <a:p>
            <a:r>
              <a:rPr lang="en-GB"/>
              <a:t>Technology Features</a:t>
            </a:r>
          </a:p>
        </p:txBody>
      </p:sp>
      <p:sp>
        <p:nvSpPr>
          <p:cNvPr id="3" name="Content Placeholder 2">
            <a:extLst>
              <a:ext uri="{FF2B5EF4-FFF2-40B4-BE49-F238E27FC236}">
                <a16:creationId xmlns:a16="http://schemas.microsoft.com/office/drawing/2014/main" id="{C55D75AB-4A2A-48CA-B8B8-E4C6FB4C9CD1}"/>
              </a:ext>
            </a:extLst>
          </p:cNvPr>
          <p:cNvSpPr>
            <a:spLocks noGrp="1"/>
          </p:cNvSpPr>
          <p:nvPr>
            <p:ph idx="1"/>
          </p:nvPr>
        </p:nvSpPr>
        <p:spPr/>
        <p:txBody>
          <a:bodyPr/>
          <a:lstStyle/>
          <a:p>
            <a:r>
              <a:rPr lang="en-GB" dirty="0" err="1"/>
              <a:t>ChatGPT’s</a:t>
            </a:r>
            <a:r>
              <a:rPr lang="en-GB" dirty="0"/>
              <a:t> main features consist of being able to write in a unique and interesting way, and </a:t>
            </a:r>
          </a:p>
        </p:txBody>
      </p:sp>
    </p:spTree>
    <p:extLst>
      <p:ext uri="{BB962C8B-B14F-4D97-AF65-F5344CB8AC3E}">
        <p14:creationId xmlns:p14="http://schemas.microsoft.com/office/powerpoint/2010/main" val="1247490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3168E-1B65-4096-AD12-F24D1E288DF7}"/>
              </a:ext>
            </a:extLst>
          </p:cNvPr>
          <p:cNvSpPr>
            <a:spLocks noGrp="1"/>
          </p:cNvSpPr>
          <p:nvPr>
            <p:ph type="title"/>
          </p:nvPr>
        </p:nvSpPr>
        <p:spPr/>
        <p:txBody>
          <a:bodyPr/>
          <a:lstStyle/>
          <a:p>
            <a:r>
              <a:rPr lang="en-GB"/>
              <a:t>Adoption of the Technology</a:t>
            </a:r>
          </a:p>
        </p:txBody>
      </p:sp>
      <p:sp>
        <p:nvSpPr>
          <p:cNvPr id="3" name="Content Placeholder 2">
            <a:extLst>
              <a:ext uri="{FF2B5EF4-FFF2-40B4-BE49-F238E27FC236}">
                <a16:creationId xmlns:a16="http://schemas.microsoft.com/office/drawing/2014/main" id="{5266F1E4-BB58-487D-A15D-8A7490E1BC79}"/>
              </a:ext>
            </a:extLst>
          </p:cNvPr>
          <p:cNvSpPr>
            <a:spLocks noGrp="1"/>
          </p:cNvSpPr>
          <p:nvPr>
            <p:ph idx="1"/>
          </p:nvPr>
        </p:nvSpPr>
        <p:spPr/>
        <p:txBody>
          <a:bodyPr/>
          <a:lstStyle/>
          <a:p>
            <a:r>
              <a:rPr lang="en-GB"/>
              <a:t>Explain how the technology is going to be adopted</a:t>
            </a:r>
          </a:p>
        </p:txBody>
      </p:sp>
    </p:spTree>
    <p:extLst>
      <p:ext uri="{BB962C8B-B14F-4D97-AF65-F5344CB8AC3E}">
        <p14:creationId xmlns:p14="http://schemas.microsoft.com/office/powerpoint/2010/main" val="2045886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98A3A-B36C-4B02-903D-99326B6EAAF3}"/>
              </a:ext>
            </a:extLst>
          </p:cNvPr>
          <p:cNvSpPr>
            <a:spLocks noGrp="1"/>
          </p:cNvSpPr>
          <p:nvPr>
            <p:ph type="title"/>
          </p:nvPr>
        </p:nvSpPr>
        <p:spPr/>
        <p:txBody>
          <a:bodyPr/>
          <a:lstStyle/>
          <a:p>
            <a:r>
              <a:rPr lang="en-GB"/>
              <a:t>Technology Barriers</a:t>
            </a:r>
          </a:p>
        </p:txBody>
      </p:sp>
      <p:sp>
        <p:nvSpPr>
          <p:cNvPr id="3" name="Content Placeholder 2">
            <a:extLst>
              <a:ext uri="{FF2B5EF4-FFF2-40B4-BE49-F238E27FC236}">
                <a16:creationId xmlns:a16="http://schemas.microsoft.com/office/drawing/2014/main" id="{E50C387D-3D55-40F2-9F39-1BFF3D336980}"/>
              </a:ext>
            </a:extLst>
          </p:cNvPr>
          <p:cNvSpPr>
            <a:spLocks noGrp="1"/>
          </p:cNvSpPr>
          <p:nvPr>
            <p:ph idx="1"/>
          </p:nvPr>
        </p:nvSpPr>
        <p:spPr/>
        <p:txBody>
          <a:bodyPr/>
          <a:lstStyle/>
          <a:p>
            <a:r>
              <a:rPr lang="en-GB"/>
              <a:t>Is there going to be any barriers that may stop adoption of this technology?</a:t>
            </a:r>
          </a:p>
        </p:txBody>
      </p:sp>
    </p:spTree>
    <p:extLst>
      <p:ext uri="{BB962C8B-B14F-4D97-AF65-F5344CB8AC3E}">
        <p14:creationId xmlns:p14="http://schemas.microsoft.com/office/powerpoint/2010/main" val="632672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458A-D00D-4309-8616-00A97DA2F64C}"/>
              </a:ext>
            </a:extLst>
          </p:cNvPr>
          <p:cNvSpPr>
            <a:spLocks noGrp="1"/>
          </p:cNvSpPr>
          <p:nvPr>
            <p:ph type="title"/>
          </p:nvPr>
        </p:nvSpPr>
        <p:spPr/>
        <p:txBody>
          <a:bodyPr/>
          <a:lstStyle/>
          <a:p>
            <a:r>
              <a:rPr lang="en-GB"/>
              <a:t>Technology effectiveness</a:t>
            </a:r>
          </a:p>
        </p:txBody>
      </p:sp>
      <p:sp>
        <p:nvSpPr>
          <p:cNvPr id="3" name="Content Placeholder 2">
            <a:extLst>
              <a:ext uri="{FF2B5EF4-FFF2-40B4-BE49-F238E27FC236}">
                <a16:creationId xmlns:a16="http://schemas.microsoft.com/office/drawing/2014/main" id="{231F4D76-D2F0-467E-B639-31F0E699C119}"/>
              </a:ext>
            </a:extLst>
          </p:cNvPr>
          <p:cNvSpPr>
            <a:spLocks noGrp="1"/>
          </p:cNvSpPr>
          <p:nvPr>
            <p:ph idx="1"/>
          </p:nvPr>
        </p:nvSpPr>
        <p:spPr/>
        <p:txBody>
          <a:bodyPr/>
          <a:lstStyle/>
          <a:p>
            <a:r>
              <a:rPr lang="en-GB"/>
              <a:t>Will the technology be effective, why? How?</a:t>
            </a:r>
          </a:p>
        </p:txBody>
      </p:sp>
    </p:spTree>
    <p:extLst>
      <p:ext uri="{BB962C8B-B14F-4D97-AF65-F5344CB8AC3E}">
        <p14:creationId xmlns:p14="http://schemas.microsoft.com/office/powerpoint/2010/main" val="3113084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956B-BF58-44EA-BFB1-EF23FB787323}"/>
              </a:ext>
            </a:extLst>
          </p:cNvPr>
          <p:cNvSpPr>
            <a:spLocks noGrp="1"/>
          </p:cNvSpPr>
          <p:nvPr>
            <p:ph type="title"/>
          </p:nvPr>
        </p:nvSpPr>
        <p:spPr/>
        <p:txBody>
          <a:bodyPr/>
          <a:lstStyle/>
          <a:p>
            <a:r>
              <a:rPr lang="en-GB"/>
              <a:t>Technology Benefits</a:t>
            </a:r>
          </a:p>
        </p:txBody>
      </p:sp>
      <p:sp>
        <p:nvSpPr>
          <p:cNvPr id="3" name="Content Placeholder 2">
            <a:extLst>
              <a:ext uri="{FF2B5EF4-FFF2-40B4-BE49-F238E27FC236}">
                <a16:creationId xmlns:a16="http://schemas.microsoft.com/office/drawing/2014/main" id="{1EB04BF6-B8F8-4229-B80A-D010A04AC9D1}"/>
              </a:ext>
            </a:extLst>
          </p:cNvPr>
          <p:cNvSpPr>
            <a:spLocks noGrp="1"/>
          </p:cNvSpPr>
          <p:nvPr>
            <p:ph idx="1"/>
          </p:nvPr>
        </p:nvSpPr>
        <p:spPr/>
        <p:txBody>
          <a:bodyPr/>
          <a:lstStyle/>
          <a:p>
            <a:r>
              <a:rPr lang="en-GB"/>
              <a:t>What is the benefit of this technology?</a:t>
            </a:r>
          </a:p>
        </p:txBody>
      </p:sp>
    </p:spTree>
    <p:extLst>
      <p:ext uri="{BB962C8B-B14F-4D97-AF65-F5344CB8AC3E}">
        <p14:creationId xmlns:p14="http://schemas.microsoft.com/office/powerpoint/2010/main" val="3299100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F6A55-FE5B-4CB5-9AA9-22448C560EFD}"/>
              </a:ext>
            </a:extLst>
          </p:cNvPr>
          <p:cNvSpPr>
            <a:spLocks noGrp="1"/>
          </p:cNvSpPr>
          <p:nvPr>
            <p:ph type="title"/>
          </p:nvPr>
        </p:nvSpPr>
        <p:spPr/>
        <p:txBody>
          <a:bodyPr/>
          <a:lstStyle/>
          <a:p>
            <a:r>
              <a:rPr lang="en-GB"/>
              <a:t>Technology Risks</a:t>
            </a:r>
          </a:p>
        </p:txBody>
      </p:sp>
      <p:sp>
        <p:nvSpPr>
          <p:cNvPr id="3" name="Content Placeholder 2">
            <a:extLst>
              <a:ext uri="{FF2B5EF4-FFF2-40B4-BE49-F238E27FC236}">
                <a16:creationId xmlns:a16="http://schemas.microsoft.com/office/drawing/2014/main" id="{6F673DC9-39AE-4B7A-91EF-6E4B378DE333}"/>
              </a:ext>
            </a:extLst>
          </p:cNvPr>
          <p:cNvSpPr>
            <a:spLocks noGrp="1"/>
          </p:cNvSpPr>
          <p:nvPr>
            <p:ph idx="1"/>
          </p:nvPr>
        </p:nvSpPr>
        <p:spPr/>
        <p:txBody>
          <a:bodyPr/>
          <a:lstStyle/>
          <a:p>
            <a:r>
              <a:rPr lang="en-GB"/>
              <a:t>Will there be any risks if people use this technology?</a:t>
            </a:r>
          </a:p>
        </p:txBody>
      </p:sp>
    </p:spTree>
    <p:extLst>
      <p:ext uri="{BB962C8B-B14F-4D97-AF65-F5344CB8AC3E}">
        <p14:creationId xmlns:p14="http://schemas.microsoft.com/office/powerpoint/2010/main" val="29236669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2613CD8FD9A94D9F5218E9A2954315" ma:contentTypeVersion="34" ma:contentTypeDescription="Create a new document." ma:contentTypeScope="" ma:versionID="229d21222428ab46f9bccaf4502c256e">
  <xsd:schema xmlns:xsd="http://www.w3.org/2001/XMLSchema" xmlns:xs="http://www.w3.org/2001/XMLSchema" xmlns:p="http://schemas.microsoft.com/office/2006/metadata/properties" xmlns:ns3="fef906f9-8869-4d4f-b252-31c08ddca51e" xmlns:ns4="22cb893f-3dc6-46a2-83f3-ea1c4d0c29d8" targetNamespace="http://schemas.microsoft.com/office/2006/metadata/properties" ma:root="true" ma:fieldsID="41961c5a2fd3bd2b216836ac04c0c2fa" ns3:_="" ns4:_="">
    <xsd:import namespace="fef906f9-8869-4d4f-b252-31c08ddca51e"/>
    <xsd:import namespace="22cb893f-3dc6-46a2-83f3-ea1c4d0c29d8"/>
    <xsd:element name="properties">
      <xsd:complexType>
        <xsd:sequence>
          <xsd:element name="documentManagement">
            <xsd:complexType>
              <xsd:all>
                <xsd:element ref="ns3:NotebookType" minOccurs="0"/>
                <xsd:element ref="ns3:FolderType" minOccurs="0"/>
                <xsd:element ref="ns3:CultureName" minOccurs="0"/>
                <xsd:element ref="ns3:AppVersion" minOccurs="0"/>
                <xsd:element ref="ns3:TeamsChannelId" minOccurs="0"/>
                <xsd:element ref="ns3:Owner" minOccurs="0"/>
                <xsd:element ref="ns3:DefaultSectionNames" minOccurs="0"/>
                <xsd:element ref="ns3:Templates" minOccurs="0"/>
                <xsd:element ref="ns3:Teachers" minOccurs="0"/>
                <xsd:element ref="ns3:Students" minOccurs="0"/>
                <xsd:element ref="ns3:Student_Group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ath_Settings" minOccurs="0"/>
                <xsd:element ref="ns3:Distribution_Groups" minOccurs="0"/>
                <xsd:element ref="ns3:LMS_Mappings" minOccurs="0"/>
                <xsd:element ref="ns3:MediaServiceAutoKeyPoints" minOccurs="0"/>
                <xsd:element ref="ns3:MediaServiceKeyPoint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f906f9-8869-4d4f-b252-31c08ddca51e"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CultureName" ma:index="10" nillable="true" ma:displayName="Culture Name" ma:internalName="CultureName">
      <xsd:simpleType>
        <xsd:restriction base="dms:Text"/>
      </xsd:simpleType>
    </xsd:element>
    <xsd:element name="AppVersion" ma:index="11" nillable="true" ma:displayName="App Version" ma:internalName="AppVersion">
      <xsd:simpleType>
        <xsd:restriction base="dms:Text"/>
      </xsd:simpleType>
    </xsd:element>
    <xsd:element name="TeamsChannelId" ma:index="12" nillable="true" ma:displayName="Teams Channel Id" ma:internalName="TeamsChannelId">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4" nillable="true" ma:displayName="Default Section Names" ma:internalName="DefaultSectionNames">
      <xsd:simpleType>
        <xsd:restriction base="dms:Note">
          <xsd:maxLength value="255"/>
        </xsd:restriction>
      </xsd:simpleType>
    </xsd:element>
    <xsd:element name="Templates" ma:index="15" nillable="true" ma:displayName="Templates" ma:internalName="Templates">
      <xsd:simpleType>
        <xsd:restriction base="dms:Note">
          <xsd:maxLength value="255"/>
        </xsd:restriction>
      </xsd:simpleType>
    </xsd:element>
    <xsd:element name="Teachers" ma:index="16"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7"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8"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19" nillable="true" ma:displayName="Invited Teachers" ma:internalName="Invited_Teachers">
      <xsd:simpleType>
        <xsd:restriction base="dms:Note">
          <xsd:maxLength value="255"/>
        </xsd:restriction>
      </xsd:simpleType>
    </xsd:element>
    <xsd:element name="Invited_Students" ma:index="20" nillable="true" ma:displayName="Invited Students" ma:internalName="Invited_Students">
      <xsd:simpleType>
        <xsd:restriction base="dms:Note">
          <xsd:maxLength value="255"/>
        </xsd:restriction>
      </xsd:simpleType>
    </xsd:element>
    <xsd:element name="Self_Registration_Enabled" ma:index="21" nillable="true" ma:displayName="Self Registration Enabled" ma:internalName="Self_Registration_Enabled">
      <xsd:simpleType>
        <xsd:restriction base="dms:Boolean"/>
      </xsd:simpleType>
    </xsd:element>
    <xsd:element name="Has_Teacher_Only_SectionGroup" ma:index="22" nillable="true" ma:displayName="Has Teacher Only SectionGroup" ma:internalName="Has_Teacher_Only_SectionGroup">
      <xsd:simpleType>
        <xsd:restriction base="dms:Boolean"/>
      </xsd:simpleType>
    </xsd:element>
    <xsd:element name="Is_Collaboration_Space_Locked" ma:index="23" nillable="true" ma:displayName="Is Collaboration Space Locked" ma:internalName="Is_Collaboration_Space_Locked">
      <xsd:simpleType>
        <xsd:restriction base="dms:Boolean"/>
      </xsd:simpleType>
    </xsd:element>
    <xsd:element name="IsNotebookLocked" ma:index="24" nillable="true" ma:displayName="Is Notebook Locked" ma:internalName="IsNotebookLocked">
      <xsd:simpleType>
        <xsd:restriction base="dms:Boolean"/>
      </xsd:simpleType>
    </xsd:element>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DateTaken" ma:index="30" nillable="true" ma:displayName="MediaServiceDateTaken" ma:hidden="true" ma:internalName="MediaServiceDateTaken" ma:readOnly="true">
      <xsd:simpleType>
        <xsd:restriction base="dms:Text"/>
      </xsd:simpleType>
    </xsd:element>
    <xsd:element name="MediaServiceAutoTags" ma:index="31" nillable="true" ma:displayName="MediaServiceAutoTags" ma:internalName="MediaServiceAutoTags" ma:readOnly="true">
      <xsd:simpleType>
        <xsd:restriction base="dms:Text"/>
      </xsd:simpleType>
    </xsd:element>
    <xsd:element name="MediaServiceOCR" ma:index="32" nillable="true" ma:displayName="MediaServiceOCR" ma:internalName="MediaServiceOCR" ma:readOnly="true">
      <xsd:simpleType>
        <xsd:restriction base="dms:Note">
          <xsd:maxLength value="255"/>
        </xsd:restriction>
      </xsd:simpleType>
    </xsd:element>
    <xsd:element name="MediaServiceLocation" ma:index="33" nillable="true" ma:displayName="Location" ma:internalName="MediaServiceLocation" ma:readOnly="true">
      <xsd:simpleType>
        <xsd:restriction base="dms:Text"/>
      </xsd:simpleType>
    </xsd:element>
    <xsd:element name="Math_Settings" ma:index="34" nillable="true" ma:displayName="Math Settings" ma:internalName="Math_Settings">
      <xsd:simpleType>
        <xsd:restriction base="dms:Text"/>
      </xsd:simpleType>
    </xsd:element>
    <xsd:element name="Distribution_Groups" ma:index="35" nillable="true" ma:displayName="Distribution Groups" ma:internalName="Distribution_Groups">
      <xsd:simpleType>
        <xsd:restriction base="dms:Note">
          <xsd:maxLength value="255"/>
        </xsd:restriction>
      </xsd:simpleType>
    </xsd:element>
    <xsd:element name="LMS_Mappings" ma:index="36" nillable="true" ma:displayName="LMS Mappings" ma:internalName="LMS_Mappings">
      <xsd:simpleType>
        <xsd:restriction base="dms:Note">
          <xsd:maxLength value="255"/>
        </xsd:restriction>
      </xsd:simpleType>
    </xsd:element>
    <xsd:element name="MediaServiceAutoKeyPoints" ma:index="37" nillable="true" ma:displayName="MediaServiceAutoKeyPoints" ma:hidden="true" ma:internalName="MediaServiceAutoKeyPoints" ma:readOnly="true">
      <xsd:simpleType>
        <xsd:restriction base="dms:Note"/>
      </xsd:simpleType>
    </xsd:element>
    <xsd:element name="MediaServiceKeyPoints" ma:index="38" nillable="true" ma:displayName="KeyPoints" ma:internalName="MediaServiceKeyPoints" ma:readOnly="true">
      <xsd:simpleType>
        <xsd:restriction base="dms:Note">
          <xsd:maxLength value="255"/>
        </xsd:restriction>
      </xsd:simpleType>
    </xsd:element>
    <xsd:element name="MediaServiceGenerationTime" ma:index="39" nillable="true" ma:displayName="MediaServiceGenerationTime" ma:hidden="true" ma:internalName="MediaServiceGenerationTime" ma:readOnly="true">
      <xsd:simpleType>
        <xsd:restriction base="dms:Text"/>
      </xsd:simpleType>
    </xsd:element>
    <xsd:element name="MediaServiceEventHashCode" ma:index="40" nillable="true" ma:displayName="MediaServiceEventHashCode" ma:hidden="true" ma:internalName="MediaServiceEventHashCode" ma:readOnly="true">
      <xsd:simpleType>
        <xsd:restriction base="dms:Text"/>
      </xsd:simpleType>
    </xsd:element>
    <xsd:element name="MediaLengthInSeconds" ma:index="4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2cb893f-3dc6-46a2-83f3-ea1c4d0c29d8" elementFormDefault="qualified">
    <xsd:import namespace="http://schemas.microsoft.com/office/2006/documentManagement/types"/>
    <xsd:import namespace="http://schemas.microsoft.com/office/infopath/2007/PartnerControls"/>
    <xsd:element name="SharedWithUsers" ma:index="2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6" nillable="true" ma:displayName="Shared With Details" ma:internalName="SharedWithDetails" ma:readOnly="true">
      <xsd:simpleType>
        <xsd:restriction base="dms:Note">
          <xsd:maxLength value="255"/>
        </xsd:restriction>
      </xsd:simpleType>
    </xsd:element>
    <xsd:element name="SharingHintHash" ma:index="2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elf_Registration_Enabled xmlns="fef906f9-8869-4d4f-b252-31c08ddca51e" xsi:nil="true"/>
    <Teachers xmlns="fef906f9-8869-4d4f-b252-31c08ddca51e">
      <UserInfo>
        <DisplayName/>
        <AccountId xsi:nil="true"/>
        <AccountType/>
      </UserInfo>
    </Teachers>
    <Invited_Teachers xmlns="fef906f9-8869-4d4f-b252-31c08ddca51e" xsi:nil="true"/>
    <Templates xmlns="fef906f9-8869-4d4f-b252-31c08ddca51e" xsi:nil="true"/>
    <Math_Settings xmlns="fef906f9-8869-4d4f-b252-31c08ddca51e" xsi:nil="true"/>
    <Students xmlns="fef906f9-8869-4d4f-b252-31c08ddca51e">
      <UserInfo>
        <DisplayName/>
        <AccountId xsi:nil="true"/>
        <AccountType/>
      </UserInfo>
    </Students>
    <Invited_Students xmlns="fef906f9-8869-4d4f-b252-31c08ddca51e" xsi:nil="true"/>
    <LMS_Mappings xmlns="fef906f9-8869-4d4f-b252-31c08ddca51e" xsi:nil="true"/>
    <Student_Groups xmlns="fef906f9-8869-4d4f-b252-31c08ddca51e">
      <UserInfo>
        <DisplayName/>
        <AccountId xsi:nil="true"/>
        <AccountType/>
      </UserInfo>
    </Student_Groups>
    <Distribution_Groups xmlns="fef906f9-8869-4d4f-b252-31c08ddca51e" xsi:nil="true"/>
    <AppVersion xmlns="fef906f9-8869-4d4f-b252-31c08ddca51e" xsi:nil="true"/>
    <TeamsChannelId xmlns="fef906f9-8869-4d4f-b252-31c08ddca51e" xsi:nil="true"/>
    <IsNotebookLocked xmlns="fef906f9-8869-4d4f-b252-31c08ddca51e" xsi:nil="true"/>
    <CultureName xmlns="fef906f9-8869-4d4f-b252-31c08ddca51e" xsi:nil="true"/>
    <Owner xmlns="fef906f9-8869-4d4f-b252-31c08ddca51e">
      <UserInfo>
        <DisplayName/>
        <AccountId xsi:nil="true"/>
        <AccountType/>
      </UserInfo>
    </Owner>
    <Is_Collaboration_Space_Locked xmlns="fef906f9-8869-4d4f-b252-31c08ddca51e" xsi:nil="true"/>
    <Has_Teacher_Only_SectionGroup xmlns="fef906f9-8869-4d4f-b252-31c08ddca51e" xsi:nil="true"/>
    <NotebookType xmlns="fef906f9-8869-4d4f-b252-31c08ddca51e" xsi:nil="true"/>
    <FolderType xmlns="fef906f9-8869-4d4f-b252-31c08ddca51e" xsi:nil="true"/>
    <DefaultSectionNames xmlns="fef906f9-8869-4d4f-b252-31c08ddca51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5AC288-4F5C-4F2A-98F4-C3E0A2F92EF6}">
  <ds:schemaRefs>
    <ds:schemaRef ds:uri="22cb893f-3dc6-46a2-83f3-ea1c4d0c29d8"/>
    <ds:schemaRef ds:uri="fef906f9-8869-4d4f-b252-31c08ddca51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E58372-59B4-4CAE-A39D-95D3CCCCE294}">
  <ds:schemaRefs>
    <ds:schemaRef ds:uri="22cb893f-3dc6-46a2-83f3-ea1c4d0c29d8"/>
    <ds:schemaRef ds:uri="fef906f9-8869-4d4f-b252-31c08ddca51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658D058-7564-475F-A82F-C7C9C1A2EA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30</TotalTime>
  <Words>273</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ChatGPT</vt:lpstr>
      <vt:lpstr>Introduction</vt:lpstr>
      <vt:lpstr>The Technology</vt:lpstr>
      <vt:lpstr>Technology Features</vt:lpstr>
      <vt:lpstr>Adoption of the Technology</vt:lpstr>
      <vt:lpstr>Technology Barriers</vt:lpstr>
      <vt:lpstr>Technology effectiveness</vt:lpstr>
      <vt:lpstr>Technology Benefits</vt:lpstr>
      <vt:lpstr>Technology Risks</vt:lpstr>
      <vt:lpstr>Technology Success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for your research task&gt;</dc:title>
  <dc:creator>Marion Barrie</dc:creator>
  <cp:lastModifiedBy>ALEXANDER VAUSE</cp:lastModifiedBy>
  <cp:revision>6</cp:revision>
  <dcterms:created xsi:type="dcterms:W3CDTF">2022-04-22T09:18:25Z</dcterms:created>
  <dcterms:modified xsi:type="dcterms:W3CDTF">2023-06-08T11:00:45Z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0x0101001D2613CD8FD9A94D9F5218E9A2954315</vt:lpwstr>
  </property>
</Properties>
</file>