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86"/>
  </p:normalViewPr>
  <p:slideViewPr>
    <p:cSldViewPr snapToGrid="0">
      <p:cViewPr varScale="1">
        <p:scale>
          <a:sx n="109" d="100"/>
          <a:sy n="109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53DE8F-1C6B-4F5C-B0A0-12FE791DC216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463BA9D-FCB3-498A-8C11-67FE4611570E}">
      <dgm:prSet/>
      <dgm:spPr/>
      <dgm:t>
        <a:bodyPr/>
        <a:lstStyle/>
        <a:p>
          <a:r>
            <a:rPr lang="pl-PL"/>
            <a:t>W wielu przypadkach biznesowych pojawia się potrzeba monitorowania jakiegoś zasobu internetowego w oczekiwaniu na jakieś zdarzenie</a:t>
          </a:r>
          <a:endParaRPr lang="en-US"/>
        </a:p>
      </dgm:t>
    </dgm:pt>
    <dgm:pt modelId="{11459C80-51D1-4FE1-AB5C-F5F3E8D530A7}" type="parTrans" cxnId="{D423460E-DD67-48EB-88C3-7296474C92DB}">
      <dgm:prSet/>
      <dgm:spPr/>
      <dgm:t>
        <a:bodyPr/>
        <a:lstStyle/>
        <a:p>
          <a:endParaRPr lang="en-US"/>
        </a:p>
      </dgm:t>
    </dgm:pt>
    <dgm:pt modelId="{7D46B483-D32A-46B1-BB41-214570E25C3F}" type="sibTrans" cxnId="{D423460E-DD67-48EB-88C3-7296474C92DB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5B8BF35B-2F02-4662-B7ED-4BB8A64798A4}">
      <dgm:prSet/>
      <dgm:spPr/>
      <dgm:t>
        <a:bodyPr/>
        <a:lstStyle/>
        <a:p>
          <a:r>
            <a:rPr lang="pl-PL"/>
            <a:t>Problemem jest fakt, że niewiele zasobów internetowych posiada funkcjonalność powiadamiania użytkowników zdarzeniach, które mogą mieć miejsce na platformie.</a:t>
          </a:r>
          <a:endParaRPr lang="en-US"/>
        </a:p>
      </dgm:t>
    </dgm:pt>
    <dgm:pt modelId="{65AEB5E6-45A7-4865-8147-1D70F89E2071}" type="parTrans" cxnId="{4DDF19C6-59F9-4D1A-8778-326DD233A734}">
      <dgm:prSet/>
      <dgm:spPr/>
      <dgm:t>
        <a:bodyPr/>
        <a:lstStyle/>
        <a:p>
          <a:endParaRPr lang="en-US"/>
        </a:p>
      </dgm:t>
    </dgm:pt>
    <dgm:pt modelId="{A7CBCECB-1F98-470A-8909-256A03354CBF}" type="sibTrans" cxnId="{4DDF19C6-59F9-4D1A-8778-326DD233A734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D6EF60FA-833C-45F9-9123-8A5A35F95F4B}">
      <dgm:prSet/>
      <dgm:spPr/>
      <dgm:t>
        <a:bodyPr/>
        <a:lstStyle/>
        <a:p>
          <a:r>
            <a:rPr lang="pl-PL"/>
            <a:t>Jeśli platforma oferuje takie powiadomienia to rzadko są one możliwe do spersonalizowania, co powoduje, że albo nie otrzymujemy powiadomień w ogóle albo otrzymujemy wszystkie powiadomienia</a:t>
          </a:r>
          <a:endParaRPr lang="en-US"/>
        </a:p>
      </dgm:t>
    </dgm:pt>
    <dgm:pt modelId="{CF4556AB-969B-4CE0-96E5-364647B48D44}" type="parTrans" cxnId="{A09AA4B6-E4C2-41EE-887D-B3D43BCD31A5}">
      <dgm:prSet/>
      <dgm:spPr/>
      <dgm:t>
        <a:bodyPr/>
        <a:lstStyle/>
        <a:p>
          <a:endParaRPr lang="en-US"/>
        </a:p>
      </dgm:t>
    </dgm:pt>
    <dgm:pt modelId="{2E36F196-4D3C-4BB0-83CC-0A853F1F6E29}" type="sibTrans" cxnId="{A09AA4B6-E4C2-41EE-887D-B3D43BCD31A5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EEB8FD0F-01F4-5C40-8719-2F81D1C57032}" type="pres">
      <dgm:prSet presAssocID="{7053DE8F-1C6B-4F5C-B0A0-12FE791DC216}" presName="Name0" presStyleCnt="0">
        <dgm:presLayoutVars>
          <dgm:animLvl val="lvl"/>
          <dgm:resizeHandles val="exact"/>
        </dgm:presLayoutVars>
      </dgm:prSet>
      <dgm:spPr/>
    </dgm:pt>
    <dgm:pt modelId="{3E5F2689-DCD8-DD46-8452-8F97695B1CC9}" type="pres">
      <dgm:prSet presAssocID="{B463BA9D-FCB3-498A-8C11-67FE4611570E}" presName="compositeNode" presStyleCnt="0">
        <dgm:presLayoutVars>
          <dgm:bulletEnabled val="1"/>
        </dgm:presLayoutVars>
      </dgm:prSet>
      <dgm:spPr/>
    </dgm:pt>
    <dgm:pt modelId="{1E7C2718-1193-044F-9546-F213C140BAF0}" type="pres">
      <dgm:prSet presAssocID="{B463BA9D-FCB3-498A-8C11-67FE4611570E}" presName="bgRect" presStyleLbl="alignNode1" presStyleIdx="0" presStyleCnt="3"/>
      <dgm:spPr/>
    </dgm:pt>
    <dgm:pt modelId="{F5BE491D-E7A2-1E4B-8DEF-1EECF4990E69}" type="pres">
      <dgm:prSet presAssocID="{7D46B483-D32A-46B1-BB41-214570E25C3F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9BCD7A36-6537-0E48-9321-9D759E53CA8E}" type="pres">
      <dgm:prSet presAssocID="{B463BA9D-FCB3-498A-8C11-67FE4611570E}" presName="nodeRect" presStyleLbl="alignNode1" presStyleIdx="0" presStyleCnt="3">
        <dgm:presLayoutVars>
          <dgm:bulletEnabled val="1"/>
        </dgm:presLayoutVars>
      </dgm:prSet>
      <dgm:spPr/>
    </dgm:pt>
    <dgm:pt modelId="{D92DE878-28FC-B94E-89D1-E67CAE9B89B5}" type="pres">
      <dgm:prSet presAssocID="{7D46B483-D32A-46B1-BB41-214570E25C3F}" presName="sibTrans" presStyleCnt="0"/>
      <dgm:spPr/>
    </dgm:pt>
    <dgm:pt modelId="{0355DD12-5F5D-0B44-B0F9-E28D0A36CB2C}" type="pres">
      <dgm:prSet presAssocID="{5B8BF35B-2F02-4662-B7ED-4BB8A64798A4}" presName="compositeNode" presStyleCnt="0">
        <dgm:presLayoutVars>
          <dgm:bulletEnabled val="1"/>
        </dgm:presLayoutVars>
      </dgm:prSet>
      <dgm:spPr/>
    </dgm:pt>
    <dgm:pt modelId="{3DE9C16A-3044-6742-970D-530B4238D9C4}" type="pres">
      <dgm:prSet presAssocID="{5B8BF35B-2F02-4662-B7ED-4BB8A64798A4}" presName="bgRect" presStyleLbl="alignNode1" presStyleIdx="1" presStyleCnt="3"/>
      <dgm:spPr/>
    </dgm:pt>
    <dgm:pt modelId="{549E90FE-ADD2-6D46-8082-A1F3B3B7F847}" type="pres">
      <dgm:prSet presAssocID="{A7CBCECB-1F98-470A-8909-256A03354CBF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4F696451-81AE-B540-8B48-F6D49DD5F030}" type="pres">
      <dgm:prSet presAssocID="{5B8BF35B-2F02-4662-B7ED-4BB8A64798A4}" presName="nodeRect" presStyleLbl="alignNode1" presStyleIdx="1" presStyleCnt="3">
        <dgm:presLayoutVars>
          <dgm:bulletEnabled val="1"/>
        </dgm:presLayoutVars>
      </dgm:prSet>
      <dgm:spPr/>
    </dgm:pt>
    <dgm:pt modelId="{9874800F-0AB3-234B-8BC7-573D685B136E}" type="pres">
      <dgm:prSet presAssocID="{A7CBCECB-1F98-470A-8909-256A03354CBF}" presName="sibTrans" presStyleCnt="0"/>
      <dgm:spPr/>
    </dgm:pt>
    <dgm:pt modelId="{08A732EC-0F6B-504E-A8F5-BCD837CB1501}" type="pres">
      <dgm:prSet presAssocID="{D6EF60FA-833C-45F9-9123-8A5A35F95F4B}" presName="compositeNode" presStyleCnt="0">
        <dgm:presLayoutVars>
          <dgm:bulletEnabled val="1"/>
        </dgm:presLayoutVars>
      </dgm:prSet>
      <dgm:spPr/>
    </dgm:pt>
    <dgm:pt modelId="{9427A3D3-B8D5-E94A-939B-13616045B0AC}" type="pres">
      <dgm:prSet presAssocID="{D6EF60FA-833C-45F9-9123-8A5A35F95F4B}" presName="bgRect" presStyleLbl="alignNode1" presStyleIdx="2" presStyleCnt="3"/>
      <dgm:spPr/>
    </dgm:pt>
    <dgm:pt modelId="{6A139F65-99F7-FE40-96C5-809CE3DD9648}" type="pres">
      <dgm:prSet presAssocID="{2E36F196-4D3C-4BB0-83CC-0A853F1F6E29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11C927CC-DF35-A947-987C-67C0C6C9D2D5}" type="pres">
      <dgm:prSet presAssocID="{D6EF60FA-833C-45F9-9123-8A5A35F95F4B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1184E304-8462-A541-BA1A-BDE78FE673E4}" type="presOf" srcId="{A7CBCECB-1F98-470A-8909-256A03354CBF}" destId="{549E90FE-ADD2-6D46-8082-A1F3B3B7F847}" srcOrd="0" destOrd="0" presId="urn:microsoft.com/office/officeart/2016/7/layout/LinearBlockProcessNumbered"/>
    <dgm:cxn modelId="{D423460E-DD67-48EB-88C3-7296474C92DB}" srcId="{7053DE8F-1C6B-4F5C-B0A0-12FE791DC216}" destId="{B463BA9D-FCB3-498A-8C11-67FE4611570E}" srcOrd="0" destOrd="0" parTransId="{11459C80-51D1-4FE1-AB5C-F5F3E8D530A7}" sibTransId="{7D46B483-D32A-46B1-BB41-214570E25C3F}"/>
    <dgm:cxn modelId="{A7877631-F80E-1C4F-9CA6-14FDEEA20B1B}" type="presOf" srcId="{5B8BF35B-2F02-4662-B7ED-4BB8A64798A4}" destId="{4F696451-81AE-B540-8B48-F6D49DD5F030}" srcOrd="1" destOrd="0" presId="urn:microsoft.com/office/officeart/2016/7/layout/LinearBlockProcessNumbered"/>
    <dgm:cxn modelId="{244A983A-7607-2E4F-A5D7-8B494960E236}" type="presOf" srcId="{D6EF60FA-833C-45F9-9123-8A5A35F95F4B}" destId="{11C927CC-DF35-A947-987C-67C0C6C9D2D5}" srcOrd="1" destOrd="0" presId="urn:microsoft.com/office/officeart/2016/7/layout/LinearBlockProcessNumbered"/>
    <dgm:cxn modelId="{8CC35042-E97C-F947-9686-CD03F1AF3D91}" type="presOf" srcId="{7D46B483-D32A-46B1-BB41-214570E25C3F}" destId="{F5BE491D-E7A2-1E4B-8DEF-1EECF4990E69}" srcOrd="0" destOrd="0" presId="urn:microsoft.com/office/officeart/2016/7/layout/LinearBlockProcessNumbered"/>
    <dgm:cxn modelId="{7E85B84A-2A5A-844C-8CC4-0E0E194DB807}" type="presOf" srcId="{D6EF60FA-833C-45F9-9123-8A5A35F95F4B}" destId="{9427A3D3-B8D5-E94A-939B-13616045B0AC}" srcOrd="0" destOrd="0" presId="urn:microsoft.com/office/officeart/2016/7/layout/LinearBlockProcessNumbered"/>
    <dgm:cxn modelId="{CEBAB65B-C865-DA4F-87E9-3A7AC1B299E0}" type="presOf" srcId="{2E36F196-4D3C-4BB0-83CC-0A853F1F6E29}" destId="{6A139F65-99F7-FE40-96C5-809CE3DD9648}" srcOrd="0" destOrd="0" presId="urn:microsoft.com/office/officeart/2016/7/layout/LinearBlockProcessNumbered"/>
    <dgm:cxn modelId="{5B0BBA81-1177-3C4E-87A5-B270B096C661}" type="presOf" srcId="{B463BA9D-FCB3-498A-8C11-67FE4611570E}" destId="{9BCD7A36-6537-0E48-9321-9D759E53CA8E}" srcOrd="1" destOrd="0" presId="urn:microsoft.com/office/officeart/2016/7/layout/LinearBlockProcessNumbered"/>
    <dgm:cxn modelId="{A09AA4B6-E4C2-41EE-887D-B3D43BCD31A5}" srcId="{7053DE8F-1C6B-4F5C-B0A0-12FE791DC216}" destId="{D6EF60FA-833C-45F9-9123-8A5A35F95F4B}" srcOrd="2" destOrd="0" parTransId="{CF4556AB-969B-4CE0-96E5-364647B48D44}" sibTransId="{2E36F196-4D3C-4BB0-83CC-0A853F1F6E29}"/>
    <dgm:cxn modelId="{3CDA45C2-C1F8-5945-9326-C81D59AB4BA4}" type="presOf" srcId="{5B8BF35B-2F02-4662-B7ED-4BB8A64798A4}" destId="{3DE9C16A-3044-6742-970D-530B4238D9C4}" srcOrd="0" destOrd="0" presId="urn:microsoft.com/office/officeart/2016/7/layout/LinearBlockProcessNumbered"/>
    <dgm:cxn modelId="{4DDF19C6-59F9-4D1A-8778-326DD233A734}" srcId="{7053DE8F-1C6B-4F5C-B0A0-12FE791DC216}" destId="{5B8BF35B-2F02-4662-B7ED-4BB8A64798A4}" srcOrd="1" destOrd="0" parTransId="{65AEB5E6-45A7-4865-8147-1D70F89E2071}" sibTransId="{A7CBCECB-1F98-470A-8909-256A03354CBF}"/>
    <dgm:cxn modelId="{7DB7C3D3-D2CB-FB47-87C0-9C623461E2F9}" type="presOf" srcId="{B463BA9D-FCB3-498A-8C11-67FE4611570E}" destId="{1E7C2718-1193-044F-9546-F213C140BAF0}" srcOrd="0" destOrd="0" presId="urn:microsoft.com/office/officeart/2016/7/layout/LinearBlockProcessNumbered"/>
    <dgm:cxn modelId="{07E7C2E0-94B9-3D49-8620-7AA91F54778F}" type="presOf" srcId="{7053DE8F-1C6B-4F5C-B0A0-12FE791DC216}" destId="{EEB8FD0F-01F4-5C40-8719-2F81D1C57032}" srcOrd="0" destOrd="0" presId="urn:microsoft.com/office/officeart/2016/7/layout/LinearBlockProcessNumbered"/>
    <dgm:cxn modelId="{A882D30E-5ECE-F644-8F4A-C3652C45377A}" type="presParOf" srcId="{EEB8FD0F-01F4-5C40-8719-2F81D1C57032}" destId="{3E5F2689-DCD8-DD46-8452-8F97695B1CC9}" srcOrd="0" destOrd="0" presId="urn:microsoft.com/office/officeart/2016/7/layout/LinearBlockProcessNumbered"/>
    <dgm:cxn modelId="{F2BA9476-FC94-FD42-B9B2-1774CAC1463A}" type="presParOf" srcId="{3E5F2689-DCD8-DD46-8452-8F97695B1CC9}" destId="{1E7C2718-1193-044F-9546-F213C140BAF0}" srcOrd="0" destOrd="0" presId="urn:microsoft.com/office/officeart/2016/7/layout/LinearBlockProcessNumbered"/>
    <dgm:cxn modelId="{24D61384-E226-C045-891B-CD8FDB0A443A}" type="presParOf" srcId="{3E5F2689-DCD8-DD46-8452-8F97695B1CC9}" destId="{F5BE491D-E7A2-1E4B-8DEF-1EECF4990E69}" srcOrd="1" destOrd="0" presId="urn:microsoft.com/office/officeart/2016/7/layout/LinearBlockProcessNumbered"/>
    <dgm:cxn modelId="{D66CD2B9-9BF2-AF4E-8D56-488CC4513F2E}" type="presParOf" srcId="{3E5F2689-DCD8-DD46-8452-8F97695B1CC9}" destId="{9BCD7A36-6537-0E48-9321-9D759E53CA8E}" srcOrd="2" destOrd="0" presId="urn:microsoft.com/office/officeart/2016/7/layout/LinearBlockProcessNumbered"/>
    <dgm:cxn modelId="{97154A9F-0497-B74B-8B1B-E20C9891B4F7}" type="presParOf" srcId="{EEB8FD0F-01F4-5C40-8719-2F81D1C57032}" destId="{D92DE878-28FC-B94E-89D1-E67CAE9B89B5}" srcOrd="1" destOrd="0" presId="urn:microsoft.com/office/officeart/2016/7/layout/LinearBlockProcessNumbered"/>
    <dgm:cxn modelId="{1EE6F1D6-BC06-E84E-A777-012A37E6BC2E}" type="presParOf" srcId="{EEB8FD0F-01F4-5C40-8719-2F81D1C57032}" destId="{0355DD12-5F5D-0B44-B0F9-E28D0A36CB2C}" srcOrd="2" destOrd="0" presId="urn:microsoft.com/office/officeart/2016/7/layout/LinearBlockProcessNumbered"/>
    <dgm:cxn modelId="{F5E43EA8-A31A-164D-8540-5C290A114522}" type="presParOf" srcId="{0355DD12-5F5D-0B44-B0F9-E28D0A36CB2C}" destId="{3DE9C16A-3044-6742-970D-530B4238D9C4}" srcOrd="0" destOrd="0" presId="urn:microsoft.com/office/officeart/2016/7/layout/LinearBlockProcessNumbered"/>
    <dgm:cxn modelId="{B3E7E831-A728-EC45-8D14-F6DEF94FBABA}" type="presParOf" srcId="{0355DD12-5F5D-0B44-B0F9-E28D0A36CB2C}" destId="{549E90FE-ADD2-6D46-8082-A1F3B3B7F847}" srcOrd="1" destOrd="0" presId="urn:microsoft.com/office/officeart/2016/7/layout/LinearBlockProcessNumbered"/>
    <dgm:cxn modelId="{C24CCE6E-C626-EE49-AE4D-16A18E5BB25D}" type="presParOf" srcId="{0355DD12-5F5D-0B44-B0F9-E28D0A36CB2C}" destId="{4F696451-81AE-B540-8B48-F6D49DD5F030}" srcOrd="2" destOrd="0" presId="urn:microsoft.com/office/officeart/2016/7/layout/LinearBlockProcessNumbered"/>
    <dgm:cxn modelId="{B6C90AD2-89E5-F747-B196-9DBDF02FED73}" type="presParOf" srcId="{EEB8FD0F-01F4-5C40-8719-2F81D1C57032}" destId="{9874800F-0AB3-234B-8BC7-573D685B136E}" srcOrd="3" destOrd="0" presId="urn:microsoft.com/office/officeart/2016/7/layout/LinearBlockProcessNumbered"/>
    <dgm:cxn modelId="{59B66BB7-4CAC-FC42-9541-6C991A4E2F80}" type="presParOf" srcId="{EEB8FD0F-01F4-5C40-8719-2F81D1C57032}" destId="{08A732EC-0F6B-504E-A8F5-BCD837CB1501}" srcOrd="4" destOrd="0" presId="urn:microsoft.com/office/officeart/2016/7/layout/LinearBlockProcessNumbered"/>
    <dgm:cxn modelId="{3110EFBF-7E6E-A540-9407-4594454787E8}" type="presParOf" srcId="{08A732EC-0F6B-504E-A8F5-BCD837CB1501}" destId="{9427A3D3-B8D5-E94A-939B-13616045B0AC}" srcOrd="0" destOrd="0" presId="urn:microsoft.com/office/officeart/2016/7/layout/LinearBlockProcessNumbered"/>
    <dgm:cxn modelId="{B714672A-0CAA-2C43-BAFA-F6BDF7E777D9}" type="presParOf" srcId="{08A732EC-0F6B-504E-A8F5-BCD837CB1501}" destId="{6A139F65-99F7-FE40-96C5-809CE3DD9648}" srcOrd="1" destOrd="0" presId="urn:microsoft.com/office/officeart/2016/7/layout/LinearBlockProcessNumbered"/>
    <dgm:cxn modelId="{5A94D3A5-B875-5246-984D-D98C4E968B08}" type="presParOf" srcId="{08A732EC-0F6B-504E-A8F5-BCD837CB1501}" destId="{11C927CC-DF35-A947-987C-67C0C6C9D2D5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E942FD-0822-460D-BC3C-0289AF95D79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84B6E9-F54B-42CB-A6D8-DC5D1D1820B9}">
      <dgm:prSet/>
      <dgm:spPr/>
      <dgm:t>
        <a:bodyPr/>
        <a:lstStyle/>
        <a:p>
          <a:r>
            <a:rPr lang="pl-PL" dirty="0"/>
            <a:t>Jako MVP projektu zostanie zaimplementowane śledzenie platformy GitHub. Wymagania funkcjonalne to:</a:t>
          </a:r>
          <a:endParaRPr lang="en-US" dirty="0"/>
        </a:p>
      </dgm:t>
    </dgm:pt>
    <dgm:pt modelId="{9F86BCA9-ABC2-4661-A691-203AA63C4771}" type="parTrans" cxnId="{E8BBF3A5-90A7-4157-BE0C-C34F5F1FE9B9}">
      <dgm:prSet/>
      <dgm:spPr/>
      <dgm:t>
        <a:bodyPr/>
        <a:lstStyle/>
        <a:p>
          <a:endParaRPr lang="en-US"/>
        </a:p>
      </dgm:t>
    </dgm:pt>
    <dgm:pt modelId="{16727FFA-5125-4D95-931B-E00A9A836819}" type="sibTrans" cxnId="{E8BBF3A5-90A7-4157-BE0C-C34F5F1FE9B9}">
      <dgm:prSet/>
      <dgm:spPr/>
      <dgm:t>
        <a:bodyPr/>
        <a:lstStyle/>
        <a:p>
          <a:endParaRPr lang="en-US"/>
        </a:p>
      </dgm:t>
    </dgm:pt>
    <dgm:pt modelId="{D23C8F68-7454-4D7E-BB83-4263A44D1AF6}">
      <dgm:prSet/>
      <dgm:spPr/>
      <dgm:t>
        <a:bodyPr/>
        <a:lstStyle/>
        <a:p>
          <a:r>
            <a:rPr lang="pl-PL"/>
            <a:t>1) użytkownik dodaje nowy zasób do śledzenia (dany użytkownik GitHub)</a:t>
          </a:r>
          <a:endParaRPr lang="en-US"/>
        </a:p>
      </dgm:t>
    </dgm:pt>
    <dgm:pt modelId="{56256975-5A9F-4041-87F8-C37626A50008}" type="parTrans" cxnId="{D4C35176-3B85-4942-B7D4-214B94B36915}">
      <dgm:prSet/>
      <dgm:spPr/>
      <dgm:t>
        <a:bodyPr/>
        <a:lstStyle/>
        <a:p>
          <a:endParaRPr lang="en-US"/>
        </a:p>
      </dgm:t>
    </dgm:pt>
    <dgm:pt modelId="{845FA30D-1BF2-49AB-A9D8-69A671AA8308}" type="sibTrans" cxnId="{D4C35176-3B85-4942-B7D4-214B94B36915}">
      <dgm:prSet/>
      <dgm:spPr/>
      <dgm:t>
        <a:bodyPr/>
        <a:lstStyle/>
        <a:p>
          <a:endParaRPr lang="en-US"/>
        </a:p>
      </dgm:t>
    </dgm:pt>
    <dgm:pt modelId="{418C541B-4CF2-49AE-B4C6-E6932493B13D}">
      <dgm:prSet/>
      <dgm:spPr/>
      <dgm:t>
        <a:bodyPr/>
        <a:lstStyle/>
        <a:p>
          <a:r>
            <a:rPr lang="pl-PL"/>
            <a:t>2) użytkownik wyświetla listę zdarzeń, które miały miejsce w śledzonych przez niego zasobach (np. dodanie repozytorium, dodanie commita)</a:t>
          </a:r>
          <a:endParaRPr lang="en-US"/>
        </a:p>
      </dgm:t>
    </dgm:pt>
    <dgm:pt modelId="{D382C2B6-EA74-430D-ABDB-F14D041875F2}" type="parTrans" cxnId="{8E0B55A4-2448-41B0-8C91-A10B7DF59BAB}">
      <dgm:prSet/>
      <dgm:spPr/>
      <dgm:t>
        <a:bodyPr/>
        <a:lstStyle/>
        <a:p>
          <a:endParaRPr lang="en-US"/>
        </a:p>
      </dgm:t>
    </dgm:pt>
    <dgm:pt modelId="{FF46405C-E419-48E7-8800-EE0500FCBB1D}" type="sibTrans" cxnId="{8E0B55A4-2448-41B0-8C91-A10B7DF59BAB}">
      <dgm:prSet/>
      <dgm:spPr/>
      <dgm:t>
        <a:bodyPr/>
        <a:lstStyle/>
        <a:p>
          <a:endParaRPr lang="en-US"/>
        </a:p>
      </dgm:t>
    </dgm:pt>
    <dgm:pt modelId="{43F7CC91-CDFD-A74E-B63D-A2662D6FEDDD}" type="pres">
      <dgm:prSet presAssocID="{DAE942FD-0822-460D-BC3C-0289AF95D792}" presName="linear" presStyleCnt="0">
        <dgm:presLayoutVars>
          <dgm:animLvl val="lvl"/>
          <dgm:resizeHandles val="exact"/>
        </dgm:presLayoutVars>
      </dgm:prSet>
      <dgm:spPr/>
    </dgm:pt>
    <dgm:pt modelId="{72DD999A-D3E6-5046-B1B7-2C27096B886C}" type="pres">
      <dgm:prSet presAssocID="{0984B6E9-F54B-42CB-A6D8-DC5D1D1820B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D60006F-F7A9-E244-9C10-6789EF67C3F7}" type="pres">
      <dgm:prSet presAssocID="{16727FFA-5125-4D95-931B-E00A9A836819}" presName="spacer" presStyleCnt="0"/>
      <dgm:spPr/>
    </dgm:pt>
    <dgm:pt modelId="{14AC3F29-465F-6D49-AFD0-9CD92F578748}" type="pres">
      <dgm:prSet presAssocID="{D23C8F68-7454-4D7E-BB83-4263A44D1AF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CA378D8-ACB2-3A41-9FDE-D84DB4B14FBD}" type="pres">
      <dgm:prSet presAssocID="{845FA30D-1BF2-49AB-A9D8-69A671AA8308}" presName="spacer" presStyleCnt="0"/>
      <dgm:spPr/>
    </dgm:pt>
    <dgm:pt modelId="{4C9A43A7-5753-8A44-B435-07C6CB05798C}" type="pres">
      <dgm:prSet presAssocID="{418C541B-4CF2-49AE-B4C6-E6932493B13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98B3433-80CA-DE49-B0D7-F6D6B02AB8FB}" type="presOf" srcId="{DAE942FD-0822-460D-BC3C-0289AF95D792}" destId="{43F7CC91-CDFD-A74E-B63D-A2662D6FEDDD}" srcOrd="0" destOrd="0" presId="urn:microsoft.com/office/officeart/2005/8/layout/vList2"/>
    <dgm:cxn modelId="{1F85AC41-B72B-2C49-BCFD-D0255547FBA4}" type="presOf" srcId="{0984B6E9-F54B-42CB-A6D8-DC5D1D1820B9}" destId="{72DD999A-D3E6-5046-B1B7-2C27096B886C}" srcOrd="0" destOrd="0" presId="urn:microsoft.com/office/officeart/2005/8/layout/vList2"/>
    <dgm:cxn modelId="{D4C35176-3B85-4942-B7D4-214B94B36915}" srcId="{DAE942FD-0822-460D-BC3C-0289AF95D792}" destId="{D23C8F68-7454-4D7E-BB83-4263A44D1AF6}" srcOrd="1" destOrd="0" parTransId="{56256975-5A9F-4041-87F8-C37626A50008}" sibTransId="{845FA30D-1BF2-49AB-A9D8-69A671AA8308}"/>
    <dgm:cxn modelId="{8E0B55A4-2448-41B0-8C91-A10B7DF59BAB}" srcId="{DAE942FD-0822-460D-BC3C-0289AF95D792}" destId="{418C541B-4CF2-49AE-B4C6-E6932493B13D}" srcOrd="2" destOrd="0" parTransId="{D382C2B6-EA74-430D-ABDB-F14D041875F2}" sibTransId="{FF46405C-E419-48E7-8800-EE0500FCBB1D}"/>
    <dgm:cxn modelId="{E8BBF3A5-90A7-4157-BE0C-C34F5F1FE9B9}" srcId="{DAE942FD-0822-460D-BC3C-0289AF95D792}" destId="{0984B6E9-F54B-42CB-A6D8-DC5D1D1820B9}" srcOrd="0" destOrd="0" parTransId="{9F86BCA9-ABC2-4661-A691-203AA63C4771}" sibTransId="{16727FFA-5125-4D95-931B-E00A9A836819}"/>
    <dgm:cxn modelId="{7881F6BE-8FF1-7D43-9B8B-A878E0B1242D}" type="presOf" srcId="{418C541B-4CF2-49AE-B4C6-E6932493B13D}" destId="{4C9A43A7-5753-8A44-B435-07C6CB05798C}" srcOrd="0" destOrd="0" presId="urn:microsoft.com/office/officeart/2005/8/layout/vList2"/>
    <dgm:cxn modelId="{6DA4AAFE-FE65-BC45-9A2B-7F92DBCC2639}" type="presOf" srcId="{D23C8F68-7454-4D7E-BB83-4263A44D1AF6}" destId="{14AC3F29-465F-6D49-AFD0-9CD92F578748}" srcOrd="0" destOrd="0" presId="urn:microsoft.com/office/officeart/2005/8/layout/vList2"/>
    <dgm:cxn modelId="{6564EFE5-262B-6A47-961F-1F576C1DDE70}" type="presParOf" srcId="{43F7CC91-CDFD-A74E-B63D-A2662D6FEDDD}" destId="{72DD999A-D3E6-5046-B1B7-2C27096B886C}" srcOrd="0" destOrd="0" presId="urn:microsoft.com/office/officeart/2005/8/layout/vList2"/>
    <dgm:cxn modelId="{990117CD-8624-8D4E-8226-2AC37338A9B8}" type="presParOf" srcId="{43F7CC91-CDFD-A74E-B63D-A2662D6FEDDD}" destId="{4D60006F-F7A9-E244-9C10-6789EF67C3F7}" srcOrd="1" destOrd="0" presId="urn:microsoft.com/office/officeart/2005/8/layout/vList2"/>
    <dgm:cxn modelId="{1A291081-77CB-A94B-9224-71C651CF2806}" type="presParOf" srcId="{43F7CC91-CDFD-A74E-B63D-A2662D6FEDDD}" destId="{14AC3F29-465F-6D49-AFD0-9CD92F578748}" srcOrd="2" destOrd="0" presId="urn:microsoft.com/office/officeart/2005/8/layout/vList2"/>
    <dgm:cxn modelId="{2398EB8B-5C72-6641-8361-AB511A3BB71A}" type="presParOf" srcId="{43F7CC91-CDFD-A74E-B63D-A2662D6FEDDD}" destId="{CCA378D8-ACB2-3A41-9FDE-D84DB4B14FBD}" srcOrd="3" destOrd="0" presId="urn:microsoft.com/office/officeart/2005/8/layout/vList2"/>
    <dgm:cxn modelId="{4695834E-8DEA-174B-BF5D-30B5C950F505}" type="presParOf" srcId="{43F7CC91-CDFD-A74E-B63D-A2662D6FEDDD}" destId="{4C9A43A7-5753-8A44-B435-07C6CB05798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BF5113-3076-40C0-B5F9-C26BCB1FEA0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D9C8782-1766-4B61-AF6A-492264339876}">
      <dgm:prSet/>
      <dgm:spPr/>
      <dgm:t>
        <a:bodyPr/>
        <a:lstStyle/>
        <a:p>
          <a:r>
            <a:rPr lang="pl-PL"/>
            <a:t>Klient: dział HR firmy informatycznej wykorzystujących technologie webowe</a:t>
          </a:r>
          <a:endParaRPr lang="en-US"/>
        </a:p>
      </dgm:t>
    </dgm:pt>
    <dgm:pt modelId="{D731B571-842A-40A9-BA4F-1E0142F3DDBF}" type="parTrans" cxnId="{79704B28-AA2D-4FA8-8E55-45F2A16092BA}">
      <dgm:prSet/>
      <dgm:spPr/>
      <dgm:t>
        <a:bodyPr/>
        <a:lstStyle/>
        <a:p>
          <a:endParaRPr lang="en-US"/>
        </a:p>
      </dgm:t>
    </dgm:pt>
    <dgm:pt modelId="{F7CEEACE-A69C-463E-9560-66E97A22042D}" type="sibTrans" cxnId="{79704B28-AA2D-4FA8-8E55-45F2A16092BA}">
      <dgm:prSet/>
      <dgm:spPr/>
      <dgm:t>
        <a:bodyPr/>
        <a:lstStyle/>
        <a:p>
          <a:endParaRPr lang="en-US"/>
        </a:p>
      </dgm:t>
    </dgm:pt>
    <dgm:pt modelId="{489F17BE-6B36-456E-937B-36C0A78962DD}">
      <dgm:prSet/>
      <dgm:spPr/>
      <dgm:t>
        <a:bodyPr/>
        <a:lstStyle/>
        <a:p>
          <a:r>
            <a:rPr lang="pl-PL"/>
            <a:t>Sytuacja: dział HR zidentyfikował kilku potencjalnych studentów Politechniki jako kandydatów do zatrudnienia w przyszłości jako Junior developerzy. Studenci ci wykazują potencjał, ale nie są jeszcze wystarczająco wykwalifikowani aby zostać zatrudnieni.</a:t>
          </a:r>
          <a:endParaRPr lang="en-US"/>
        </a:p>
      </dgm:t>
    </dgm:pt>
    <dgm:pt modelId="{E9C66F7D-37BA-4EDD-B124-ACEC5C9DE3FC}" type="parTrans" cxnId="{2E5E187C-B63B-4D81-94E2-7F8E4FEA0B82}">
      <dgm:prSet/>
      <dgm:spPr/>
      <dgm:t>
        <a:bodyPr/>
        <a:lstStyle/>
        <a:p>
          <a:endParaRPr lang="en-US"/>
        </a:p>
      </dgm:t>
    </dgm:pt>
    <dgm:pt modelId="{9C59107E-651E-4A4D-84F5-9F6953E94D5A}" type="sibTrans" cxnId="{2E5E187C-B63B-4D81-94E2-7F8E4FEA0B82}">
      <dgm:prSet/>
      <dgm:spPr/>
      <dgm:t>
        <a:bodyPr/>
        <a:lstStyle/>
        <a:p>
          <a:endParaRPr lang="en-US"/>
        </a:p>
      </dgm:t>
    </dgm:pt>
    <dgm:pt modelId="{94D0FEA3-FD8A-489F-A748-0D3B3FCF9C36}">
      <dgm:prSet/>
      <dgm:spPr/>
      <dgm:t>
        <a:bodyPr/>
        <a:lstStyle/>
        <a:p>
          <a:r>
            <a:rPr lang="pl-PL"/>
            <a:t>Rozwiązanie: dział HR ustawia śledzenie kont GitHub tych studentów wraz z odpowiednimi filtrami, które spowodują, że powiadomienia będą miały miejsce tylko w sytuacji gdy student: doda commit w języku JavaScript, TypeScript, albo gdy doda repozytorium związane z tymi technologiami. Eventy związane z innymi technologiami zostaną zignorowane</a:t>
          </a:r>
          <a:endParaRPr lang="en-US"/>
        </a:p>
      </dgm:t>
    </dgm:pt>
    <dgm:pt modelId="{612771E3-E838-42A4-913C-6033BF75E43D}" type="parTrans" cxnId="{D194B5BE-027F-426D-96FD-C1EE5D9CEE73}">
      <dgm:prSet/>
      <dgm:spPr/>
      <dgm:t>
        <a:bodyPr/>
        <a:lstStyle/>
        <a:p>
          <a:endParaRPr lang="en-US"/>
        </a:p>
      </dgm:t>
    </dgm:pt>
    <dgm:pt modelId="{AF93C37F-417D-4C59-8A64-090F839D0347}" type="sibTrans" cxnId="{D194B5BE-027F-426D-96FD-C1EE5D9CEE73}">
      <dgm:prSet/>
      <dgm:spPr/>
      <dgm:t>
        <a:bodyPr/>
        <a:lstStyle/>
        <a:p>
          <a:endParaRPr lang="en-US"/>
        </a:p>
      </dgm:t>
    </dgm:pt>
    <dgm:pt modelId="{B11A11F5-5ADE-46E0-96AE-3F4489B74CC9}">
      <dgm:prSet/>
      <dgm:spPr/>
      <dgm:t>
        <a:bodyPr/>
        <a:lstStyle/>
        <a:p>
          <a:r>
            <a:rPr lang="pl-PL"/>
            <a:t>Zaleta: dział HR będzie mógł cyklicznie kontaktować się z programistami aby wydali opinię o kandydatach na podstawie eventów. Dział HR będzie mógł zatrudnić kandydatów gdy tylko będą oni gotowi, uprzedzając tym samym konkurencyjne działy HR.</a:t>
          </a:r>
          <a:endParaRPr lang="en-US"/>
        </a:p>
      </dgm:t>
    </dgm:pt>
    <dgm:pt modelId="{B7536F6A-2170-4505-A7C8-AAE9A3AF1118}" type="parTrans" cxnId="{343E97DA-0BAE-43E7-9BED-B60B95634F42}">
      <dgm:prSet/>
      <dgm:spPr/>
      <dgm:t>
        <a:bodyPr/>
        <a:lstStyle/>
        <a:p>
          <a:endParaRPr lang="en-US"/>
        </a:p>
      </dgm:t>
    </dgm:pt>
    <dgm:pt modelId="{E3445844-CD25-49C4-9AE7-E949966956EC}" type="sibTrans" cxnId="{343E97DA-0BAE-43E7-9BED-B60B95634F42}">
      <dgm:prSet/>
      <dgm:spPr/>
      <dgm:t>
        <a:bodyPr/>
        <a:lstStyle/>
        <a:p>
          <a:endParaRPr lang="en-US"/>
        </a:p>
      </dgm:t>
    </dgm:pt>
    <dgm:pt modelId="{38929152-AB33-2D4D-8A75-B1A11DBE9613}" type="pres">
      <dgm:prSet presAssocID="{E7BF5113-3076-40C0-B5F9-C26BCB1FEA0A}" presName="linear" presStyleCnt="0">
        <dgm:presLayoutVars>
          <dgm:animLvl val="lvl"/>
          <dgm:resizeHandles val="exact"/>
        </dgm:presLayoutVars>
      </dgm:prSet>
      <dgm:spPr/>
    </dgm:pt>
    <dgm:pt modelId="{213C376C-144B-4640-B3A1-B0B458A69BB6}" type="pres">
      <dgm:prSet presAssocID="{3D9C8782-1766-4B61-AF6A-49226433987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8B942D6-484F-0143-B88B-874D4A3680E4}" type="pres">
      <dgm:prSet presAssocID="{F7CEEACE-A69C-463E-9560-66E97A22042D}" presName="spacer" presStyleCnt="0"/>
      <dgm:spPr/>
    </dgm:pt>
    <dgm:pt modelId="{488C6001-B43D-7743-B446-DC6DFDDAFC85}" type="pres">
      <dgm:prSet presAssocID="{489F17BE-6B36-456E-937B-36C0A78962D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EB535C3-4344-4A4F-BC2A-3F77FCD91BFF}" type="pres">
      <dgm:prSet presAssocID="{9C59107E-651E-4A4D-84F5-9F6953E94D5A}" presName="spacer" presStyleCnt="0"/>
      <dgm:spPr/>
    </dgm:pt>
    <dgm:pt modelId="{94E28850-B59C-3742-84DF-A2BD5AAB22B6}" type="pres">
      <dgm:prSet presAssocID="{94D0FEA3-FD8A-489F-A748-0D3B3FCF9C3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7B40483-136F-284C-A939-9682523D87FD}" type="pres">
      <dgm:prSet presAssocID="{AF93C37F-417D-4C59-8A64-090F839D0347}" presName="spacer" presStyleCnt="0"/>
      <dgm:spPr/>
    </dgm:pt>
    <dgm:pt modelId="{7CD8BFF3-F3E3-154B-8654-C26BA0330D90}" type="pres">
      <dgm:prSet presAssocID="{B11A11F5-5ADE-46E0-96AE-3F4489B74CC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74B9219-4153-FE4A-88C2-A535A17C4824}" type="presOf" srcId="{E7BF5113-3076-40C0-B5F9-C26BCB1FEA0A}" destId="{38929152-AB33-2D4D-8A75-B1A11DBE9613}" srcOrd="0" destOrd="0" presId="urn:microsoft.com/office/officeart/2005/8/layout/vList2"/>
    <dgm:cxn modelId="{79704B28-AA2D-4FA8-8E55-45F2A16092BA}" srcId="{E7BF5113-3076-40C0-B5F9-C26BCB1FEA0A}" destId="{3D9C8782-1766-4B61-AF6A-492264339876}" srcOrd="0" destOrd="0" parTransId="{D731B571-842A-40A9-BA4F-1E0142F3DDBF}" sibTransId="{F7CEEACE-A69C-463E-9560-66E97A22042D}"/>
    <dgm:cxn modelId="{7DEE3F41-CBD3-2D43-8292-E9464E2658D6}" type="presOf" srcId="{94D0FEA3-FD8A-489F-A748-0D3B3FCF9C36}" destId="{94E28850-B59C-3742-84DF-A2BD5AAB22B6}" srcOrd="0" destOrd="0" presId="urn:microsoft.com/office/officeart/2005/8/layout/vList2"/>
    <dgm:cxn modelId="{289ACE55-CC44-3D41-85C7-03AC46F2E65F}" type="presOf" srcId="{3D9C8782-1766-4B61-AF6A-492264339876}" destId="{213C376C-144B-4640-B3A1-B0B458A69BB6}" srcOrd="0" destOrd="0" presId="urn:microsoft.com/office/officeart/2005/8/layout/vList2"/>
    <dgm:cxn modelId="{4C9D6C5B-16B8-084B-95D7-B8B822AA099B}" type="presOf" srcId="{B11A11F5-5ADE-46E0-96AE-3F4489B74CC9}" destId="{7CD8BFF3-F3E3-154B-8654-C26BA0330D90}" srcOrd="0" destOrd="0" presId="urn:microsoft.com/office/officeart/2005/8/layout/vList2"/>
    <dgm:cxn modelId="{2E5E187C-B63B-4D81-94E2-7F8E4FEA0B82}" srcId="{E7BF5113-3076-40C0-B5F9-C26BCB1FEA0A}" destId="{489F17BE-6B36-456E-937B-36C0A78962DD}" srcOrd="1" destOrd="0" parTransId="{E9C66F7D-37BA-4EDD-B124-ACEC5C9DE3FC}" sibTransId="{9C59107E-651E-4A4D-84F5-9F6953E94D5A}"/>
    <dgm:cxn modelId="{F3515283-2F9E-E745-A756-DBDF23998157}" type="presOf" srcId="{489F17BE-6B36-456E-937B-36C0A78962DD}" destId="{488C6001-B43D-7743-B446-DC6DFDDAFC85}" srcOrd="0" destOrd="0" presId="urn:microsoft.com/office/officeart/2005/8/layout/vList2"/>
    <dgm:cxn modelId="{D194B5BE-027F-426D-96FD-C1EE5D9CEE73}" srcId="{E7BF5113-3076-40C0-B5F9-C26BCB1FEA0A}" destId="{94D0FEA3-FD8A-489F-A748-0D3B3FCF9C36}" srcOrd="2" destOrd="0" parTransId="{612771E3-E838-42A4-913C-6033BF75E43D}" sibTransId="{AF93C37F-417D-4C59-8A64-090F839D0347}"/>
    <dgm:cxn modelId="{343E97DA-0BAE-43E7-9BED-B60B95634F42}" srcId="{E7BF5113-3076-40C0-B5F9-C26BCB1FEA0A}" destId="{B11A11F5-5ADE-46E0-96AE-3F4489B74CC9}" srcOrd="3" destOrd="0" parTransId="{B7536F6A-2170-4505-A7C8-AAE9A3AF1118}" sibTransId="{E3445844-CD25-49C4-9AE7-E949966956EC}"/>
    <dgm:cxn modelId="{1C51BE86-DF3C-9A4E-8489-A5CE106EAD66}" type="presParOf" srcId="{38929152-AB33-2D4D-8A75-B1A11DBE9613}" destId="{213C376C-144B-4640-B3A1-B0B458A69BB6}" srcOrd="0" destOrd="0" presId="urn:microsoft.com/office/officeart/2005/8/layout/vList2"/>
    <dgm:cxn modelId="{2F393E77-4702-2048-A323-2FB7D88D8108}" type="presParOf" srcId="{38929152-AB33-2D4D-8A75-B1A11DBE9613}" destId="{A8B942D6-484F-0143-B88B-874D4A3680E4}" srcOrd="1" destOrd="0" presId="urn:microsoft.com/office/officeart/2005/8/layout/vList2"/>
    <dgm:cxn modelId="{DDD97053-0A32-5C45-8F0D-EDB3F2F636A9}" type="presParOf" srcId="{38929152-AB33-2D4D-8A75-B1A11DBE9613}" destId="{488C6001-B43D-7743-B446-DC6DFDDAFC85}" srcOrd="2" destOrd="0" presId="urn:microsoft.com/office/officeart/2005/8/layout/vList2"/>
    <dgm:cxn modelId="{9B987ADA-EFD6-8340-9970-A35F5BA46FD5}" type="presParOf" srcId="{38929152-AB33-2D4D-8A75-B1A11DBE9613}" destId="{4EB535C3-4344-4A4F-BC2A-3F77FCD91BFF}" srcOrd="3" destOrd="0" presId="urn:microsoft.com/office/officeart/2005/8/layout/vList2"/>
    <dgm:cxn modelId="{A1C430A2-1AB7-2649-98A9-44F4FE5C57C7}" type="presParOf" srcId="{38929152-AB33-2D4D-8A75-B1A11DBE9613}" destId="{94E28850-B59C-3742-84DF-A2BD5AAB22B6}" srcOrd="4" destOrd="0" presId="urn:microsoft.com/office/officeart/2005/8/layout/vList2"/>
    <dgm:cxn modelId="{55529DD9-7194-9841-A395-6D1C9C227EDF}" type="presParOf" srcId="{38929152-AB33-2D4D-8A75-B1A11DBE9613}" destId="{77B40483-136F-284C-A939-9682523D87FD}" srcOrd="5" destOrd="0" presId="urn:microsoft.com/office/officeart/2005/8/layout/vList2"/>
    <dgm:cxn modelId="{A1630925-42B7-E647-90C6-8836F96E2318}" type="presParOf" srcId="{38929152-AB33-2D4D-8A75-B1A11DBE9613}" destId="{7CD8BFF3-F3E3-154B-8654-C26BA0330D9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27DAA58-F26A-4CD2-8648-30630C8511F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0E3189-D6F5-467D-873A-ADCF4D6C5247}">
      <dgm:prSet/>
      <dgm:spPr/>
      <dgm:t>
        <a:bodyPr/>
        <a:lstStyle/>
        <a:p>
          <a:r>
            <a:rPr lang="pl-PL"/>
            <a:t>1) testy jednostkowe</a:t>
          </a:r>
          <a:endParaRPr lang="en-US"/>
        </a:p>
      </dgm:t>
    </dgm:pt>
    <dgm:pt modelId="{743B8029-A958-4986-AE6D-44C5A47D0BA0}" type="parTrans" cxnId="{FB9365E0-8E92-4DB9-A3FF-3F152433C3E2}">
      <dgm:prSet/>
      <dgm:spPr/>
      <dgm:t>
        <a:bodyPr/>
        <a:lstStyle/>
        <a:p>
          <a:endParaRPr lang="en-US"/>
        </a:p>
      </dgm:t>
    </dgm:pt>
    <dgm:pt modelId="{8AFF25EE-D396-4F66-B7AE-01F2155FB3C6}" type="sibTrans" cxnId="{FB9365E0-8E92-4DB9-A3FF-3F152433C3E2}">
      <dgm:prSet/>
      <dgm:spPr/>
      <dgm:t>
        <a:bodyPr/>
        <a:lstStyle/>
        <a:p>
          <a:endParaRPr lang="en-US"/>
        </a:p>
      </dgm:t>
    </dgm:pt>
    <dgm:pt modelId="{6BDB2095-4F2A-45B2-B1E4-640053D893EC}">
      <dgm:prSet/>
      <dgm:spPr/>
      <dgm:t>
        <a:bodyPr/>
        <a:lstStyle/>
        <a:p>
          <a:r>
            <a:rPr lang="pl-PL"/>
            <a:t>2) testy integracyjne (mockowanie)</a:t>
          </a:r>
          <a:endParaRPr lang="en-US"/>
        </a:p>
      </dgm:t>
    </dgm:pt>
    <dgm:pt modelId="{32FAB9BC-D095-4630-B7FD-DF62D0A7726A}" type="parTrans" cxnId="{0278A520-740F-49AC-A208-60D94CD33C05}">
      <dgm:prSet/>
      <dgm:spPr/>
      <dgm:t>
        <a:bodyPr/>
        <a:lstStyle/>
        <a:p>
          <a:endParaRPr lang="en-US"/>
        </a:p>
      </dgm:t>
    </dgm:pt>
    <dgm:pt modelId="{585CC39D-AC08-4AE9-8A3E-91F8553B63AF}" type="sibTrans" cxnId="{0278A520-740F-49AC-A208-60D94CD33C05}">
      <dgm:prSet/>
      <dgm:spPr/>
      <dgm:t>
        <a:bodyPr/>
        <a:lstStyle/>
        <a:p>
          <a:endParaRPr lang="en-US"/>
        </a:p>
      </dgm:t>
    </dgm:pt>
    <dgm:pt modelId="{D9DA383A-FD72-4A74-84A6-C43A9B4EDA95}">
      <dgm:prSet/>
      <dgm:spPr/>
      <dgm:t>
        <a:bodyPr/>
        <a:lstStyle/>
        <a:p>
          <a:r>
            <a:rPr lang="pl-PL"/>
            <a:t>3) wysoki wskaźnik pokrycia testami</a:t>
          </a:r>
          <a:endParaRPr lang="en-US"/>
        </a:p>
      </dgm:t>
    </dgm:pt>
    <dgm:pt modelId="{CDEFA836-CDD3-4010-B8D8-314EEBFBAAA1}" type="parTrans" cxnId="{F53CC238-64A7-4F8E-8866-AB8E6E17F1DB}">
      <dgm:prSet/>
      <dgm:spPr/>
      <dgm:t>
        <a:bodyPr/>
        <a:lstStyle/>
        <a:p>
          <a:endParaRPr lang="en-US"/>
        </a:p>
      </dgm:t>
    </dgm:pt>
    <dgm:pt modelId="{F12FD2C8-F967-414A-8092-3D7EF61BA6B0}" type="sibTrans" cxnId="{F53CC238-64A7-4F8E-8866-AB8E6E17F1DB}">
      <dgm:prSet/>
      <dgm:spPr/>
      <dgm:t>
        <a:bodyPr/>
        <a:lstStyle/>
        <a:p>
          <a:endParaRPr lang="en-US"/>
        </a:p>
      </dgm:t>
    </dgm:pt>
    <dgm:pt modelId="{79026F91-E44F-4CD7-A599-32989B0784A8}">
      <dgm:prSet/>
      <dgm:spPr/>
      <dgm:t>
        <a:bodyPr/>
        <a:lstStyle/>
        <a:p>
          <a:r>
            <a:rPr lang="pl-PL"/>
            <a:t>4) Clean code: weryfkacja jakości kodu przez SonarLint</a:t>
          </a:r>
          <a:endParaRPr lang="en-US"/>
        </a:p>
      </dgm:t>
    </dgm:pt>
    <dgm:pt modelId="{ECE590DD-625D-4366-B71C-70825E05B1ED}" type="parTrans" cxnId="{8DEF72CA-4B04-448A-9B58-EC954E2D01C2}">
      <dgm:prSet/>
      <dgm:spPr/>
      <dgm:t>
        <a:bodyPr/>
        <a:lstStyle/>
        <a:p>
          <a:endParaRPr lang="en-US"/>
        </a:p>
      </dgm:t>
    </dgm:pt>
    <dgm:pt modelId="{BB3DA17E-724E-4030-B5C5-C27544FBE5C0}" type="sibTrans" cxnId="{8DEF72CA-4B04-448A-9B58-EC954E2D01C2}">
      <dgm:prSet/>
      <dgm:spPr/>
      <dgm:t>
        <a:bodyPr/>
        <a:lstStyle/>
        <a:p>
          <a:endParaRPr lang="en-US"/>
        </a:p>
      </dgm:t>
    </dgm:pt>
    <dgm:pt modelId="{14F4165B-2822-4DA7-91B8-54A4A161CB45}">
      <dgm:prSet/>
      <dgm:spPr/>
      <dgm:t>
        <a:bodyPr/>
        <a:lstStyle/>
        <a:p>
          <a:r>
            <a:rPr lang="pl-PL" dirty="0"/>
            <a:t>5) Utrwalenie danych w bazie danych </a:t>
          </a:r>
          <a:endParaRPr lang="en-US" dirty="0"/>
        </a:p>
      </dgm:t>
    </dgm:pt>
    <dgm:pt modelId="{4CCB65D2-A6E6-4EA5-B212-BEB8613AD8FC}" type="parTrans" cxnId="{87E7547F-4E94-4147-B67D-B670CFD7D353}">
      <dgm:prSet/>
      <dgm:spPr/>
      <dgm:t>
        <a:bodyPr/>
        <a:lstStyle/>
        <a:p>
          <a:endParaRPr lang="en-US"/>
        </a:p>
      </dgm:t>
    </dgm:pt>
    <dgm:pt modelId="{1F931AD8-1B93-4E5C-A545-B624ED486113}" type="sibTrans" cxnId="{87E7547F-4E94-4147-B67D-B670CFD7D353}">
      <dgm:prSet/>
      <dgm:spPr/>
      <dgm:t>
        <a:bodyPr/>
        <a:lstStyle/>
        <a:p>
          <a:endParaRPr lang="en-US"/>
        </a:p>
      </dgm:t>
    </dgm:pt>
    <dgm:pt modelId="{792F30AD-4777-C04E-8780-F90562A853E8}" type="pres">
      <dgm:prSet presAssocID="{D27DAA58-F26A-4CD2-8648-30630C8511FA}" presName="linear" presStyleCnt="0">
        <dgm:presLayoutVars>
          <dgm:animLvl val="lvl"/>
          <dgm:resizeHandles val="exact"/>
        </dgm:presLayoutVars>
      </dgm:prSet>
      <dgm:spPr/>
    </dgm:pt>
    <dgm:pt modelId="{3D8125B0-843F-7F48-8396-4F3F10599E1E}" type="pres">
      <dgm:prSet presAssocID="{0D0E3189-D6F5-467D-873A-ADCF4D6C524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ACFF70B-08E9-3C4A-A4C3-BCFFA346A5A0}" type="pres">
      <dgm:prSet presAssocID="{8AFF25EE-D396-4F66-B7AE-01F2155FB3C6}" presName="spacer" presStyleCnt="0"/>
      <dgm:spPr/>
    </dgm:pt>
    <dgm:pt modelId="{3779D976-7CF3-3D48-8E21-919C3A9186B8}" type="pres">
      <dgm:prSet presAssocID="{6BDB2095-4F2A-45B2-B1E4-640053D893E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9CE3693-4403-AF44-A4A2-D0D9428C065F}" type="pres">
      <dgm:prSet presAssocID="{585CC39D-AC08-4AE9-8A3E-91F8553B63AF}" presName="spacer" presStyleCnt="0"/>
      <dgm:spPr/>
    </dgm:pt>
    <dgm:pt modelId="{DD11D97F-3655-7543-B55E-1997F26C54D4}" type="pres">
      <dgm:prSet presAssocID="{D9DA383A-FD72-4A74-84A6-C43A9B4EDA9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9D1E78E-FF20-FE42-897B-DF5140E09457}" type="pres">
      <dgm:prSet presAssocID="{F12FD2C8-F967-414A-8092-3D7EF61BA6B0}" presName="spacer" presStyleCnt="0"/>
      <dgm:spPr/>
    </dgm:pt>
    <dgm:pt modelId="{55291DAC-9525-1140-8B4E-28CB754A5D26}" type="pres">
      <dgm:prSet presAssocID="{79026F91-E44F-4CD7-A599-32989B0784A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88433F7-8FD5-4E4E-B8FF-6173781BCCD5}" type="pres">
      <dgm:prSet presAssocID="{BB3DA17E-724E-4030-B5C5-C27544FBE5C0}" presName="spacer" presStyleCnt="0"/>
      <dgm:spPr/>
    </dgm:pt>
    <dgm:pt modelId="{607C1846-D692-1D43-A192-05E2CCE24395}" type="pres">
      <dgm:prSet presAssocID="{14F4165B-2822-4DA7-91B8-54A4A161CB4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0973609-C1DB-BB41-9A49-7FDCD2595273}" type="presOf" srcId="{79026F91-E44F-4CD7-A599-32989B0784A8}" destId="{55291DAC-9525-1140-8B4E-28CB754A5D26}" srcOrd="0" destOrd="0" presId="urn:microsoft.com/office/officeart/2005/8/layout/vList2"/>
    <dgm:cxn modelId="{0278A520-740F-49AC-A208-60D94CD33C05}" srcId="{D27DAA58-F26A-4CD2-8648-30630C8511FA}" destId="{6BDB2095-4F2A-45B2-B1E4-640053D893EC}" srcOrd="1" destOrd="0" parTransId="{32FAB9BC-D095-4630-B7FD-DF62D0A7726A}" sibTransId="{585CC39D-AC08-4AE9-8A3E-91F8553B63AF}"/>
    <dgm:cxn modelId="{F53CC238-64A7-4F8E-8866-AB8E6E17F1DB}" srcId="{D27DAA58-F26A-4CD2-8648-30630C8511FA}" destId="{D9DA383A-FD72-4A74-84A6-C43A9B4EDA95}" srcOrd="2" destOrd="0" parTransId="{CDEFA836-CDD3-4010-B8D8-314EEBFBAAA1}" sibTransId="{F12FD2C8-F967-414A-8092-3D7EF61BA6B0}"/>
    <dgm:cxn modelId="{87E7547F-4E94-4147-B67D-B670CFD7D353}" srcId="{D27DAA58-F26A-4CD2-8648-30630C8511FA}" destId="{14F4165B-2822-4DA7-91B8-54A4A161CB45}" srcOrd="4" destOrd="0" parTransId="{4CCB65D2-A6E6-4EA5-B212-BEB8613AD8FC}" sibTransId="{1F931AD8-1B93-4E5C-A545-B624ED486113}"/>
    <dgm:cxn modelId="{8DEF72CA-4B04-448A-9B58-EC954E2D01C2}" srcId="{D27DAA58-F26A-4CD2-8648-30630C8511FA}" destId="{79026F91-E44F-4CD7-A599-32989B0784A8}" srcOrd="3" destOrd="0" parTransId="{ECE590DD-625D-4366-B71C-70825E05B1ED}" sibTransId="{BB3DA17E-724E-4030-B5C5-C27544FBE5C0}"/>
    <dgm:cxn modelId="{601048D1-E0E3-A94D-8600-FFA1CEBB806F}" type="presOf" srcId="{14F4165B-2822-4DA7-91B8-54A4A161CB45}" destId="{607C1846-D692-1D43-A192-05E2CCE24395}" srcOrd="0" destOrd="0" presId="urn:microsoft.com/office/officeart/2005/8/layout/vList2"/>
    <dgm:cxn modelId="{3DF9A0D3-B09D-714B-BE3C-36E4F80CE140}" type="presOf" srcId="{D9DA383A-FD72-4A74-84A6-C43A9B4EDA95}" destId="{DD11D97F-3655-7543-B55E-1997F26C54D4}" srcOrd="0" destOrd="0" presId="urn:microsoft.com/office/officeart/2005/8/layout/vList2"/>
    <dgm:cxn modelId="{F335EED7-7FCC-1143-9388-FA7431272B4E}" type="presOf" srcId="{0D0E3189-D6F5-467D-873A-ADCF4D6C5247}" destId="{3D8125B0-843F-7F48-8396-4F3F10599E1E}" srcOrd="0" destOrd="0" presId="urn:microsoft.com/office/officeart/2005/8/layout/vList2"/>
    <dgm:cxn modelId="{FB9365E0-8E92-4DB9-A3FF-3F152433C3E2}" srcId="{D27DAA58-F26A-4CD2-8648-30630C8511FA}" destId="{0D0E3189-D6F5-467D-873A-ADCF4D6C5247}" srcOrd="0" destOrd="0" parTransId="{743B8029-A958-4986-AE6D-44C5A47D0BA0}" sibTransId="{8AFF25EE-D396-4F66-B7AE-01F2155FB3C6}"/>
    <dgm:cxn modelId="{268548E7-99CE-C942-AD68-01C0236794E3}" type="presOf" srcId="{D27DAA58-F26A-4CD2-8648-30630C8511FA}" destId="{792F30AD-4777-C04E-8780-F90562A853E8}" srcOrd="0" destOrd="0" presId="urn:microsoft.com/office/officeart/2005/8/layout/vList2"/>
    <dgm:cxn modelId="{62078BF3-D808-2446-A7DC-C7229EDD1867}" type="presOf" srcId="{6BDB2095-4F2A-45B2-B1E4-640053D893EC}" destId="{3779D976-7CF3-3D48-8E21-919C3A9186B8}" srcOrd="0" destOrd="0" presId="urn:microsoft.com/office/officeart/2005/8/layout/vList2"/>
    <dgm:cxn modelId="{5D1CF6E1-CED4-8244-81D4-00703947EA84}" type="presParOf" srcId="{792F30AD-4777-C04E-8780-F90562A853E8}" destId="{3D8125B0-843F-7F48-8396-4F3F10599E1E}" srcOrd="0" destOrd="0" presId="urn:microsoft.com/office/officeart/2005/8/layout/vList2"/>
    <dgm:cxn modelId="{CADCF1A3-5521-6F45-8264-A99BDF85D673}" type="presParOf" srcId="{792F30AD-4777-C04E-8780-F90562A853E8}" destId="{AACFF70B-08E9-3C4A-A4C3-BCFFA346A5A0}" srcOrd="1" destOrd="0" presId="urn:microsoft.com/office/officeart/2005/8/layout/vList2"/>
    <dgm:cxn modelId="{A8AE35D8-EA8A-E442-89C5-DBA6928E185C}" type="presParOf" srcId="{792F30AD-4777-C04E-8780-F90562A853E8}" destId="{3779D976-7CF3-3D48-8E21-919C3A9186B8}" srcOrd="2" destOrd="0" presId="urn:microsoft.com/office/officeart/2005/8/layout/vList2"/>
    <dgm:cxn modelId="{10520CE0-035D-A845-A11F-413964D52433}" type="presParOf" srcId="{792F30AD-4777-C04E-8780-F90562A853E8}" destId="{C9CE3693-4403-AF44-A4A2-D0D9428C065F}" srcOrd="3" destOrd="0" presId="urn:microsoft.com/office/officeart/2005/8/layout/vList2"/>
    <dgm:cxn modelId="{A5F857F2-5A17-B54A-A380-9490F4C4750C}" type="presParOf" srcId="{792F30AD-4777-C04E-8780-F90562A853E8}" destId="{DD11D97F-3655-7543-B55E-1997F26C54D4}" srcOrd="4" destOrd="0" presId="urn:microsoft.com/office/officeart/2005/8/layout/vList2"/>
    <dgm:cxn modelId="{E3206318-4683-374B-AA17-403902ECA944}" type="presParOf" srcId="{792F30AD-4777-C04E-8780-F90562A853E8}" destId="{29D1E78E-FF20-FE42-897B-DF5140E09457}" srcOrd="5" destOrd="0" presId="urn:microsoft.com/office/officeart/2005/8/layout/vList2"/>
    <dgm:cxn modelId="{0F96D50B-69DB-684D-90B0-6B228BD80D3F}" type="presParOf" srcId="{792F30AD-4777-C04E-8780-F90562A853E8}" destId="{55291DAC-9525-1140-8B4E-28CB754A5D26}" srcOrd="6" destOrd="0" presId="urn:microsoft.com/office/officeart/2005/8/layout/vList2"/>
    <dgm:cxn modelId="{9451FBAA-744E-8A4D-8902-2CE1C4961ADF}" type="presParOf" srcId="{792F30AD-4777-C04E-8780-F90562A853E8}" destId="{788433F7-8FD5-4E4E-B8FF-6173781BCCD5}" srcOrd="7" destOrd="0" presId="urn:microsoft.com/office/officeart/2005/8/layout/vList2"/>
    <dgm:cxn modelId="{02361023-0527-804C-A852-ABD57D7472F5}" type="presParOf" srcId="{792F30AD-4777-C04E-8780-F90562A853E8}" destId="{607C1846-D692-1D43-A192-05E2CCE2439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7C2718-1193-044F-9546-F213C140BAF0}">
      <dsp:nvSpPr>
        <dsp:cNvPr id="0" name=""/>
        <dsp:cNvSpPr/>
      </dsp:nvSpPr>
      <dsp:spPr>
        <a:xfrm>
          <a:off x="846" y="0"/>
          <a:ext cx="3430058" cy="335573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8814" tIns="0" rIns="338814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W wielu przypadkach biznesowych pojawia się potrzeba monitorowania jakiegoś zasobu internetowego w oczekiwaniu na jakieś zdarzenie</a:t>
          </a:r>
          <a:endParaRPr lang="en-US" sz="1500" kern="1200"/>
        </a:p>
      </dsp:txBody>
      <dsp:txXfrm>
        <a:off x="846" y="1342293"/>
        <a:ext cx="3430058" cy="2013440"/>
      </dsp:txXfrm>
    </dsp:sp>
    <dsp:sp modelId="{F5BE491D-E7A2-1E4B-8DEF-1EECF4990E69}">
      <dsp:nvSpPr>
        <dsp:cNvPr id="0" name=""/>
        <dsp:cNvSpPr/>
      </dsp:nvSpPr>
      <dsp:spPr>
        <a:xfrm>
          <a:off x="846" y="0"/>
          <a:ext cx="3430058" cy="134229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8814" tIns="165100" rIns="33881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46" y="0"/>
        <a:ext cx="3430058" cy="1342293"/>
      </dsp:txXfrm>
    </dsp:sp>
    <dsp:sp modelId="{3DE9C16A-3044-6742-970D-530B4238D9C4}">
      <dsp:nvSpPr>
        <dsp:cNvPr id="0" name=""/>
        <dsp:cNvSpPr/>
      </dsp:nvSpPr>
      <dsp:spPr>
        <a:xfrm>
          <a:off x="3705310" y="0"/>
          <a:ext cx="3430058" cy="3355734"/>
        </a:xfrm>
        <a:prstGeom prst="rect">
          <a:avLst/>
        </a:prstGeom>
        <a:solidFill>
          <a:schemeClr val="accent5">
            <a:hueOff val="-737558"/>
            <a:satOff val="25"/>
            <a:lumOff val="-3431"/>
            <a:alphaOff val="0"/>
          </a:schemeClr>
        </a:solidFill>
        <a:ln w="12700" cap="flat" cmpd="sng" algn="ctr">
          <a:solidFill>
            <a:schemeClr val="accent5">
              <a:hueOff val="-737558"/>
              <a:satOff val="25"/>
              <a:lumOff val="-34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8814" tIns="0" rIns="338814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Problemem jest fakt, że niewiele zasobów internetowych posiada funkcjonalność powiadamiania użytkowników zdarzeniach, które mogą mieć miejsce na platformie.</a:t>
          </a:r>
          <a:endParaRPr lang="en-US" sz="1500" kern="1200"/>
        </a:p>
      </dsp:txBody>
      <dsp:txXfrm>
        <a:off x="3705310" y="1342293"/>
        <a:ext cx="3430058" cy="2013440"/>
      </dsp:txXfrm>
    </dsp:sp>
    <dsp:sp modelId="{549E90FE-ADD2-6D46-8082-A1F3B3B7F847}">
      <dsp:nvSpPr>
        <dsp:cNvPr id="0" name=""/>
        <dsp:cNvSpPr/>
      </dsp:nvSpPr>
      <dsp:spPr>
        <a:xfrm>
          <a:off x="3705310" y="0"/>
          <a:ext cx="3430058" cy="134229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8814" tIns="165100" rIns="33881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705310" y="0"/>
        <a:ext cx="3430058" cy="1342293"/>
      </dsp:txXfrm>
    </dsp:sp>
    <dsp:sp modelId="{9427A3D3-B8D5-E94A-939B-13616045B0AC}">
      <dsp:nvSpPr>
        <dsp:cNvPr id="0" name=""/>
        <dsp:cNvSpPr/>
      </dsp:nvSpPr>
      <dsp:spPr>
        <a:xfrm>
          <a:off x="7409773" y="0"/>
          <a:ext cx="3430058" cy="3355734"/>
        </a:xfrm>
        <a:prstGeom prst="rect">
          <a:avLst/>
        </a:prstGeom>
        <a:solidFill>
          <a:schemeClr val="accent5">
            <a:hueOff val="-1475116"/>
            <a:satOff val="51"/>
            <a:lumOff val="-6863"/>
            <a:alphaOff val="0"/>
          </a:schemeClr>
        </a:solidFill>
        <a:ln w="12700" cap="flat" cmpd="sng" algn="ctr">
          <a:solidFill>
            <a:schemeClr val="accent5">
              <a:hueOff val="-1475116"/>
              <a:satOff val="51"/>
              <a:lumOff val="-68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8814" tIns="0" rIns="338814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Jeśli platforma oferuje takie powiadomienia to rzadko są one możliwe do spersonalizowania, co powoduje, że albo nie otrzymujemy powiadomień w ogóle albo otrzymujemy wszystkie powiadomienia</a:t>
          </a:r>
          <a:endParaRPr lang="en-US" sz="1500" kern="1200"/>
        </a:p>
      </dsp:txBody>
      <dsp:txXfrm>
        <a:off x="7409773" y="1342293"/>
        <a:ext cx="3430058" cy="2013440"/>
      </dsp:txXfrm>
    </dsp:sp>
    <dsp:sp modelId="{6A139F65-99F7-FE40-96C5-809CE3DD9648}">
      <dsp:nvSpPr>
        <dsp:cNvPr id="0" name=""/>
        <dsp:cNvSpPr/>
      </dsp:nvSpPr>
      <dsp:spPr>
        <a:xfrm>
          <a:off x="7409773" y="0"/>
          <a:ext cx="3430058" cy="134229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8814" tIns="165100" rIns="33881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409773" y="0"/>
        <a:ext cx="3430058" cy="13422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DD999A-D3E6-5046-B1B7-2C27096B886C}">
      <dsp:nvSpPr>
        <dsp:cNvPr id="0" name=""/>
        <dsp:cNvSpPr/>
      </dsp:nvSpPr>
      <dsp:spPr>
        <a:xfrm>
          <a:off x="0" y="281018"/>
          <a:ext cx="10325000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Jako MVP projektu zostanie zaimplementowane śledzenie platformy GitHub. Wymagania funkcjonalne to:</a:t>
          </a:r>
          <a:endParaRPr lang="en-US" sz="2400" kern="1200" dirty="0"/>
        </a:p>
      </dsp:txBody>
      <dsp:txXfrm>
        <a:off x="46606" y="327624"/>
        <a:ext cx="10231788" cy="861507"/>
      </dsp:txXfrm>
    </dsp:sp>
    <dsp:sp modelId="{14AC3F29-465F-6D49-AFD0-9CD92F578748}">
      <dsp:nvSpPr>
        <dsp:cNvPr id="0" name=""/>
        <dsp:cNvSpPr/>
      </dsp:nvSpPr>
      <dsp:spPr>
        <a:xfrm>
          <a:off x="0" y="1304858"/>
          <a:ext cx="10325000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/>
            <a:t>1) użytkownik dodaje nowy zasób do śledzenia (dany użytkownik GitHub)</a:t>
          </a:r>
          <a:endParaRPr lang="en-US" sz="2400" kern="1200"/>
        </a:p>
      </dsp:txBody>
      <dsp:txXfrm>
        <a:off x="46606" y="1351464"/>
        <a:ext cx="10231788" cy="861507"/>
      </dsp:txXfrm>
    </dsp:sp>
    <dsp:sp modelId="{4C9A43A7-5753-8A44-B435-07C6CB05798C}">
      <dsp:nvSpPr>
        <dsp:cNvPr id="0" name=""/>
        <dsp:cNvSpPr/>
      </dsp:nvSpPr>
      <dsp:spPr>
        <a:xfrm>
          <a:off x="0" y="2328698"/>
          <a:ext cx="10325000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/>
            <a:t>2) użytkownik wyświetla listę zdarzeń, które miały miejsce w śledzonych przez niego zasobach (np. dodanie repozytorium, dodanie commita)</a:t>
          </a:r>
          <a:endParaRPr lang="en-US" sz="2400" kern="1200"/>
        </a:p>
      </dsp:txBody>
      <dsp:txXfrm>
        <a:off x="46606" y="2375304"/>
        <a:ext cx="10231788" cy="8615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3C376C-144B-4640-B3A1-B0B458A69BB6}">
      <dsp:nvSpPr>
        <dsp:cNvPr id="0" name=""/>
        <dsp:cNvSpPr/>
      </dsp:nvSpPr>
      <dsp:spPr>
        <a:xfrm>
          <a:off x="0" y="345769"/>
          <a:ext cx="6879517" cy="128802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Klient: dział HR firmy informatycznej wykorzystujących technologie webowe</a:t>
          </a:r>
          <a:endParaRPr lang="en-US" sz="1500" kern="1200"/>
        </a:p>
      </dsp:txBody>
      <dsp:txXfrm>
        <a:off x="62876" y="408645"/>
        <a:ext cx="6753765" cy="1162270"/>
      </dsp:txXfrm>
    </dsp:sp>
    <dsp:sp modelId="{488C6001-B43D-7743-B446-DC6DFDDAFC85}">
      <dsp:nvSpPr>
        <dsp:cNvPr id="0" name=""/>
        <dsp:cNvSpPr/>
      </dsp:nvSpPr>
      <dsp:spPr>
        <a:xfrm>
          <a:off x="0" y="1676992"/>
          <a:ext cx="6879517" cy="1288022"/>
        </a:xfrm>
        <a:prstGeom prst="roundRect">
          <a:avLst/>
        </a:prstGeom>
        <a:solidFill>
          <a:schemeClr val="accent2">
            <a:hueOff val="-494998"/>
            <a:satOff val="-111"/>
            <a:lumOff val="39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Sytuacja: dział HR zidentyfikował kilku potencjalnych studentów Politechniki jako kandydatów do zatrudnienia w przyszłości jako Junior developerzy. Studenci ci wykazują potencjał, ale nie są jeszcze wystarczająco wykwalifikowani aby zostać zatrudnieni.</a:t>
          </a:r>
          <a:endParaRPr lang="en-US" sz="1500" kern="1200"/>
        </a:p>
      </dsp:txBody>
      <dsp:txXfrm>
        <a:off x="62876" y="1739868"/>
        <a:ext cx="6753765" cy="1162270"/>
      </dsp:txXfrm>
    </dsp:sp>
    <dsp:sp modelId="{94E28850-B59C-3742-84DF-A2BD5AAB22B6}">
      <dsp:nvSpPr>
        <dsp:cNvPr id="0" name=""/>
        <dsp:cNvSpPr/>
      </dsp:nvSpPr>
      <dsp:spPr>
        <a:xfrm>
          <a:off x="0" y="3008215"/>
          <a:ext cx="6879517" cy="1288022"/>
        </a:xfrm>
        <a:prstGeom prst="roundRect">
          <a:avLst/>
        </a:prstGeom>
        <a:solidFill>
          <a:schemeClr val="accent2">
            <a:hueOff val="-989995"/>
            <a:satOff val="-223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Rozwiązanie: dział HR ustawia śledzenie kont GitHub tych studentów wraz z odpowiednimi filtrami, które spowodują, że powiadomienia będą miały miejsce tylko w sytuacji gdy student: doda commit w języku JavaScript, TypeScript, albo gdy doda repozytorium związane z tymi technologiami. Eventy związane z innymi technologiami zostaną zignorowane</a:t>
          </a:r>
          <a:endParaRPr lang="en-US" sz="1500" kern="1200"/>
        </a:p>
      </dsp:txBody>
      <dsp:txXfrm>
        <a:off x="62876" y="3071091"/>
        <a:ext cx="6753765" cy="1162270"/>
      </dsp:txXfrm>
    </dsp:sp>
    <dsp:sp modelId="{7CD8BFF3-F3E3-154B-8654-C26BA0330D90}">
      <dsp:nvSpPr>
        <dsp:cNvPr id="0" name=""/>
        <dsp:cNvSpPr/>
      </dsp:nvSpPr>
      <dsp:spPr>
        <a:xfrm>
          <a:off x="0" y="4339437"/>
          <a:ext cx="6879517" cy="1288022"/>
        </a:xfrm>
        <a:prstGeom prst="roundRect">
          <a:avLst/>
        </a:prstGeom>
        <a:solidFill>
          <a:schemeClr val="accent2">
            <a:hueOff val="-1484993"/>
            <a:satOff val="-334"/>
            <a:lumOff val="117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Zaleta: dział HR będzie mógł cyklicznie kontaktować się z programistami aby wydali opinię o kandydatach na podstawie eventów. Dział HR będzie mógł zatrudnić kandydatów gdy tylko będą oni gotowi, uprzedzając tym samym konkurencyjne działy HR.</a:t>
          </a:r>
          <a:endParaRPr lang="en-US" sz="1500" kern="1200"/>
        </a:p>
      </dsp:txBody>
      <dsp:txXfrm>
        <a:off x="62876" y="4402313"/>
        <a:ext cx="6753765" cy="11622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8125B0-843F-7F48-8396-4F3F10599E1E}">
      <dsp:nvSpPr>
        <dsp:cNvPr id="0" name=""/>
        <dsp:cNvSpPr/>
      </dsp:nvSpPr>
      <dsp:spPr>
        <a:xfrm>
          <a:off x="0" y="7710"/>
          <a:ext cx="103250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/>
            <a:t>1) testy jednostkowe</a:t>
          </a:r>
          <a:endParaRPr lang="en-US" sz="2700" kern="1200"/>
        </a:p>
      </dsp:txBody>
      <dsp:txXfrm>
        <a:off x="31613" y="39323"/>
        <a:ext cx="10261774" cy="584369"/>
      </dsp:txXfrm>
    </dsp:sp>
    <dsp:sp modelId="{3779D976-7CF3-3D48-8E21-919C3A9186B8}">
      <dsp:nvSpPr>
        <dsp:cNvPr id="0" name=""/>
        <dsp:cNvSpPr/>
      </dsp:nvSpPr>
      <dsp:spPr>
        <a:xfrm>
          <a:off x="0" y="733065"/>
          <a:ext cx="103250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/>
            <a:t>2) testy integracyjne (mockowanie)</a:t>
          </a:r>
          <a:endParaRPr lang="en-US" sz="2700" kern="1200"/>
        </a:p>
      </dsp:txBody>
      <dsp:txXfrm>
        <a:off x="31613" y="764678"/>
        <a:ext cx="10261774" cy="584369"/>
      </dsp:txXfrm>
    </dsp:sp>
    <dsp:sp modelId="{DD11D97F-3655-7543-B55E-1997F26C54D4}">
      <dsp:nvSpPr>
        <dsp:cNvPr id="0" name=""/>
        <dsp:cNvSpPr/>
      </dsp:nvSpPr>
      <dsp:spPr>
        <a:xfrm>
          <a:off x="0" y="1458420"/>
          <a:ext cx="103250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/>
            <a:t>3) wysoki wskaźnik pokrycia testami</a:t>
          </a:r>
          <a:endParaRPr lang="en-US" sz="2700" kern="1200"/>
        </a:p>
      </dsp:txBody>
      <dsp:txXfrm>
        <a:off x="31613" y="1490033"/>
        <a:ext cx="10261774" cy="584369"/>
      </dsp:txXfrm>
    </dsp:sp>
    <dsp:sp modelId="{55291DAC-9525-1140-8B4E-28CB754A5D26}">
      <dsp:nvSpPr>
        <dsp:cNvPr id="0" name=""/>
        <dsp:cNvSpPr/>
      </dsp:nvSpPr>
      <dsp:spPr>
        <a:xfrm>
          <a:off x="0" y="2183775"/>
          <a:ext cx="103250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/>
            <a:t>4) Clean code: weryfkacja jakości kodu przez SonarLint</a:t>
          </a:r>
          <a:endParaRPr lang="en-US" sz="2700" kern="1200"/>
        </a:p>
      </dsp:txBody>
      <dsp:txXfrm>
        <a:off x="31613" y="2215388"/>
        <a:ext cx="10261774" cy="584369"/>
      </dsp:txXfrm>
    </dsp:sp>
    <dsp:sp modelId="{607C1846-D692-1D43-A192-05E2CCE24395}">
      <dsp:nvSpPr>
        <dsp:cNvPr id="0" name=""/>
        <dsp:cNvSpPr/>
      </dsp:nvSpPr>
      <dsp:spPr>
        <a:xfrm>
          <a:off x="0" y="2909130"/>
          <a:ext cx="103250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/>
            <a:t>5) Utrwalenie danych w bazie danych </a:t>
          </a:r>
          <a:endParaRPr lang="en-US" sz="2700" kern="1200" dirty="0"/>
        </a:p>
      </dsp:txBody>
      <dsp:txXfrm>
        <a:off x="31613" y="2940743"/>
        <a:ext cx="10261774" cy="5843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48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21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21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3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3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90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3/28/23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8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7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1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74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28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3/28/23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288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C33D14-2894-4D0B-A680-525CBB789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7F13A46-6183-476D-B2BA-073C0E3225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F7481D1-4DD3-45A2-B071-3900DD9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AE7E168-B525-479D-B0B0-55103E5E9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7DD39E2-1720-4DA0-8AE6-88F24C073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993677B-437F-4E88-BB63-A5E81FC5C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69BDB73-647A-4675-9946-A08137AA4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F7E0BD3-0A11-410E-82BA-FE1FDEFAE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433527-1B36-4601-BA50-08897583E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4D3F476-1743-4F27-8525-899DE7AA3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1427650-9C5D-4857-877B-F692E0A1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E06038-8E2F-47A8-A48A-082A4688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62AAFFB-4BBF-44E9-A93D-73CD69B0A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C1BDC0F-1D22-4FCC-856C-8F05157BE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06CA872-1012-4E50-B09E-2A4FFAA4E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67515C6-F35A-4FF0-AFE5-F30AFB104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CC5328A-88E7-42E6-846C-79E3C42A3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2B67772-4CFC-47D4-B340-24F59A06E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2934457-5F3A-4072-8613-28DE1C6C3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709EABD-4ED9-4105-B031-A926D15E90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137950-C684-4026-B3A8-3C12C5B9D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9BBA354-F5F6-49B0-986C-663E7490A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8A2891B-1902-4128-9EA2-9E47C63F1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68D001-CACA-4602-A2C8-6709DFEA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8074E4F-FCD6-4115-ADF3-537D13889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91D549D-527D-4E04-8657-660799439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697C9FB-9333-4050-AA15-D78E19053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5C3AE99-7B8F-4399-B82E-42898B805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610BEF6-D2AC-4950-932D-80D5BD793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1A455F1-3220-4A1F-9C4C-FE1289BF2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D1D9888-DBC1-4392-913C-E8F84BB63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021C553-8CED-4BC0-98A5-730C4D043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11083FC5-9CDB-E8B8-FBA1-97F56D211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170167"/>
            <a:ext cx="10495904" cy="1395872"/>
          </a:xfrm>
        </p:spPr>
        <p:txBody>
          <a:bodyPr>
            <a:normAutofit/>
          </a:bodyPr>
          <a:lstStyle/>
          <a:p>
            <a:r>
              <a:rPr lang="pl-PL" dirty="0"/>
              <a:t>Aplikacja </a:t>
            </a:r>
            <a:r>
              <a:rPr lang="pl-PL" dirty="0" err="1"/>
              <a:t>Webtracker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091FD08-69B9-D605-7B39-0DD652ACF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1800355"/>
            <a:ext cx="5398649" cy="1643320"/>
          </a:xfrm>
        </p:spPr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33F2B4F9-421B-46F9-A5C1-235873782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94999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Jigsaw Puzzles w plastikowych figurach">
            <a:extLst>
              <a:ext uri="{FF2B5EF4-FFF2-40B4-BE49-F238E27FC236}">
                <a16:creationId xmlns:a16="http://schemas.microsoft.com/office/drawing/2014/main" id="{06A39192-A3C6-61E7-6E53-91FE0B3F25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360" r="2" b="33031"/>
          <a:stretch/>
        </p:blipFill>
        <p:spPr>
          <a:xfrm>
            <a:off x="1" y="3271957"/>
            <a:ext cx="12198212" cy="3599364"/>
          </a:xfrm>
          <a:custGeom>
            <a:avLst/>
            <a:gdLst/>
            <a:ahLst/>
            <a:cxnLst/>
            <a:rect l="l" t="t" r="r" b="b"/>
            <a:pathLst>
              <a:path w="12178449" h="3424057">
                <a:moveTo>
                  <a:pt x="8778628" y="0"/>
                </a:moveTo>
                <a:lnTo>
                  <a:pt x="9096995" y="0"/>
                </a:lnTo>
                <a:lnTo>
                  <a:pt x="9540073" y="10341"/>
                </a:lnTo>
                <a:cubicBezTo>
                  <a:pt x="10154127" y="37036"/>
                  <a:pt x="10847400" y="104023"/>
                  <a:pt x="11653844" y="224215"/>
                </a:cubicBezTo>
                <a:lnTo>
                  <a:pt x="12178449" y="307575"/>
                </a:lnTo>
                <a:lnTo>
                  <a:pt x="12178449" y="3424056"/>
                </a:lnTo>
                <a:lnTo>
                  <a:pt x="0" y="3424057"/>
                </a:lnTo>
                <a:lnTo>
                  <a:pt x="0" y="1093185"/>
                </a:lnTo>
                <a:lnTo>
                  <a:pt x="851945" y="1080793"/>
                </a:lnTo>
                <a:cubicBezTo>
                  <a:pt x="4637202" y="967650"/>
                  <a:pt x="5848483" y="115490"/>
                  <a:pt x="8385751" y="774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99279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9663BDD8-36FC-48B0-8862-3B51BE4F7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27757FA-E22B-4C03-A927-1E4B4A58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9FA329A2-1D2A-4A62-A6AF-93B37310C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AAB6EEA-4329-4352-9BA3-1746A7111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DF1164F-7F9A-40C5-868D-082B3E0F1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DB572B4-ACB4-4026-BE9F-D3523A2C1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77DB227-A8B6-43DC-970A-925EED2E0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B6B9264-5A30-46E0-A2C1-636FB3D1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879B4D0-16B0-456E-8951-4042C78B2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143D00E3-B79B-41D6-9E66-07EC7E6C2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DD97DA3-F9CF-4985-A2BA-27DDD396C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0472B34-25FF-41FB-BF22-42D29C83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C6268AA-8DD1-4959-8136-0ECAAFD27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F744375-C310-46F7-AC26-C5A4BD827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6C08DB1-CFE5-4A9A-BCB2-C82F79C61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F10D3C0-7CBD-42BF-BC76-68A25F9730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F6DF561D-125D-4BA4-BEA8-D540A3EF8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96CE140-59C9-47C1-9BFD-E716943C47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D2421D5-FB16-43BB-BD72-57B6D115C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94B4B66-3D8B-4D67-B68A-5EE98A61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21CE3395-ADDA-44B4-B550-87AF22E18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6A7375E-9A29-4790-AA05-FC4DCC1AE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E67518D-21C7-4CDB-9A75-248EEAB43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13A36F7-9692-46D1-AA17-3036EBF75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904FE3BA-02A8-46F8-8C46-213885DB49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7C8B1E1C-C236-410A-A75B-B5FED48E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FD8A655-CFAF-496E-82F7-4677B2100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B52CEB0-DF45-45EF-B19A-A15C1A17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D16414C-77DA-4C7E-8E62-862EAA940E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AC5789C5-251A-445C-8D17-18D36F8B5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9BA0ACD3-25B4-4C98-B833-09426BA9CC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0C2EAAE7-E646-4A26-BA0E-A130ECE6A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F4E911F-A532-42C7-B083-1E5BA8D71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Right Triangle 125">
            <a:extLst>
              <a:ext uri="{FF2B5EF4-FFF2-40B4-BE49-F238E27FC236}">
                <a16:creationId xmlns:a16="http://schemas.microsoft.com/office/drawing/2014/main" id="{1DEA6A44-CD60-4DFD-802B-A4F4BFCB7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820162" y="-288353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99A46E6-ED15-8F21-5B28-D11EF2890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5951"/>
            <a:ext cx="10794505" cy="2157066"/>
          </a:xfrm>
        </p:spPr>
        <p:txBody>
          <a:bodyPr>
            <a:normAutofit/>
          </a:bodyPr>
          <a:lstStyle/>
          <a:p>
            <a:pPr algn="ctr"/>
            <a:r>
              <a:rPr lang="pl-PL" dirty="0"/>
              <a:t>Problematyka</a:t>
            </a:r>
            <a:endParaRPr lang="pl-PL"/>
          </a:p>
        </p:txBody>
      </p:sp>
      <p:graphicFrame>
        <p:nvGraphicFramePr>
          <p:cNvPr id="86" name="Symbol zastępczy zawartości 2">
            <a:extLst>
              <a:ext uri="{FF2B5EF4-FFF2-40B4-BE49-F238E27FC236}">
                <a16:creationId xmlns:a16="http://schemas.microsoft.com/office/drawing/2014/main" id="{83F42405-0355-46F4-923F-E539BDD6F7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511654"/>
              </p:ext>
            </p:extLst>
          </p:nvPr>
        </p:nvGraphicFramePr>
        <p:xfrm>
          <a:off x="690562" y="2784569"/>
          <a:ext cx="10840679" cy="3355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8702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7" name="Group 10">
            <a:extLst>
              <a:ext uri="{FF2B5EF4-FFF2-40B4-BE49-F238E27FC236}">
                <a16:creationId xmlns:a16="http://schemas.microsoft.com/office/drawing/2014/main" id="{57B5DC75-1F52-4E9C-9473-841A19CCD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7C8E260-9745-4F1D-9E08-E4B33A9BB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8CC986A-1060-4A1B-B829-D185CCCFA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663AEB3-7A0A-4B79-81AF-C0AA5649E0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A47D3CD-E86B-49FC-9EC9-3450B956C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1B16073-5DFB-4FD7-B03D-2EEA1C79C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CED614C-8961-4154-995D-93FCE9256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983C93A-F7B0-4FD2-8ABA-68BAD16EF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9A8E084-22C2-42FC-91B5-80302C50D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8993E6F-B198-4649-B462-A780AF1BD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F83CECE-ADEA-45F5-886B-D8A509FD6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122CAB2-F6BB-419F-882E-CD868E9A0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9B1C8B9-8B62-4A61-AD6A-F5DE1FE8A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920E83D-80DE-47EA-85BD-D6D8658154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366981D-F19A-4E89-BD38-4DE035A246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9CBF7E-3DED-45B3-ADE2-7898DBA8C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0C8E43C-B884-4E1D-8DDC-82A2D3C41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8FB5D68-029C-4FED-B617-51BC9373F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2056076-8190-4B79-8274-F78B57EFE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300878F-F3CD-4558-ADA5-BDBC367DD5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3E57A73-E862-4FD6-8126-BC1FD2106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77E7956-4B42-4171-9748-3C00107F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31AF756-3380-46B8-AA68-E20C133C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67A0A0E-DDE9-469D-B026-82A5E7F17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C3D7289-C839-4506-8270-306A16F33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FD8A14B-57EA-4B68-BB88-6DF9AB0A2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2F2E610-EFF5-4550-909D-DDFC580F2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1BE3BC8-9219-432A-9775-861977C5D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2754CEB-5D93-4638-A046-A2F4EB573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03BD69F-562F-407A-8608-D0B716145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7EF25EC-83B4-4BED-A9F7-161C004B0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A23889E-B0CB-432F-A4B4-42CEAFF91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B82EB7E7-F28D-9FDB-9268-4ECF02594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3442638"/>
            <a:ext cx="10325000" cy="1085760"/>
          </a:xfrm>
        </p:spPr>
        <p:txBody>
          <a:bodyPr anchor="ctr">
            <a:normAutofit/>
          </a:bodyPr>
          <a:lstStyle/>
          <a:p>
            <a:r>
              <a:rPr lang="pl-PL" dirty="0"/>
              <a:t>Rozwiązanie</a:t>
            </a:r>
          </a:p>
        </p:txBody>
      </p:sp>
      <p:pic>
        <p:nvPicPr>
          <p:cNvPr id="48" name="Picture 4" descr="Żarówka na żółtym tle z naszkicowanymi promieniami światła i przewodem">
            <a:extLst>
              <a:ext uri="{FF2B5EF4-FFF2-40B4-BE49-F238E27FC236}">
                <a16:creationId xmlns:a16="http://schemas.microsoft.com/office/drawing/2014/main" id="{27709432-AEC8-2132-DE26-B52A878944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333" r="-1" b="22489"/>
          <a:stretch/>
        </p:blipFill>
        <p:spPr>
          <a:xfrm>
            <a:off x="20" y="1"/>
            <a:ext cx="12166101" cy="3305415"/>
          </a:xfrm>
          <a:custGeom>
            <a:avLst/>
            <a:gdLst/>
            <a:ahLst/>
            <a:cxnLst/>
            <a:rect l="l" t="t" r="r" b="b"/>
            <a:pathLst>
              <a:path w="12166121" h="3305415">
                <a:moveTo>
                  <a:pt x="0" y="0"/>
                </a:moveTo>
                <a:lnTo>
                  <a:pt x="12166121" y="0"/>
                </a:lnTo>
                <a:lnTo>
                  <a:pt x="12166121" y="2570737"/>
                </a:lnTo>
                <a:lnTo>
                  <a:pt x="11635078" y="2574050"/>
                </a:lnTo>
                <a:cubicBezTo>
                  <a:pt x="6088525" y="2644467"/>
                  <a:pt x="5904024" y="3760719"/>
                  <a:pt x="0" y="3093802"/>
                </a:cubicBezTo>
                <a:close/>
              </a:path>
            </a:pathLst>
          </a:custGeom>
        </p:spPr>
      </p:pic>
      <p:sp>
        <p:nvSpPr>
          <p:cNvPr id="49" name="Right Triangle 43">
            <a:extLst>
              <a:ext uri="{FF2B5EF4-FFF2-40B4-BE49-F238E27FC236}">
                <a16:creationId xmlns:a16="http://schemas.microsoft.com/office/drawing/2014/main" id="{9CB088BA-8550-4910-8653-B87C868985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368473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F5469C0-E6CC-C366-B6A6-D7EF029CE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4789206"/>
            <a:ext cx="10325000" cy="1725361"/>
          </a:xfrm>
        </p:spPr>
        <p:txBody>
          <a:bodyPr>
            <a:normAutofit/>
          </a:bodyPr>
          <a:lstStyle/>
          <a:p>
            <a:r>
              <a:rPr lang="pl-PL" dirty="0"/>
              <a:t>Rozwiązaniem problemu jest aplikacja webowa, która pozwala na śledzenie określonych zdarzeń na określonych platformach w sposób spersonalizowany</a:t>
            </a:r>
          </a:p>
        </p:txBody>
      </p:sp>
    </p:spTree>
    <p:extLst>
      <p:ext uri="{BB962C8B-B14F-4D97-AF65-F5344CB8AC3E}">
        <p14:creationId xmlns:p14="http://schemas.microsoft.com/office/powerpoint/2010/main" val="65413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E8E0EE92-A0F1-3C09-71AD-43E564BD6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927425" cy="1938525"/>
          </a:xfrm>
        </p:spPr>
        <p:txBody>
          <a:bodyPr>
            <a:normAutofit/>
          </a:bodyPr>
          <a:lstStyle/>
          <a:p>
            <a:r>
              <a:rPr lang="pl-PL" dirty="0"/>
              <a:t>Aplikacja </a:t>
            </a:r>
            <a:r>
              <a:rPr lang="pl-PL" dirty="0" err="1"/>
              <a:t>Webtracker</a:t>
            </a:r>
            <a:endParaRPr lang="pl-PL" dirty="0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02E182-CF2C-0F2D-52A0-D1E77FC78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86116"/>
            <a:ext cx="4927425" cy="3245931"/>
          </a:xfrm>
        </p:spPr>
        <p:txBody>
          <a:bodyPr>
            <a:normAutofit/>
          </a:bodyPr>
          <a:lstStyle/>
          <a:p>
            <a:r>
              <a:rPr lang="pl-PL" dirty="0"/>
              <a:t>Aplikacja </a:t>
            </a:r>
            <a:r>
              <a:rPr lang="pl-PL" dirty="0" err="1"/>
              <a:t>Webtracker</a:t>
            </a:r>
            <a:r>
              <a:rPr lang="pl-PL" dirty="0"/>
              <a:t> to aplikacja webowa, która pozwala użytkownikowi włączyć śledzenie danego zasobu internetowego wraz z personalizowanym filtrowaniem, jakie zdarzenia nas interesują</a:t>
            </a:r>
          </a:p>
        </p:txBody>
      </p:sp>
      <p:pic>
        <p:nvPicPr>
          <p:cNvPr id="5" name="Picture 4" descr="Urządzenie przenośne z aplikacjami">
            <a:extLst>
              <a:ext uri="{FF2B5EF4-FFF2-40B4-BE49-F238E27FC236}">
                <a16:creationId xmlns:a16="http://schemas.microsoft.com/office/drawing/2014/main" id="{52434BE6-FE70-2C9D-08C7-98732DBFCB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07" r="6037" b="1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92308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DCBC6C-EDE2-A322-42CE-9785E518B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Wymagania funkcjonalne MVP</a:t>
            </a:r>
          </a:p>
        </p:txBody>
      </p:sp>
      <p:graphicFrame>
        <p:nvGraphicFramePr>
          <p:cNvPr id="6" name="Symbol zastępczy zawartości 2">
            <a:extLst>
              <a:ext uri="{FF2B5EF4-FFF2-40B4-BE49-F238E27FC236}">
                <a16:creationId xmlns:a16="http://schemas.microsoft.com/office/drawing/2014/main" id="{4EAC79CF-24D7-5F2A-1156-75491D63DC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739496"/>
              </p:ext>
            </p:extLst>
          </p:nvPr>
        </p:nvGraphicFramePr>
        <p:xfrm>
          <a:off x="691079" y="2340131"/>
          <a:ext cx="10325000" cy="3564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2197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4D45BF-E397-40C0-AFE3-A4149E60E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F4CD44-7930-4EB8-9A74-8D2F9E636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F1268F0-44F7-4AC9-A3E6-9527C22F3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880B23C-29A4-4D11-8671-EE46FECE7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C2CF28E-44F6-4983-9729-A705B8709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B11666B-80E2-4F7D-9613-17A65CBC1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ABFAC7C-C1E8-4988-864D-3B05D3006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EE5A4C-9245-46EB-B145-8FDFBE6E1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BFEDEDB-B657-4E62-9962-28BF54122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65EFAA5-5243-4FE8-819B-80D4995BB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F92E633-809E-4E07-965A-F2F9EDCF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0DE1690-3F94-4C79-9357-6653BEEF1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529D5DF-1A9E-4690-B016-03FB1E72D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F8E2D2-E88C-4F73-A660-D2B76298C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37BF3BB-FE7A-410E-AA57-73485A775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0EC5EB5-F6E1-441C-AB44-799A5DF1B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D6F199F-9E76-4C7E-9DF6-20EE550DF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91704E7-976B-4FE0-9381-8EB7818E7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5603A9-61D4-4172-AF77-7A7CE408A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73C1AA7-2357-41A1-A057-FA2D44DAD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0024205-8F58-4C8D-BE50-35E40091B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737BEEA-3398-4C1B-AB48-E7173325C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5EE29AB-4E85-418B-A6D3-3E7B401855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DE2BEB-6A23-4DFC-9A4E-E44F3CA9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ECE8D73-51C6-4818-8BD9-9202BBA0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EA7AA7F-CD9D-4820-B463-7B9CFEC8E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1618CA6-513B-458C-89C1-1FE15F1F4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5BACA43-902B-4444-95CB-5165D5483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A07376-1103-43DD-A6D6-D7BAF6F00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FCEA8A1-BC0E-4221-B9E5-3D3C7BA26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5D27E5-DFE1-4EE8-B982-0A3922359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FD07B27-85E5-4F3B-B432-CDBDC0F6E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B78179E-DE7D-4A30-9BDC-05D7AE21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07E3C0EF-2D2A-42BA-B4E2-76E2B1FC5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3" y="31539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33ADA4F-1BAB-0853-5669-6E4D2A85E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0"/>
            <a:ext cx="3428812" cy="5436630"/>
          </a:xfrm>
        </p:spPr>
        <p:txBody>
          <a:bodyPr anchor="ctr">
            <a:normAutofit/>
          </a:bodyPr>
          <a:lstStyle/>
          <a:p>
            <a:r>
              <a:rPr lang="pl-PL" dirty="0"/>
              <a:t>Przykład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0A96ED94-3207-7326-7DA8-5E401E4CFD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9304261"/>
              </p:ext>
            </p:extLst>
          </p:nvPr>
        </p:nvGraphicFramePr>
        <p:xfrm>
          <a:off x="5103282" y="170170"/>
          <a:ext cx="6879517" cy="5973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6164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E57C6D9-CCA5-F1C1-C219-23AFF0755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Wymagania niefunkcjonalne: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E0D6073C-5F4E-92F1-221D-CC80D7C987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3069728"/>
              </p:ext>
            </p:extLst>
          </p:nvPr>
        </p:nvGraphicFramePr>
        <p:xfrm>
          <a:off x="691079" y="2340131"/>
          <a:ext cx="10325000" cy="3564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3826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11BE1D3-B675-4947-B4E3-14B8DC93F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D2D8651B-6FCC-49D7-B6F8-AF869E89F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15193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7" name="Freeform: Shape 46">
            <a:extLst>
              <a:ext uri="{FF2B5EF4-FFF2-40B4-BE49-F238E27FC236}">
                <a16:creationId xmlns:a16="http://schemas.microsoft.com/office/drawing/2014/main" id="{B27DF924-CC1B-431A-A8F3-7FEBCA1AF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9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C13C5A7-AC21-48FA-A06F-6A7F303BC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F262F85-28C5-406E-86B5-21B50079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6E46736-4910-4C3D-A602-EA961B5B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6C95156-5BFF-4DE7-B263-E72A6236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CC6A642-5940-409E-BA90-465C2A814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12D9B4F-73D1-4F08-BED3-050F005D0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6BADE15-4CCA-4FB3-A2E1-F2B70EC8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B84EC39-7B8E-4610-A1D0-64B4DC63E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61CE688-F428-4557-8D39-912F63B57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A0A277E-6B5F-4EA7-927D-072AE79F0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F8762B1-DD2A-4691-BAA0-FCF140D80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B10B872-619E-4CDC-BBC2-2B8512F5E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55518C1-8F67-4B56-B385-0E4947C32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83AD748-761F-44A2-BF90-DBA3EDB4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6015257-A8BA-4AFA-943B-9CC961D83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21F0F86-489E-43A6-8315-85247026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5C90D9E-C664-4A5F-BC20-D76DDB874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81936AF-8AA7-4931-8575-88CAD33A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DF1762F-6360-4C8F-9E4A-C7DE8C4C3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559C29F-E778-464B-A96A-079815C23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AD9E72B-D3BF-4D27-A601-1D2E7DE83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CB8422D-924B-45F5-8A16-0F8AC8FDC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7D55B22-5D5C-4F9B-9530-BB9DE6375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A093CBE-3A15-4A43-A536-2EE3B652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A289A63-846E-4F02-A373-B072C2EAF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2B62319-B036-4232-A230-5DD9F9EE1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13B242B-F116-42CC-AC41-373E24D4A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3F63EA7-9511-4DDD-962B-5C5C5131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EE9C8DA-BB76-4CFF-AFD5-4E054A62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2F3C61A-326D-45E1-8FDF-B346F1625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FBEEB7B-6D5D-47E6-836B-1843CF810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FF47F77-62CD-47D4-BB10-B751B9DAC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8BF89691-FF89-EA14-83A9-17F6036C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1260582"/>
            <a:ext cx="10302169" cy="162864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5400"/>
          </a:p>
        </p:txBody>
      </p:sp>
      <p:pic>
        <p:nvPicPr>
          <p:cNvPr id="1026" name="Picture 2" descr="Brak opisu.">
            <a:extLst>
              <a:ext uri="{FF2B5EF4-FFF2-40B4-BE49-F238E27FC236}">
                <a16:creationId xmlns:a16="http://schemas.microsoft.com/office/drawing/2014/main" id="{88F0FD2A-BD95-39C7-061B-513EE406F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0"/>
            <a:ext cx="113347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603165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LeftStep">
      <a:dk1>
        <a:srgbClr val="000000"/>
      </a:dk1>
      <a:lt1>
        <a:srgbClr val="FFFFFF"/>
      </a:lt1>
      <a:dk2>
        <a:srgbClr val="1B2F2C"/>
      </a:dk2>
      <a:lt2>
        <a:srgbClr val="F0F0F3"/>
      </a:lt2>
      <a:accent1>
        <a:srgbClr val="A7A259"/>
      </a:accent1>
      <a:accent2>
        <a:srgbClr val="D99147"/>
      </a:accent2>
      <a:accent3>
        <a:srgbClr val="E38379"/>
      </a:accent3>
      <a:accent4>
        <a:srgbClr val="DD5C85"/>
      </a:accent4>
      <a:accent5>
        <a:srgbClr val="E379C8"/>
      </a:accent5>
      <a:accent6>
        <a:srgbClr val="C95CDD"/>
      </a:accent6>
      <a:hlink>
        <a:srgbClr val="6C71B0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340</Words>
  <Application>Microsoft Macintosh PowerPoint</Application>
  <PresentationFormat>Panoramiczny</PresentationFormat>
  <Paragraphs>27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2" baseType="lpstr">
      <vt:lpstr>Arial</vt:lpstr>
      <vt:lpstr>Grandview</vt:lpstr>
      <vt:lpstr>Wingdings</vt:lpstr>
      <vt:lpstr>CosineVTI</vt:lpstr>
      <vt:lpstr>Aplikacja Webtracker</vt:lpstr>
      <vt:lpstr>Problematyka</vt:lpstr>
      <vt:lpstr>Rozwiązanie</vt:lpstr>
      <vt:lpstr>Aplikacja Webtracker</vt:lpstr>
      <vt:lpstr>Wymagania funkcjonalne MVP</vt:lpstr>
      <vt:lpstr>Przykład</vt:lpstr>
      <vt:lpstr>Wymagania niefunkcjonalne: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Aplikacja Webtracker</dc:title>
  <dc:creator>Paweł Wieczorek</dc:creator>
  <cp:lastModifiedBy>Paweł Wieczorek</cp:lastModifiedBy>
  <cp:revision>2</cp:revision>
  <dcterms:created xsi:type="dcterms:W3CDTF">2023-03-28T10:30:22Z</dcterms:created>
  <dcterms:modified xsi:type="dcterms:W3CDTF">2023-03-28T10:59:40Z</dcterms:modified>
</cp:coreProperties>
</file>